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1592" r:id="rId2"/>
    <p:sldId id="1520" r:id="rId3"/>
    <p:sldId id="1551" r:id="rId4"/>
    <p:sldId id="1568" r:id="rId5"/>
    <p:sldId id="1522" r:id="rId6"/>
    <p:sldId id="1570" r:id="rId7"/>
    <p:sldId id="1567" r:id="rId8"/>
    <p:sldId id="1571" r:id="rId9"/>
    <p:sldId id="1593" r:id="rId10"/>
    <p:sldId id="1572" r:id="rId11"/>
    <p:sldId id="1573" r:id="rId12"/>
    <p:sldId id="1552" r:id="rId13"/>
    <p:sldId id="1587" r:id="rId14"/>
    <p:sldId id="1588" r:id="rId15"/>
    <p:sldId id="1576" r:id="rId16"/>
    <p:sldId id="1589" r:id="rId17"/>
    <p:sldId id="1553" r:id="rId18"/>
    <p:sldId id="1536" r:id="rId19"/>
    <p:sldId id="1578" r:id="rId20"/>
    <p:sldId id="1586" r:id="rId21"/>
    <p:sldId id="1554" r:id="rId22"/>
    <p:sldId id="1584" r:id="rId23"/>
    <p:sldId id="1585" r:id="rId24"/>
    <p:sldId id="1594" r:id="rId25"/>
    <p:sldId id="1579" r:id="rId26"/>
    <p:sldId id="1590" r:id="rId27"/>
    <p:sldId id="1596" r:id="rId28"/>
    <p:sldId id="1595" r:id="rId29"/>
    <p:sldId id="1577" r:id="rId30"/>
    <p:sldId id="1569" r:id="rId31"/>
    <p:sldId id="1521" r:id="rId32"/>
    <p:sldId id="1359" r:id="rId33"/>
    <p:sldId id="1534" r:id="rId34"/>
    <p:sldId id="1535" r:id="rId35"/>
    <p:sldId id="1537" r:id="rId36"/>
    <p:sldId id="1538" r:id="rId37"/>
    <p:sldId id="1539" r:id="rId38"/>
    <p:sldId id="1540" r:id="rId39"/>
    <p:sldId id="1541"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8DF7"/>
    <a:srgbClr val="C6F4AA"/>
    <a:srgbClr val="6B81C7"/>
    <a:srgbClr val="EF8D4B"/>
    <a:srgbClr val="F7C7A7"/>
    <a:srgbClr val="B4DEC7"/>
    <a:srgbClr val="83DD51"/>
    <a:srgbClr val="C5E5D3"/>
    <a:srgbClr val="C8EEE2"/>
    <a:srgbClr val="CBFC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A2B56-D702-4093-B75A-02560D9E0CF8}" type="datetimeFigureOut">
              <a:rPr lang="zh-CN" altLang="en-US" smtClean="0"/>
              <a:t>2020/6/11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E6A27C-A6AF-4472-A1BF-0C32AB49FC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13</a:t>
            </a:fld>
            <a:endParaRPr lang="zh-CN" altLang="en-US"/>
          </a:p>
        </p:txBody>
      </p:sp>
    </p:spTree>
    <p:extLst>
      <p:ext uri="{BB962C8B-B14F-4D97-AF65-F5344CB8AC3E}">
        <p14:creationId xmlns:p14="http://schemas.microsoft.com/office/powerpoint/2010/main" val="3386154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14</a:t>
            </a:fld>
            <a:endParaRPr lang="zh-CN" altLang="en-US"/>
          </a:p>
        </p:txBody>
      </p:sp>
    </p:spTree>
    <p:extLst>
      <p:ext uri="{BB962C8B-B14F-4D97-AF65-F5344CB8AC3E}">
        <p14:creationId xmlns:p14="http://schemas.microsoft.com/office/powerpoint/2010/main" val="3286506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16</a:t>
            </a:fld>
            <a:endParaRPr lang="zh-CN" altLang="en-US"/>
          </a:p>
        </p:txBody>
      </p:sp>
    </p:spTree>
    <p:extLst>
      <p:ext uri="{BB962C8B-B14F-4D97-AF65-F5344CB8AC3E}">
        <p14:creationId xmlns:p14="http://schemas.microsoft.com/office/powerpoint/2010/main" val="454131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20</a:t>
            </a:fld>
            <a:endParaRPr lang="zh-CN" altLang="en-US"/>
          </a:p>
        </p:txBody>
      </p:sp>
    </p:spTree>
    <p:extLst>
      <p:ext uri="{BB962C8B-B14F-4D97-AF65-F5344CB8AC3E}">
        <p14:creationId xmlns:p14="http://schemas.microsoft.com/office/powerpoint/2010/main" val="233349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22</a:t>
            </a:fld>
            <a:endParaRPr lang="zh-CN" altLang="en-US"/>
          </a:p>
        </p:txBody>
      </p:sp>
    </p:spTree>
    <p:extLst>
      <p:ext uri="{BB962C8B-B14F-4D97-AF65-F5344CB8AC3E}">
        <p14:creationId xmlns:p14="http://schemas.microsoft.com/office/powerpoint/2010/main" val="2362286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23</a:t>
            </a:fld>
            <a:endParaRPr lang="zh-CN" altLang="en-US"/>
          </a:p>
        </p:txBody>
      </p:sp>
    </p:spTree>
    <p:extLst>
      <p:ext uri="{BB962C8B-B14F-4D97-AF65-F5344CB8AC3E}">
        <p14:creationId xmlns:p14="http://schemas.microsoft.com/office/powerpoint/2010/main" val="439448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25</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26</a:t>
            </a:fld>
            <a:endParaRPr lang="zh-CN" altLang="en-US"/>
          </a:p>
        </p:txBody>
      </p:sp>
    </p:spTree>
    <p:extLst>
      <p:ext uri="{BB962C8B-B14F-4D97-AF65-F5344CB8AC3E}">
        <p14:creationId xmlns:p14="http://schemas.microsoft.com/office/powerpoint/2010/main" val="1243243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29</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30</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31</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32</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33</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34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35</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36</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37</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38</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E6A27C-A6AF-4472-A1BF-0C32AB49FC45}"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Placeholder0"/>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Placeholder1"/>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Placeholder2"/>
          <p:cNvSpPr>
            <a:spLocks noGrp="1"/>
          </p:cNvSpPr>
          <p:nvPr>
            <p:ph type="dt" sz="half" idx="10"/>
          </p:nvPr>
        </p:nvSpPr>
        <p:spPr/>
        <p:txBody>
          <a:bodyPr/>
          <a:lstStyle/>
          <a:p>
            <a:fld id="{61A21220-6C66-47D7-92C2-EEA97BC2A6AD}" type="datetimeFigureOut">
              <a:rPr lang="zh-CN" altLang="en-US" smtClean="0"/>
              <a:t>2020/6/11</a:t>
            </a:fld>
            <a:endParaRPr lang="zh-CN" altLang="en-US"/>
          </a:p>
        </p:txBody>
      </p:sp>
      <p:sp>
        <p:nvSpPr>
          <p:cNvPr id="5" name="Placeholder3"/>
          <p:cNvSpPr>
            <a:spLocks noGrp="1"/>
          </p:cNvSpPr>
          <p:nvPr>
            <p:ph type="ftr" sz="quarter" idx="11"/>
          </p:nvPr>
        </p:nvSpPr>
        <p:spPr/>
        <p:txBody>
          <a:bodyPr/>
          <a:lstStyle/>
          <a:p>
            <a:endParaRPr lang="zh-CN" altLang="en-US"/>
          </a:p>
        </p:txBody>
      </p:sp>
      <p:sp>
        <p:nvSpPr>
          <p:cNvPr id="6" name="Placeholder4"/>
          <p:cNvSpPr>
            <a:spLocks noGrp="1"/>
          </p:cNvSpPr>
          <p:nvPr>
            <p:ph type="sldNum" sz="quarter" idx="12"/>
          </p:nvPr>
        </p:nvSpPr>
        <p:spPr/>
        <p:txBody>
          <a:bodyPr/>
          <a:lstStyle/>
          <a:p>
            <a:fld id="{F0CCBC39-CB2F-4F0A-9D7E-44B12C806C0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Placeholder0"/>
          <p:cNvSpPr>
            <a:spLocks noGrp="1"/>
          </p:cNvSpPr>
          <p:nvPr>
            <p:ph type="title"/>
          </p:nvPr>
        </p:nvSpPr>
        <p:spPr/>
        <p:txBody>
          <a:bodyPr/>
          <a:lstStyle/>
          <a:p>
            <a:r>
              <a:rPr lang="zh-CN" altLang="en-US"/>
              <a:t>单击此处编辑母版标题样式</a:t>
            </a:r>
          </a:p>
        </p:txBody>
      </p:sp>
      <p:sp>
        <p:nvSpPr>
          <p:cNvPr id="3" name="Placeholder1"/>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Placeholder2"/>
          <p:cNvSpPr>
            <a:spLocks noGrp="1"/>
          </p:cNvSpPr>
          <p:nvPr>
            <p:ph type="dt" sz="half" idx="10"/>
          </p:nvPr>
        </p:nvSpPr>
        <p:spPr/>
        <p:txBody>
          <a:bodyPr/>
          <a:lstStyle/>
          <a:p>
            <a:fld id="{61A21220-6C66-47D7-92C2-EEA97BC2A6AD}" type="datetimeFigureOut">
              <a:rPr lang="zh-CN" altLang="en-US" smtClean="0"/>
              <a:t>2020/6/11</a:t>
            </a:fld>
            <a:endParaRPr lang="zh-CN" altLang="en-US"/>
          </a:p>
        </p:txBody>
      </p:sp>
      <p:sp>
        <p:nvSpPr>
          <p:cNvPr id="5" name="Placeholder3"/>
          <p:cNvSpPr>
            <a:spLocks noGrp="1"/>
          </p:cNvSpPr>
          <p:nvPr>
            <p:ph type="ftr" sz="quarter" idx="11"/>
          </p:nvPr>
        </p:nvSpPr>
        <p:spPr/>
        <p:txBody>
          <a:bodyPr/>
          <a:lstStyle/>
          <a:p>
            <a:endParaRPr lang="zh-CN" altLang="en-US"/>
          </a:p>
        </p:txBody>
      </p:sp>
      <p:sp>
        <p:nvSpPr>
          <p:cNvPr id="6" name="Placeholder4"/>
          <p:cNvSpPr>
            <a:spLocks noGrp="1"/>
          </p:cNvSpPr>
          <p:nvPr>
            <p:ph type="sldNum" sz="quarter" idx="12"/>
          </p:nvPr>
        </p:nvSpPr>
        <p:spPr/>
        <p:txBody>
          <a:bodyPr/>
          <a:lstStyle/>
          <a:p>
            <a:fld id="{F0CCBC39-CB2F-4F0A-9D7E-44B12C806C0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Placeholder0"/>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Placeholder1"/>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Placeholder2"/>
          <p:cNvSpPr>
            <a:spLocks noGrp="1"/>
          </p:cNvSpPr>
          <p:nvPr>
            <p:ph type="dt" sz="half" idx="10"/>
          </p:nvPr>
        </p:nvSpPr>
        <p:spPr/>
        <p:txBody>
          <a:bodyPr/>
          <a:lstStyle/>
          <a:p>
            <a:fld id="{61A21220-6C66-47D7-92C2-EEA97BC2A6AD}" type="datetimeFigureOut">
              <a:rPr lang="zh-CN" altLang="en-US" smtClean="0"/>
              <a:t>2020/6/11</a:t>
            </a:fld>
            <a:endParaRPr lang="zh-CN" altLang="en-US"/>
          </a:p>
        </p:txBody>
      </p:sp>
      <p:sp>
        <p:nvSpPr>
          <p:cNvPr id="5" name="Placeholder3"/>
          <p:cNvSpPr>
            <a:spLocks noGrp="1"/>
          </p:cNvSpPr>
          <p:nvPr>
            <p:ph type="ftr" sz="quarter" idx="11"/>
          </p:nvPr>
        </p:nvSpPr>
        <p:spPr/>
        <p:txBody>
          <a:bodyPr/>
          <a:lstStyle/>
          <a:p>
            <a:endParaRPr lang="zh-CN" altLang="en-US"/>
          </a:p>
        </p:txBody>
      </p:sp>
      <p:sp>
        <p:nvSpPr>
          <p:cNvPr id="6" name="Placeholder4"/>
          <p:cNvSpPr>
            <a:spLocks noGrp="1"/>
          </p:cNvSpPr>
          <p:nvPr>
            <p:ph type="sldNum" sz="quarter" idx="12"/>
          </p:nvPr>
        </p:nvSpPr>
        <p:spPr/>
        <p:txBody>
          <a:bodyPr/>
          <a:lstStyle/>
          <a:p>
            <a:fld id="{F0CCBC39-CB2F-4F0A-9D7E-44B12C806C0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grpSp>
        <p:nvGrpSpPr>
          <p:cNvPr id="6" name="Group0"/>
          <p:cNvGrpSpPr/>
          <p:nvPr userDrawn="1"/>
        </p:nvGrpSpPr>
        <p:grpSpPr>
          <a:xfrm>
            <a:off x="278091" y="62662"/>
            <a:ext cx="11854372" cy="6817881"/>
            <a:chOff x="208568" y="46996"/>
            <a:chExt cx="8890779" cy="5113411"/>
          </a:xfrm>
        </p:grpSpPr>
        <p:grpSp>
          <p:nvGrpSpPr>
            <p:cNvPr id="7" name="组合 6"/>
            <p:cNvGrpSpPr/>
            <p:nvPr/>
          </p:nvGrpSpPr>
          <p:grpSpPr>
            <a:xfrm>
              <a:off x="451708" y="46996"/>
              <a:ext cx="8483722" cy="4957759"/>
              <a:chOff x="451708" y="46996"/>
              <a:chExt cx="8483722" cy="4957759"/>
            </a:xfrm>
          </p:grpSpPr>
          <p:pic>
            <p:nvPicPr>
              <p:cNvPr id="10" name="图片 9"/>
              <p:cNvPicPr>
                <a:picLocks noChangeAspect="1"/>
              </p:cNvPicPr>
              <p:nvPr/>
            </p:nvPicPr>
            <p:blipFill>
              <a:blip r:embed="rId2"/>
              <a:stretch>
                <a:fillRect/>
              </a:stretch>
            </p:blipFill>
            <p:spPr>
              <a:xfrm>
                <a:off x="6271173" y="58038"/>
                <a:ext cx="268247" cy="524301"/>
              </a:xfrm>
              <a:prstGeom prst="rect">
                <a:avLst/>
              </a:prstGeom>
            </p:spPr>
          </p:pic>
          <p:pic>
            <p:nvPicPr>
              <p:cNvPr id="11" name="图片 10"/>
              <p:cNvPicPr>
                <a:picLocks noChangeAspect="1"/>
              </p:cNvPicPr>
              <p:nvPr/>
            </p:nvPicPr>
            <p:blipFill>
              <a:blip r:embed="rId2"/>
              <a:stretch>
                <a:fillRect/>
              </a:stretch>
            </p:blipFill>
            <p:spPr>
              <a:xfrm>
                <a:off x="2736972" y="58038"/>
                <a:ext cx="268247" cy="524301"/>
              </a:xfrm>
              <a:prstGeom prst="rect">
                <a:avLst/>
              </a:prstGeom>
            </p:spPr>
          </p:pic>
          <p:pic>
            <p:nvPicPr>
              <p:cNvPr id="12" name="图片 11"/>
              <p:cNvPicPr>
                <a:picLocks noChangeAspect="1"/>
              </p:cNvPicPr>
              <p:nvPr/>
            </p:nvPicPr>
            <p:blipFill>
              <a:blip r:embed="rId3"/>
              <a:stretch>
                <a:fillRect/>
              </a:stretch>
            </p:blipFill>
            <p:spPr>
              <a:xfrm>
                <a:off x="452178" y="281677"/>
                <a:ext cx="2103302" cy="1902117"/>
              </a:xfrm>
              <a:prstGeom prst="rect">
                <a:avLst/>
              </a:prstGeom>
            </p:spPr>
          </p:pic>
          <p:pic>
            <p:nvPicPr>
              <p:cNvPr id="13" name="图片 12"/>
              <p:cNvPicPr>
                <a:picLocks noChangeAspect="1"/>
              </p:cNvPicPr>
              <p:nvPr/>
            </p:nvPicPr>
            <p:blipFill>
              <a:blip r:embed="rId4"/>
              <a:stretch>
                <a:fillRect/>
              </a:stretch>
            </p:blipFill>
            <p:spPr>
              <a:xfrm>
                <a:off x="451708" y="3083820"/>
                <a:ext cx="2975106" cy="1908213"/>
              </a:xfrm>
              <a:prstGeom prst="rect">
                <a:avLst/>
              </a:prstGeom>
            </p:spPr>
          </p:pic>
          <p:pic>
            <p:nvPicPr>
              <p:cNvPr id="14" name="图片 13"/>
              <p:cNvPicPr>
                <a:picLocks noChangeAspect="1"/>
              </p:cNvPicPr>
              <p:nvPr/>
            </p:nvPicPr>
            <p:blipFill>
              <a:blip r:embed="rId5"/>
              <a:stretch>
                <a:fillRect/>
              </a:stretch>
            </p:blipFill>
            <p:spPr>
              <a:xfrm>
                <a:off x="5240934" y="2663688"/>
                <a:ext cx="3694496" cy="2341067"/>
              </a:xfrm>
              <a:prstGeom prst="rect">
                <a:avLst/>
              </a:prstGeom>
            </p:spPr>
          </p:pic>
          <p:pic>
            <p:nvPicPr>
              <p:cNvPr id="15" name="图片 14"/>
              <p:cNvPicPr>
                <a:picLocks noChangeAspect="1"/>
              </p:cNvPicPr>
              <p:nvPr/>
            </p:nvPicPr>
            <p:blipFill>
              <a:blip r:embed="rId6"/>
              <a:stretch>
                <a:fillRect/>
              </a:stretch>
            </p:blipFill>
            <p:spPr>
              <a:xfrm>
                <a:off x="7326174" y="145182"/>
                <a:ext cx="1566808" cy="2517866"/>
              </a:xfrm>
              <a:prstGeom prst="rect">
                <a:avLst/>
              </a:prstGeom>
            </p:spPr>
          </p:pic>
          <p:pic>
            <p:nvPicPr>
              <p:cNvPr id="16" name="图片 15"/>
              <p:cNvPicPr>
                <a:picLocks noChangeAspect="1"/>
              </p:cNvPicPr>
              <p:nvPr/>
            </p:nvPicPr>
            <p:blipFill>
              <a:blip r:embed="rId7"/>
              <a:stretch>
                <a:fillRect/>
              </a:stretch>
            </p:blipFill>
            <p:spPr>
              <a:xfrm>
                <a:off x="2463150" y="298630"/>
                <a:ext cx="5236918" cy="1633870"/>
              </a:xfrm>
              <a:prstGeom prst="rect">
                <a:avLst/>
              </a:prstGeom>
            </p:spPr>
          </p:pic>
          <p:pic>
            <p:nvPicPr>
              <p:cNvPr id="17" name="图片 16"/>
              <p:cNvPicPr>
                <a:picLocks noChangeAspect="1"/>
              </p:cNvPicPr>
              <p:nvPr/>
            </p:nvPicPr>
            <p:blipFill>
              <a:blip r:embed="rId8"/>
              <a:stretch>
                <a:fillRect/>
              </a:stretch>
            </p:blipFill>
            <p:spPr>
              <a:xfrm>
                <a:off x="3279535" y="3072960"/>
                <a:ext cx="2584928" cy="1920406"/>
              </a:xfrm>
              <a:prstGeom prst="rect">
                <a:avLst/>
              </a:prstGeom>
            </p:spPr>
          </p:pic>
          <p:pic>
            <p:nvPicPr>
              <p:cNvPr id="18" name="图片 17"/>
              <p:cNvPicPr>
                <a:picLocks noChangeAspect="1"/>
              </p:cNvPicPr>
              <p:nvPr/>
            </p:nvPicPr>
            <p:blipFill>
              <a:blip r:embed="rId9"/>
              <a:stretch>
                <a:fillRect/>
              </a:stretch>
            </p:blipFill>
            <p:spPr>
              <a:xfrm>
                <a:off x="501465" y="1583586"/>
                <a:ext cx="164606" cy="2249619"/>
              </a:xfrm>
              <a:prstGeom prst="rect">
                <a:avLst/>
              </a:prstGeom>
            </p:spPr>
          </p:pic>
          <p:pic>
            <p:nvPicPr>
              <p:cNvPr id="19" name="图片 18"/>
              <p:cNvPicPr>
                <a:picLocks noChangeAspect="1"/>
              </p:cNvPicPr>
              <p:nvPr/>
            </p:nvPicPr>
            <p:blipFill>
              <a:blip r:embed="rId10"/>
              <a:stretch>
                <a:fillRect/>
              </a:stretch>
            </p:blipFill>
            <p:spPr>
              <a:xfrm>
                <a:off x="2604523" y="46996"/>
                <a:ext cx="262151" cy="499915"/>
              </a:xfrm>
              <a:prstGeom prst="rect">
                <a:avLst/>
              </a:prstGeom>
            </p:spPr>
          </p:pic>
          <p:pic>
            <p:nvPicPr>
              <p:cNvPr id="20" name="图片 19"/>
              <p:cNvPicPr>
                <a:picLocks noChangeAspect="1"/>
              </p:cNvPicPr>
              <p:nvPr/>
            </p:nvPicPr>
            <p:blipFill>
              <a:blip r:embed="rId10"/>
              <a:stretch>
                <a:fillRect/>
              </a:stretch>
            </p:blipFill>
            <p:spPr>
              <a:xfrm>
                <a:off x="6138724" y="46996"/>
                <a:ext cx="262151" cy="499915"/>
              </a:xfrm>
              <a:prstGeom prst="rect">
                <a:avLst/>
              </a:prstGeom>
            </p:spPr>
          </p:pic>
        </p:grpSp>
        <p:pic>
          <p:nvPicPr>
            <p:cNvPr id="8" name="图片 7"/>
            <p:cNvPicPr>
              <a:picLocks noChangeAspect="1"/>
            </p:cNvPicPr>
            <p:nvPr/>
          </p:nvPicPr>
          <p:blipFill>
            <a:blip r:embed="rId11">
              <a:extLst>
                <a:ext uri="{BEBA8EAE-BF5A-486C-A8C5-ECC9F3942E4B}">
                  <a14:imgProps xmlns:a14="http://schemas.microsoft.com/office/drawing/2010/main">
                    <a14:imgLayer r:embed="rId12">
                      <a14:imgEffect>
                        <a14:colorTemperature colorTemp="5900"/>
                      </a14:imgEffect>
                    </a14:imgLayer>
                  </a14:imgProps>
                </a:ext>
                <a:ext uri="{28A0092B-C50C-407E-A947-70E740481C1C}">
                  <a14:useLocalDpi xmlns:a14="http://schemas.microsoft.com/office/drawing/2010/main" val="0"/>
                </a:ext>
              </a:extLst>
            </a:blip>
            <a:stretch>
              <a:fillRect/>
            </a:stretch>
          </p:blipFill>
          <p:spPr>
            <a:xfrm>
              <a:off x="208568" y="3098389"/>
              <a:ext cx="989769" cy="2062018"/>
            </a:xfrm>
            <a:prstGeom prst="rect">
              <a:avLst/>
            </a:prstGeom>
          </p:spPr>
        </p:pic>
        <p:pic>
          <p:nvPicPr>
            <p:cNvPr id="9" name="图片 8"/>
            <p:cNvPicPr>
              <a:picLocks noChangeAspect="1"/>
            </p:cNvPicPr>
            <p:nvPr/>
          </p:nvPicPr>
          <p:blipFill>
            <a:blip r:embed="rId11">
              <a:extLst>
                <a:ext uri="{BEBA8EAE-BF5A-486C-A8C5-ECC9F3942E4B}">
                  <a14:imgProps xmlns:a14="http://schemas.microsoft.com/office/drawing/2010/main">
                    <a14:imgLayer r:embed="rId12">
                      <a14:imgEffect>
                        <a14:colorTemperature colorTemp="5900"/>
                      </a14:imgEffect>
                    </a14:imgLayer>
                  </a14:imgProps>
                </a:ext>
                <a:ext uri="{28A0092B-C50C-407E-A947-70E740481C1C}">
                  <a14:useLocalDpi xmlns:a14="http://schemas.microsoft.com/office/drawing/2010/main" val="0"/>
                </a:ext>
              </a:extLst>
            </a:blip>
            <a:stretch>
              <a:fillRect/>
            </a:stretch>
          </p:blipFill>
          <p:spPr>
            <a:xfrm flipH="1">
              <a:off x="8109578" y="3098389"/>
              <a:ext cx="989769" cy="2062018"/>
            </a:xfrm>
            <a:prstGeom prst="rect">
              <a:avLst/>
            </a:prstGeom>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pic>
        <p:nvPicPr>
          <p:cNvPr id="4" name="Picture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 y="2"/>
            <a:ext cx="12191332" cy="6857999"/>
          </a:xfrm>
          <a:prstGeom prst="rect">
            <a:avLst/>
          </a:prstGeom>
        </p:spPr>
      </p:pic>
      <p:pic>
        <p:nvPicPr>
          <p:cNvPr id="5" name="Picture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Placeholder0"/>
          <p:cNvSpPr>
            <a:spLocks noGrp="1"/>
          </p:cNvSpPr>
          <p:nvPr>
            <p:ph type="title"/>
          </p:nvPr>
        </p:nvSpPr>
        <p:spPr/>
        <p:txBody>
          <a:bodyPr/>
          <a:lstStyle/>
          <a:p>
            <a:r>
              <a:rPr lang="zh-CN" altLang="en-US"/>
              <a:t>单击此处编辑母版标题样式</a:t>
            </a:r>
          </a:p>
        </p:txBody>
      </p:sp>
      <p:sp>
        <p:nvSpPr>
          <p:cNvPr id="3" name="Placeholder1"/>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Placeholder2"/>
          <p:cNvSpPr>
            <a:spLocks noGrp="1"/>
          </p:cNvSpPr>
          <p:nvPr>
            <p:ph type="dt" sz="half" idx="10"/>
          </p:nvPr>
        </p:nvSpPr>
        <p:spPr/>
        <p:txBody>
          <a:bodyPr/>
          <a:lstStyle/>
          <a:p>
            <a:fld id="{61A21220-6C66-47D7-92C2-EEA97BC2A6AD}" type="datetimeFigureOut">
              <a:rPr lang="zh-CN" altLang="en-US" smtClean="0"/>
              <a:t>2020/6/11</a:t>
            </a:fld>
            <a:endParaRPr lang="zh-CN" altLang="en-US"/>
          </a:p>
        </p:txBody>
      </p:sp>
      <p:sp>
        <p:nvSpPr>
          <p:cNvPr id="5" name="Placeholder3"/>
          <p:cNvSpPr>
            <a:spLocks noGrp="1"/>
          </p:cNvSpPr>
          <p:nvPr>
            <p:ph type="ftr" sz="quarter" idx="11"/>
          </p:nvPr>
        </p:nvSpPr>
        <p:spPr/>
        <p:txBody>
          <a:bodyPr/>
          <a:lstStyle/>
          <a:p>
            <a:endParaRPr lang="zh-CN" altLang="en-US"/>
          </a:p>
        </p:txBody>
      </p:sp>
      <p:sp>
        <p:nvSpPr>
          <p:cNvPr id="6" name="Placeholder4"/>
          <p:cNvSpPr>
            <a:spLocks noGrp="1"/>
          </p:cNvSpPr>
          <p:nvPr>
            <p:ph type="sldNum" sz="quarter" idx="12"/>
          </p:nvPr>
        </p:nvSpPr>
        <p:spPr/>
        <p:txBody>
          <a:bodyPr/>
          <a:lstStyle/>
          <a:p>
            <a:fld id="{F0CCBC39-CB2F-4F0A-9D7E-44B12C806C0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Placeholder0"/>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Placeholder1"/>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Placeholder2"/>
          <p:cNvSpPr>
            <a:spLocks noGrp="1"/>
          </p:cNvSpPr>
          <p:nvPr>
            <p:ph type="dt" sz="half" idx="10"/>
          </p:nvPr>
        </p:nvSpPr>
        <p:spPr/>
        <p:txBody>
          <a:bodyPr/>
          <a:lstStyle/>
          <a:p>
            <a:fld id="{61A21220-6C66-47D7-92C2-EEA97BC2A6AD}" type="datetimeFigureOut">
              <a:rPr lang="zh-CN" altLang="en-US" smtClean="0"/>
              <a:t>2020/6/11</a:t>
            </a:fld>
            <a:endParaRPr lang="zh-CN" altLang="en-US"/>
          </a:p>
        </p:txBody>
      </p:sp>
      <p:sp>
        <p:nvSpPr>
          <p:cNvPr id="5" name="Placeholder3"/>
          <p:cNvSpPr>
            <a:spLocks noGrp="1"/>
          </p:cNvSpPr>
          <p:nvPr>
            <p:ph type="ftr" sz="quarter" idx="11"/>
          </p:nvPr>
        </p:nvSpPr>
        <p:spPr/>
        <p:txBody>
          <a:bodyPr/>
          <a:lstStyle/>
          <a:p>
            <a:endParaRPr lang="zh-CN" altLang="en-US"/>
          </a:p>
        </p:txBody>
      </p:sp>
      <p:sp>
        <p:nvSpPr>
          <p:cNvPr id="6" name="Placeholder4"/>
          <p:cNvSpPr>
            <a:spLocks noGrp="1"/>
          </p:cNvSpPr>
          <p:nvPr>
            <p:ph type="sldNum" sz="quarter" idx="12"/>
          </p:nvPr>
        </p:nvSpPr>
        <p:spPr/>
        <p:txBody>
          <a:bodyPr/>
          <a:lstStyle/>
          <a:p>
            <a:fld id="{F0CCBC39-CB2F-4F0A-9D7E-44B12C806C0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Placeholder0"/>
          <p:cNvSpPr>
            <a:spLocks noGrp="1"/>
          </p:cNvSpPr>
          <p:nvPr>
            <p:ph type="title"/>
          </p:nvPr>
        </p:nvSpPr>
        <p:spPr/>
        <p:txBody>
          <a:bodyPr/>
          <a:lstStyle/>
          <a:p>
            <a:r>
              <a:rPr lang="zh-CN" altLang="en-US"/>
              <a:t>单击此处编辑母版标题样式</a:t>
            </a:r>
          </a:p>
        </p:txBody>
      </p:sp>
      <p:sp>
        <p:nvSpPr>
          <p:cNvPr id="3" name="Placeholder1"/>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Placeholder2"/>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Placeholder3"/>
          <p:cNvSpPr>
            <a:spLocks noGrp="1"/>
          </p:cNvSpPr>
          <p:nvPr>
            <p:ph type="dt" sz="half" idx="10"/>
          </p:nvPr>
        </p:nvSpPr>
        <p:spPr/>
        <p:txBody>
          <a:bodyPr/>
          <a:lstStyle/>
          <a:p>
            <a:fld id="{61A21220-6C66-47D7-92C2-EEA97BC2A6AD}" type="datetimeFigureOut">
              <a:rPr lang="zh-CN" altLang="en-US" smtClean="0"/>
              <a:t>2020/6/11</a:t>
            </a:fld>
            <a:endParaRPr lang="zh-CN" altLang="en-US"/>
          </a:p>
        </p:txBody>
      </p:sp>
      <p:sp>
        <p:nvSpPr>
          <p:cNvPr id="6" name="Placeholder4"/>
          <p:cNvSpPr>
            <a:spLocks noGrp="1"/>
          </p:cNvSpPr>
          <p:nvPr>
            <p:ph type="ftr" sz="quarter" idx="11"/>
          </p:nvPr>
        </p:nvSpPr>
        <p:spPr/>
        <p:txBody>
          <a:bodyPr/>
          <a:lstStyle/>
          <a:p>
            <a:endParaRPr lang="zh-CN" altLang="en-US"/>
          </a:p>
        </p:txBody>
      </p:sp>
      <p:sp>
        <p:nvSpPr>
          <p:cNvPr id="7" name="Placeholder5"/>
          <p:cNvSpPr>
            <a:spLocks noGrp="1"/>
          </p:cNvSpPr>
          <p:nvPr>
            <p:ph type="sldNum" sz="quarter" idx="12"/>
          </p:nvPr>
        </p:nvSpPr>
        <p:spPr/>
        <p:txBody>
          <a:bodyPr/>
          <a:lstStyle/>
          <a:p>
            <a:fld id="{F0CCBC39-CB2F-4F0A-9D7E-44B12C806C0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Placeholder0"/>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Placeholder1"/>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Placeholder2"/>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Placeholder3"/>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Placeholder4"/>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Placeholder5"/>
          <p:cNvSpPr>
            <a:spLocks noGrp="1"/>
          </p:cNvSpPr>
          <p:nvPr>
            <p:ph type="dt" sz="half" idx="10"/>
          </p:nvPr>
        </p:nvSpPr>
        <p:spPr/>
        <p:txBody>
          <a:bodyPr/>
          <a:lstStyle/>
          <a:p>
            <a:fld id="{61A21220-6C66-47D7-92C2-EEA97BC2A6AD}" type="datetimeFigureOut">
              <a:rPr lang="zh-CN" altLang="en-US" smtClean="0"/>
              <a:t>2020/6/11</a:t>
            </a:fld>
            <a:endParaRPr lang="zh-CN" altLang="en-US"/>
          </a:p>
        </p:txBody>
      </p:sp>
      <p:sp>
        <p:nvSpPr>
          <p:cNvPr id="8" name="Placeholder6"/>
          <p:cNvSpPr>
            <a:spLocks noGrp="1"/>
          </p:cNvSpPr>
          <p:nvPr>
            <p:ph type="ftr" sz="quarter" idx="11"/>
          </p:nvPr>
        </p:nvSpPr>
        <p:spPr/>
        <p:txBody>
          <a:bodyPr/>
          <a:lstStyle/>
          <a:p>
            <a:endParaRPr lang="zh-CN" altLang="en-US"/>
          </a:p>
        </p:txBody>
      </p:sp>
      <p:sp>
        <p:nvSpPr>
          <p:cNvPr id="9" name="Placeholder7"/>
          <p:cNvSpPr>
            <a:spLocks noGrp="1"/>
          </p:cNvSpPr>
          <p:nvPr>
            <p:ph type="sldNum" sz="quarter" idx="12"/>
          </p:nvPr>
        </p:nvSpPr>
        <p:spPr/>
        <p:txBody>
          <a:bodyPr/>
          <a:lstStyle/>
          <a:p>
            <a:fld id="{F0CCBC39-CB2F-4F0A-9D7E-44B12C806C0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Placeholder0"/>
          <p:cNvSpPr>
            <a:spLocks noGrp="1"/>
          </p:cNvSpPr>
          <p:nvPr>
            <p:ph type="title"/>
          </p:nvPr>
        </p:nvSpPr>
        <p:spPr/>
        <p:txBody>
          <a:bodyPr/>
          <a:lstStyle/>
          <a:p>
            <a:r>
              <a:rPr lang="zh-CN" altLang="en-US"/>
              <a:t>单击此处编辑母版标题样式</a:t>
            </a:r>
          </a:p>
        </p:txBody>
      </p:sp>
      <p:sp>
        <p:nvSpPr>
          <p:cNvPr id="3" name="Placeholder1"/>
          <p:cNvSpPr>
            <a:spLocks noGrp="1"/>
          </p:cNvSpPr>
          <p:nvPr>
            <p:ph type="dt" sz="half" idx="10"/>
          </p:nvPr>
        </p:nvSpPr>
        <p:spPr/>
        <p:txBody>
          <a:bodyPr/>
          <a:lstStyle/>
          <a:p>
            <a:fld id="{61A21220-6C66-47D7-92C2-EEA97BC2A6AD}" type="datetimeFigureOut">
              <a:rPr lang="zh-CN" altLang="en-US" smtClean="0"/>
              <a:t>2020/6/11</a:t>
            </a:fld>
            <a:endParaRPr lang="zh-CN" altLang="en-US"/>
          </a:p>
        </p:txBody>
      </p:sp>
      <p:sp>
        <p:nvSpPr>
          <p:cNvPr id="4" name="Placeholder2"/>
          <p:cNvSpPr>
            <a:spLocks noGrp="1"/>
          </p:cNvSpPr>
          <p:nvPr>
            <p:ph type="ftr" sz="quarter" idx="11"/>
          </p:nvPr>
        </p:nvSpPr>
        <p:spPr/>
        <p:txBody>
          <a:bodyPr/>
          <a:lstStyle/>
          <a:p>
            <a:endParaRPr lang="zh-CN" altLang="en-US"/>
          </a:p>
        </p:txBody>
      </p:sp>
      <p:sp>
        <p:nvSpPr>
          <p:cNvPr id="5" name="Placeholder3"/>
          <p:cNvSpPr>
            <a:spLocks noGrp="1"/>
          </p:cNvSpPr>
          <p:nvPr>
            <p:ph type="sldNum" sz="quarter" idx="12"/>
          </p:nvPr>
        </p:nvSpPr>
        <p:spPr/>
        <p:txBody>
          <a:bodyPr/>
          <a:lstStyle/>
          <a:p>
            <a:fld id="{F0CCBC39-CB2F-4F0A-9D7E-44B12C806C0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Placeholder0"/>
          <p:cNvSpPr>
            <a:spLocks noGrp="1"/>
          </p:cNvSpPr>
          <p:nvPr>
            <p:ph type="dt" sz="half" idx="10"/>
          </p:nvPr>
        </p:nvSpPr>
        <p:spPr/>
        <p:txBody>
          <a:bodyPr/>
          <a:lstStyle/>
          <a:p>
            <a:fld id="{61A21220-6C66-47D7-92C2-EEA97BC2A6AD}" type="datetimeFigureOut">
              <a:rPr lang="zh-CN" altLang="en-US" smtClean="0"/>
              <a:t>2020/6/11</a:t>
            </a:fld>
            <a:endParaRPr lang="zh-CN" altLang="en-US"/>
          </a:p>
        </p:txBody>
      </p:sp>
      <p:sp>
        <p:nvSpPr>
          <p:cNvPr id="3" name="Placeholder1"/>
          <p:cNvSpPr>
            <a:spLocks noGrp="1"/>
          </p:cNvSpPr>
          <p:nvPr>
            <p:ph type="ftr" sz="quarter" idx="11"/>
          </p:nvPr>
        </p:nvSpPr>
        <p:spPr/>
        <p:txBody>
          <a:bodyPr/>
          <a:lstStyle/>
          <a:p>
            <a:endParaRPr lang="zh-CN" altLang="en-US"/>
          </a:p>
        </p:txBody>
      </p:sp>
      <p:sp>
        <p:nvSpPr>
          <p:cNvPr id="4" name="Placeholder2"/>
          <p:cNvSpPr>
            <a:spLocks noGrp="1"/>
          </p:cNvSpPr>
          <p:nvPr>
            <p:ph type="sldNum" sz="quarter" idx="12"/>
          </p:nvPr>
        </p:nvSpPr>
        <p:spPr/>
        <p:txBody>
          <a:bodyPr/>
          <a:lstStyle/>
          <a:p>
            <a:fld id="{F0CCBC39-CB2F-4F0A-9D7E-44B12C806C0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Placeholder0"/>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Placeholder1"/>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Placeholder2"/>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Placeholder3"/>
          <p:cNvSpPr>
            <a:spLocks noGrp="1"/>
          </p:cNvSpPr>
          <p:nvPr>
            <p:ph type="dt" sz="half" idx="10"/>
          </p:nvPr>
        </p:nvSpPr>
        <p:spPr/>
        <p:txBody>
          <a:bodyPr/>
          <a:lstStyle/>
          <a:p>
            <a:fld id="{61A21220-6C66-47D7-92C2-EEA97BC2A6AD}" type="datetimeFigureOut">
              <a:rPr lang="zh-CN" altLang="en-US" smtClean="0"/>
              <a:t>2020/6/11</a:t>
            </a:fld>
            <a:endParaRPr lang="zh-CN" altLang="en-US"/>
          </a:p>
        </p:txBody>
      </p:sp>
      <p:sp>
        <p:nvSpPr>
          <p:cNvPr id="6" name="Placeholder4"/>
          <p:cNvSpPr>
            <a:spLocks noGrp="1"/>
          </p:cNvSpPr>
          <p:nvPr>
            <p:ph type="ftr" sz="quarter" idx="11"/>
          </p:nvPr>
        </p:nvSpPr>
        <p:spPr/>
        <p:txBody>
          <a:bodyPr/>
          <a:lstStyle/>
          <a:p>
            <a:endParaRPr lang="zh-CN" altLang="en-US"/>
          </a:p>
        </p:txBody>
      </p:sp>
      <p:sp>
        <p:nvSpPr>
          <p:cNvPr id="7" name="Placeholder5"/>
          <p:cNvSpPr>
            <a:spLocks noGrp="1"/>
          </p:cNvSpPr>
          <p:nvPr>
            <p:ph type="sldNum" sz="quarter" idx="12"/>
          </p:nvPr>
        </p:nvSpPr>
        <p:spPr/>
        <p:txBody>
          <a:bodyPr/>
          <a:lstStyle/>
          <a:p>
            <a:fld id="{F0CCBC39-CB2F-4F0A-9D7E-44B12C806C0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Placeholder0"/>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Placeholder1"/>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Placeholder2"/>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Placeholder3"/>
          <p:cNvSpPr>
            <a:spLocks noGrp="1"/>
          </p:cNvSpPr>
          <p:nvPr>
            <p:ph type="dt" sz="half" idx="10"/>
          </p:nvPr>
        </p:nvSpPr>
        <p:spPr/>
        <p:txBody>
          <a:bodyPr/>
          <a:lstStyle/>
          <a:p>
            <a:fld id="{61A21220-6C66-47D7-92C2-EEA97BC2A6AD}" type="datetimeFigureOut">
              <a:rPr lang="zh-CN" altLang="en-US" smtClean="0"/>
              <a:t>2020/6/11</a:t>
            </a:fld>
            <a:endParaRPr lang="zh-CN" altLang="en-US"/>
          </a:p>
        </p:txBody>
      </p:sp>
      <p:sp>
        <p:nvSpPr>
          <p:cNvPr id="6" name="Placeholder4"/>
          <p:cNvSpPr>
            <a:spLocks noGrp="1"/>
          </p:cNvSpPr>
          <p:nvPr>
            <p:ph type="ftr" sz="quarter" idx="11"/>
          </p:nvPr>
        </p:nvSpPr>
        <p:spPr/>
        <p:txBody>
          <a:bodyPr/>
          <a:lstStyle/>
          <a:p>
            <a:endParaRPr lang="zh-CN" altLang="en-US"/>
          </a:p>
        </p:txBody>
      </p:sp>
      <p:sp>
        <p:nvSpPr>
          <p:cNvPr id="7" name="Placeholder5"/>
          <p:cNvSpPr>
            <a:spLocks noGrp="1"/>
          </p:cNvSpPr>
          <p:nvPr>
            <p:ph type="sldNum" sz="quarter" idx="12"/>
          </p:nvPr>
        </p:nvSpPr>
        <p:spPr/>
        <p:txBody>
          <a:bodyPr/>
          <a:lstStyle/>
          <a:p>
            <a:fld id="{F0CCBC39-CB2F-4F0A-9D7E-44B12C806C0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0"/>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Placeholder1"/>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Placeholder2"/>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21220-6C66-47D7-92C2-EEA97BC2A6AD}" type="datetimeFigureOut">
              <a:rPr lang="zh-CN" altLang="en-US" smtClean="0"/>
              <a:t>2020/6/11</a:t>
            </a:fld>
            <a:endParaRPr lang="zh-CN" altLang="en-US"/>
          </a:p>
        </p:txBody>
      </p:sp>
      <p:sp>
        <p:nvSpPr>
          <p:cNvPr id="5" name="Placeholder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Placeholder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CBC39-CB2F-4F0A-9D7E-44B12C806C0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microsoft.com/office/2007/relationships/hdphoto" Target="../media/hdphoto2.wdp"/><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44154715-3860-4ABA-8589-47657DC2FA9A}"/>
              </a:ext>
            </a:extLst>
          </p:cNvPr>
          <p:cNvSpPr/>
          <p:nvPr/>
        </p:nvSpPr>
        <p:spPr>
          <a:xfrm>
            <a:off x="-263950" y="2212366"/>
            <a:ext cx="3675670" cy="46386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a:extLst>
              <a:ext uri="{FF2B5EF4-FFF2-40B4-BE49-F238E27FC236}">
                <a16:creationId xmlns:a16="http://schemas.microsoft.com/office/drawing/2014/main" id="{9D3DF1A6-FFC4-49E6-9030-3FFDB5A87228}"/>
              </a:ext>
            </a:extLst>
          </p:cNvPr>
          <p:cNvSpPr/>
          <p:nvPr/>
        </p:nvSpPr>
        <p:spPr>
          <a:xfrm>
            <a:off x="-264733" y="1083934"/>
            <a:ext cx="5298646" cy="463870"/>
          </a:xfrm>
          <a:prstGeom prst="rect">
            <a:avLst/>
          </a:prstGeom>
          <a:solidFill>
            <a:srgbClr val="78B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平行四边形 9">
            <a:extLst>
              <a:ext uri="{FF2B5EF4-FFF2-40B4-BE49-F238E27FC236}">
                <a16:creationId xmlns:a16="http://schemas.microsoft.com/office/drawing/2014/main" id="{20134E83-663D-49F0-8ABC-43E1A07EC357}"/>
              </a:ext>
            </a:extLst>
          </p:cNvPr>
          <p:cNvSpPr/>
          <p:nvPr/>
        </p:nvSpPr>
        <p:spPr>
          <a:xfrm rot="21065124">
            <a:off x="367335" y="6023272"/>
            <a:ext cx="12667197" cy="600234"/>
          </a:xfrm>
          <a:prstGeom prst="parallelogram">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151FB484-50DE-48E3-9884-3FCEDD69731E}"/>
              </a:ext>
            </a:extLst>
          </p:cNvPr>
          <p:cNvSpPr txBox="1"/>
          <p:nvPr/>
        </p:nvSpPr>
        <p:spPr>
          <a:xfrm>
            <a:off x="724685" y="727751"/>
            <a:ext cx="4524866" cy="646331"/>
          </a:xfrm>
          <a:prstGeom prst="rect">
            <a:avLst/>
          </a:prstGeom>
          <a:noFill/>
        </p:spPr>
        <p:txBody>
          <a:bodyPr wrap="square" rtlCol="0">
            <a:spAutoFit/>
          </a:bodyPr>
          <a:lstStyle/>
          <a:p>
            <a:r>
              <a:rPr lang="zh-CN" altLang="en-US" sz="3600" b="1" dirty="0">
                <a:solidFill>
                  <a:schemeClr val="tx1">
                    <a:lumMod val="75000"/>
                    <a:lumOff val="25000"/>
                  </a:schemeClr>
                </a:solidFill>
              </a:rPr>
              <a:t>敢</a:t>
            </a:r>
            <a:r>
              <a:rPr lang="en-US" altLang="zh-CN" sz="3600" b="1" dirty="0">
                <a:solidFill>
                  <a:schemeClr val="tx1">
                    <a:lumMod val="75000"/>
                    <a:lumOff val="25000"/>
                  </a:schemeClr>
                </a:solidFill>
              </a:rPr>
              <a:t>Deadline</a:t>
            </a:r>
            <a:r>
              <a:rPr lang="zh-CN" altLang="en-US" sz="3600" b="1" dirty="0">
                <a:solidFill>
                  <a:schemeClr val="tx1">
                    <a:lumMod val="75000"/>
                    <a:lumOff val="25000"/>
                  </a:schemeClr>
                </a:solidFill>
              </a:rPr>
              <a:t>诸仙小组</a:t>
            </a:r>
          </a:p>
        </p:txBody>
      </p:sp>
      <p:sp>
        <p:nvSpPr>
          <p:cNvPr id="6" name="文本框 5">
            <a:extLst>
              <a:ext uri="{FF2B5EF4-FFF2-40B4-BE49-F238E27FC236}">
                <a16:creationId xmlns:a16="http://schemas.microsoft.com/office/drawing/2014/main" id="{F1DE2016-2A5C-4FDC-815C-3BB044678DCE}"/>
              </a:ext>
            </a:extLst>
          </p:cNvPr>
          <p:cNvSpPr txBox="1"/>
          <p:nvPr/>
        </p:nvSpPr>
        <p:spPr>
          <a:xfrm>
            <a:off x="329939" y="1903071"/>
            <a:ext cx="3412502" cy="584775"/>
          </a:xfrm>
          <a:prstGeom prst="rect">
            <a:avLst/>
          </a:prstGeom>
          <a:noFill/>
        </p:spPr>
        <p:txBody>
          <a:bodyPr wrap="square" rtlCol="0">
            <a:spAutoFit/>
          </a:bodyPr>
          <a:lstStyle/>
          <a:p>
            <a:pPr algn="ctr"/>
            <a:r>
              <a:rPr lang="zh-CN" altLang="en-US" sz="3200" b="1" dirty="0">
                <a:solidFill>
                  <a:schemeClr val="tx2">
                    <a:lumMod val="50000"/>
                  </a:schemeClr>
                </a:solidFill>
              </a:rPr>
              <a:t>福大热话项目</a:t>
            </a:r>
          </a:p>
        </p:txBody>
      </p:sp>
      <p:sp>
        <p:nvSpPr>
          <p:cNvPr id="7" name="文本框 6">
            <a:extLst>
              <a:ext uri="{FF2B5EF4-FFF2-40B4-BE49-F238E27FC236}">
                <a16:creationId xmlns:a16="http://schemas.microsoft.com/office/drawing/2014/main" id="{1EBE0B06-BD9F-462D-8243-3F233833D448}"/>
              </a:ext>
            </a:extLst>
          </p:cNvPr>
          <p:cNvSpPr txBox="1"/>
          <p:nvPr/>
        </p:nvSpPr>
        <p:spPr>
          <a:xfrm>
            <a:off x="3326878" y="3214451"/>
            <a:ext cx="5967167" cy="830997"/>
          </a:xfrm>
          <a:prstGeom prst="rect">
            <a:avLst/>
          </a:prstGeom>
          <a:noFill/>
        </p:spPr>
        <p:txBody>
          <a:bodyPr wrap="square" rtlCol="0">
            <a:spAutoFit/>
          </a:bodyPr>
          <a:lstStyle/>
          <a:p>
            <a:r>
              <a:rPr lang="en-US" altLang="zh-CN" sz="4800" spc="300" dirty="0">
                <a:solidFill>
                  <a:schemeClr val="tx1">
                    <a:lumMod val="75000"/>
                    <a:lumOff val="25000"/>
                  </a:schemeClr>
                </a:solidFill>
                <a:latin typeface="微软雅黑" panose="020B0503020204020204" pitchFamily="34" charset="-122"/>
                <a:ea typeface="微软雅黑" panose="020B0503020204020204" pitchFamily="34" charset="-122"/>
              </a:rPr>
              <a:t>Beta</a:t>
            </a:r>
            <a:r>
              <a:rPr lang="zh-CN" altLang="en-US" sz="4800" spc="300" dirty="0">
                <a:solidFill>
                  <a:schemeClr val="tx1">
                    <a:lumMod val="75000"/>
                    <a:lumOff val="25000"/>
                  </a:schemeClr>
                </a:solidFill>
                <a:latin typeface="微软雅黑" panose="020B0503020204020204" pitchFamily="34" charset="-122"/>
                <a:ea typeface="微软雅黑" panose="020B0503020204020204" pitchFamily="34" charset="-122"/>
              </a:rPr>
              <a:t>冲刺总结汇报</a:t>
            </a:r>
          </a:p>
        </p:txBody>
      </p:sp>
      <p:sp>
        <p:nvSpPr>
          <p:cNvPr id="9" name="平行四边形 8">
            <a:extLst>
              <a:ext uri="{FF2B5EF4-FFF2-40B4-BE49-F238E27FC236}">
                <a16:creationId xmlns:a16="http://schemas.microsoft.com/office/drawing/2014/main" id="{15A9E458-A090-4E65-B8B6-ABD10487E52E}"/>
              </a:ext>
            </a:extLst>
          </p:cNvPr>
          <p:cNvSpPr/>
          <p:nvPr/>
        </p:nvSpPr>
        <p:spPr>
          <a:xfrm>
            <a:off x="8152617" y="0"/>
            <a:ext cx="4614420" cy="7239786"/>
          </a:xfrm>
          <a:prstGeom prst="parallelogram">
            <a:avLst>
              <a:gd name="adj" fmla="val 83223"/>
            </a:avLst>
          </a:prstGeom>
          <a:solidFill>
            <a:srgbClr val="78B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47D64591-48C5-4328-B751-C73773B499DD}"/>
              </a:ext>
            </a:extLst>
          </p:cNvPr>
          <p:cNvSpPr txBox="1"/>
          <p:nvPr/>
        </p:nvSpPr>
        <p:spPr>
          <a:xfrm>
            <a:off x="4630132" y="4772053"/>
            <a:ext cx="2931736" cy="338554"/>
          </a:xfrm>
          <a:prstGeom prst="rect">
            <a:avLst/>
          </a:prstGeom>
          <a:noFill/>
        </p:spPr>
        <p:txBody>
          <a:bodyPr wrap="square" rtlCol="0">
            <a:spAutoFit/>
          </a:bodyPr>
          <a:lstStyle/>
          <a:p>
            <a:r>
              <a:rPr lang="zh-CN" altLang="en-US" sz="1600" spc="300" dirty="0">
                <a:solidFill>
                  <a:schemeClr val="tx2">
                    <a:lumMod val="75000"/>
                  </a:schemeClr>
                </a:solidFill>
                <a:latin typeface="微软雅黑" panose="020B0503020204020204" pitchFamily="34" charset="-122"/>
                <a:ea typeface="微软雅黑" panose="020B0503020204020204" pitchFamily="34" charset="-122"/>
              </a:rPr>
              <a:t>汇报人</a:t>
            </a:r>
            <a:r>
              <a:rPr lang="en-US" altLang="zh-CN" sz="1600" spc="300" dirty="0">
                <a:solidFill>
                  <a:schemeClr val="tx2">
                    <a:lumMod val="75000"/>
                  </a:schemeClr>
                </a:solidFill>
                <a:latin typeface="微软雅黑" panose="020B0503020204020204" pitchFamily="34" charset="-122"/>
                <a:ea typeface="微软雅黑" panose="020B0503020204020204" pitchFamily="34" charset="-122"/>
              </a:rPr>
              <a:t>:</a:t>
            </a:r>
            <a:r>
              <a:rPr lang="en-US" altLang="zh-CN" sz="1600" dirty="0">
                <a:solidFill>
                  <a:schemeClr val="tx2">
                    <a:lumMod val="75000"/>
                  </a:schemeClr>
                </a:solidFill>
                <a:latin typeface="微软雅黑" panose="020B0503020204020204" pitchFamily="34" charset="-122"/>
                <a:ea typeface="微软雅黑" panose="020B0503020204020204" pitchFamily="34" charset="-122"/>
              </a:rPr>
              <a:t>221701436 </a:t>
            </a:r>
            <a:r>
              <a:rPr lang="zh-CN" altLang="en-US" sz="1600" spc="300" dirty="0">
                <a:solidFill>
                  <a:schemeClr val="tx2">
                    <a:lumMod val="75000"/>
                  </a:schemeClr>
                </a:solidFill>
                <a:latin typeface="微软雅黑" panose="020B0503020204020204" pitchFamily="34" charset="-122"/>
                <a:ea typeface="微软雅黑" panose="020B0503020204020204" pitchFamily="34" charset="-122"/>
              </a:rPr>
              <a:t>林晟</a:t>
            </a:r>
          </a:p>
        </p:txBody>
      </p:sp>
    </p:spTree>
    <p:extLst>
      <p:ext uri="{BB962C8B-B14F-4D97-AF65-F5344CB8AC3E}">
        <p14:creationId xmlns:p14="http://schemas.microsoft.com/office/powerpoint/2010/main" val="370324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3863975" y="31750"/>
            <a:ext cx="967105" cy="1137920"/>
          </a:xfrm>
          <a:prstGeom prst="rect">
            <a:avLst/>
          </a:prstGeom>
        </p:spPr>
      </p:pic>
      <p:sp>
        <p:nvSpPr>
          <p:cNvPr id="61" name="Text box0"/>
          <p:cNvSpPr txBox="1"/>
          <p:nvPr/>
        </p:nvSpPr>
        <p:spPr>
          <a:xfrm>
            <a:off x="4341495" y="365125"/>
            <a:ext cx="3508375" cy="471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800" dirty="0">
                <a:solidFill>
                  <a:schemeClr val="accent1">
                    <a:lumMod val="7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2.2 </a:t>
            </a:r>
            <a:r>
              <a:rPr lang="zh-CN" altLang="en-US" sz="2800" dirty="0">
                <a:solidFill>
                  <a:schemeClr val="accent1">
                    <a:lumMod val="7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实施情况</a:t>
            </a:r>
          </a:p>
        </p:txBody>
      </p:sp>
      <p:pic>
        <p:nvPicPr>
          <p:cNvPr id="4" name="Picture1"/>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7461885" y="31750"/>
            <a:ext cx="967105" cy="1137920"/>
          </a:xfrm>
          <a:prstGeom prst="rect">
            <a:avLst/>
          </a:prstGeom>
        </p:spPr>
      </p:pic>
      <p:sp>
        <p:nvSpPr>
          <p:cNvPr id="7" name="矩形: 圆角 6">
            <a:extLst>
              <a:ext uri="{FF2B5EF4-FFF2-40B4-BE49-F238E27FC236}">
                <a16:creationId xmlns:a16="http://schemas.microsoft.com/office/drawing/2014/main" id="{3B048A8F-5A8C-4A3A-9E30-02DE1E176C59}"/>
              </a:ext>
            </a:extLst>
          </p:cNvPr>
          <p:cNvSpPr/>
          <p:nvPr/>
        </p:nvSpPr>
        <p:spPr>
          <a:xfrm>
            <a:off x="933254" y="1262114"/>
            <a:ext cx="10331777" cy="5141532"/>
          </a:xfrm>
          <a:prstGeom prst="roundRect">
            <a:avLst/>
          </a:prstGeom>
          <a:solidFill>
            <a:schemeClr val="accent1">
              <a:lumMod val="20000"/>
              <a:lumOff val="8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9EC30BF4-647D-441F-815C-129335DA615B}"/>
              </a:ext>
            </a:extLst>
          </p:cNvPr>
          <p:cNvSpPr txBox="1"/>
          <p:nvPr/>
        </p:nvSpPr>
        <p:spPr>
          <a:xfrm>
            <a:off x="1922378" y="1541494"/>
            <a:ext cx="8229814" cy="523220"/>
          </a:xfrm>
          <a:prstGeom prst="rect">
            <a:avLst/>
          </a:prstGeom>
          <a:noFill/>
        </p:spPr>
        <p:txBody>
          <a:bodyPr wrap="square" rtlCol="0">
            <a:spAutoFit/>
          </a:bodyPr>
          <a:lstStyle/>
          <a:p>
            <a:pPr algn="ctr"/>
            <a:r>
              <a:rPr lang="zh-CN" altLang="en-US" sz="2800" b="1" dirty="0"/>
              <a:t>出现的意外</a:t>
            </a:r>
          </a:p>
        </p:txBody>
      </p:sp>
      <p:sp>
        <p:nvSpPr>
          <p:cNvPr id="9" name="文本框 8">
            <a:extLst>
              <a:ext uri="{FF2B5EF4-FFF2-40B4-BE49-F238E27FC236}">
                <a16:creationId xmlns:a16="http://schemas.microsoft.com/office/drawing/2014/main" id="{08022815-1276-4018-8A7B-66E0E04B60C7}"/>
              </a:ext>
            </a:extLst>
          </p:cNvPr>
          <p:cNvSpPr txBox="1"/>
          <p:nvPr/>
        </p:nvSpPr>
        <p:spPr>
          <a:xfrm>
            <a:off x="1738662" y="2490533"/>
            <a:ext cx="9177578" cy="3170099"/>
          </a:xfrm>
          <a:prstGeom prst="rect">
            <a:avLst/>
          </a:prstGeom>
          <a:noFill/>
        </p:spPr>
        <p:txBody>
          <a:bodyPr wrap="square" rtlCol="0">
            <a:spAutoFit/>
          </a:bodyPr>
          <a:lstStyle/>
          <a:p>
            <a:r>
              <a:rPr lang="zh-CN" altLang="en-US" sz="2000" b="1" dirty="0"/>
              <a:t>前端调试时，后台返回的数据重复且难处理，前端都需要对其重新包装，造成代码重复。</a:t>
            </a:r>
          </a:p>
          <a:p>
            <a:r>
              <a:rPr lang="zh-CN" altLang="en-US" sz="2000" b="1" dirty="0"/>
              <a:t> </a:t>
            </a:r>
            <a:r>
              <a:rPr lang="en-US" altLang="zh-CN" sz="2000" b="1" dirty="0"/>
              <a:t>—— —— </a:t>
            </a:r>
            <a:r>
              <a:rPr lang="zh-CN" altLang="en-US" b="1" dirty="0">
                <a:solidFill>
                  <a:schemeClr val="accent1">
                    <a:lumMod val="75000"/>
                  </a:schemeClr>
                </a:solidFill>
              </a:rPr>
              <a:t>前后端应该事先将接口数据的变量名，类型，顺序，格式等细节问题约定好</a:t>
            </a:r>
            <a:endParaRPr lang="en-US" altLang="zh-CN" b="1" dirty="0">
              <a:solidFill>
                <a:schemeClr val="accent1">
                  <a:lumMod val="75000"/>
                </a:schemeClr>
              </a:solidFill>
            </a:endParaRPr>
          </a:p>
          <a:p>
            <a:endParaRPr lang="en-US" altLang="zh-CN" sz="2000" b="1" dirty="0"/>
          </a:p>
          <a:p>
            <a:r>
              <a:rPr lang="zh-CN" altLang="en-US" sz="2000" b="1" dirty="0"/>
              <a:t>软件部署出了服务器内存不足，项目打包后远程数据库无法访问等难解决的问题</a:t>
            </a:r>
            <a:endParaRPr lang="en-US" altLang="zh-CN" sz="2000" b="1" dirty="0"/>
          </a:p>
          <a:p>
            <a:r>
              <a:rPr lang="en-US" altLang="zh-CN" sz="2000" b="1" dirty="0"/>
              <a:t>—— —— </a:t>
            </a:r>
            <a:r>
              <a:rPr lang="zh-CN" altLang="en-US" b="1" dirty="0">
                <a:solidFill>
                  <a:schemeClr val="accent1">
                    <a:lumMod val="75000"/>
                  </a:schemeClr>
                </a:solidFill>
              </a:rPr>
              <a:t>不能只注重开发功能，而疏忽了部署问题</a:t>
            </a:r>
            <a:endParaRPr lang="en-US" altLang="zh-CN" b="1" dirty="0">
              <a:solidFill>
                <a:schemeClr val="accent1">
                  <a:lumMod val="75000"/>
                </a:schemeClr>
              </a:solidFill>
            </a:endParaRPr>
          </a:p>
          <a:p>
            <a:endParaRPr lang="en-US" altLang="zh-CN" sz="2000" b="1" dirty="0"/>
          </a:p>
          <a:p>
            <a:r>
              <a:rPr lang="zh-CN" altLang="en-US" sz="2000" b="1" dirty="0"/>
              <a:t>整合时发现功能不完整，导致工作量增加</a:t>
            </a:r>
            <a:endParaRPr lang="en-US" altLang="zh-CN" sz="2000" b="1" dirty="0"/>
          </a:p>
          <a:p>
            <a:r>
              <a:rPr lang="en-US" altLang="zh-CN" sz="2000" b="1" dirty="0"/>
              <a:t>—— —— </a:t>
            </a:r>
            <a:r>
              <a:rPr lang="zh-CN" altLang="en-US" b="1" dirty="0">
                <a:solidFill>
                  <a:schemeClr val="accent1">
                    <a:lumMod val="75000"/>
                  </a:schemeClr>
                </a:solidFill>
              </a:rPr>
              <a:t>设计接口时应进一步考虑全局</a:t>
            </a:r>
            <a:endParaRPr lang="en-US" altLang="zh-CN" b="1" dirty="0">
              <a:solidFill>
                <a:schemeClr val="accent1">
                  <a:lumMod val="75000"/>
                </a:schemeClr>
              </a:solidFill>
            </a:endParaRPr>
          </a:p>
          <a:p>
            <a:endParaRPr lang="en-US" altLang="zh-CN" sz="2000" b="1" dirty="0"/>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3625215" y="31750"/>
            <a:ext cx="967105" cy="1137920"/>
          </a:xfrm>
          <a:prstGeom prst="rect">
            <a:avLst/>
          </a:prstGeom>
        </p:spPr>
      </p:pic>
      <p:sp>
        <p:nvSpPr>
          <p:cNvPr id="61" name="Text box0"/>
          <p:cNvSpPr txBox="1"/>
          <p:nvPr/>
        </p:nvSpPr>
        <p:spPr>
          <a:xfrm>
            <a:off x="4341495" y="365125"/>
            <a:ext cx="3508375" cy="471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800" dirty="0">
                <a:solidFill>
                  <a:schemeClr val="accent1">
                    <a:lumMod val="7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2.3 </a:t>
            </a:r>
            <a:r>
              <a:rPr lang="zh-CN" altLang="en-US" sz="2800" dirty="0">
                <a:solidFill>
                  <a:schemeClr val="accent1">
                    <a:lumMod val="7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反思</a:t>
            </a:r>
            <a:endParaRPr lang="en-US" altLang="zh-CN" sz="2800" dirty="0">
              <a:solidFill>
                <a:schemeClr val="accent1">
                  <a:lumMod val="7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pic>
        <p:nvPicPr>
          <p:cNvPr id="4" name="Picture1"/>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7715250" y="31750"/>
            <a:ext cx="967105" cy="1137920"/>
          </a:xfrm>
          <a:prstGeom prst="rect">
            <a:avLst/>
          </a:prstGeom>
        </p:spPr>
      </p:pic>
      <p:sp>
        <p:nvSpPr>
          <p:cNvPr id="9" name="矩形 8">
            <a:extLst>
              <a:ext uri="{FF2B5EF4-FFF2-40B4-BE49-F238E27FC236}">
                <a16:creationId xmlns:a16="http://schemas.microsoft.com/office/drawing/2014/main" id="{207742CD-7ABA-44A8-BDB2-66EA14FC5228}"/>
              </a:ext>
            </a:extLst>
          </p:cNvPr>
          <p:cNvSpPr/>
          <p:nvPr/>
        </p:nvSpPr>
        <p:spPr>
          <a:xfrm>
            <a:off x="1253763" y="2809188"/>
            <a:ext cx="3427253" cy="471170"/>
          </a:xfrm>
          <a:prstGeom prst="rect">
            <a:avLst/>
          </a:prstGeom>
          <a:solidFill>
            <a:srgbClr val="67C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为何没有估计到这些意外？</a:t>
            </a:r>
          </a:p>
        </p:txBody>
      </p:sp>
      <p:sp>
        <p:nvSpPr>
          <p:cNvPr id="10" name="文本框 9">
            <a:extLst>
              <a:ext uri="{FF2B5EF4-FFF2-40B4-BE49-F238E27FC236}">
                <a16:creationId xmlns:a16="http://schemas.microsoft.com/office/drawing/2014/main" id="{3EB3B41C-4368-4E25-A3F4-2B02737BFE6A}"/>
              </a:ext>
            </a:extLst>
          </p:cNvPr>
          <p:cNvSpPr txBox="1"/>
          <p:nvPr/>
        </p:nvSpPr>
        <p:spPr>
          <a:xfrm>
            <a:off x="1253763" y="3450211"/>
            <a:ext cx="4394358" cy="646331"/>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t>接口设计没有考虑周全</a:t>
            </a:r>
            <a:endParaRPr lang="en-US" altLang="zh-CN" dirty="0"/>
          </a:p>
          <a:p>
            <a:pPr marL="285750" indent="-285750">
              <a:buFont typeface="Wingdings" panose="05000000000000000000" pitchFamily="2" charset="2"/>
              <a:buChar char="Ø"/>
            </a:pPr>
            <a:r>
              <a:rPr lang="zh-CN" altLang="en-US" dirty="0"/>
              <a:t>只专注于开发而忽视了部署和设计调整</a:t>
            </a:r>
          </a:p>
        </p:txBody>
      </p:sp>
      <p:sp>
        <p:nvSpPr>
          <p:cNvPr id="2" name="矩形: 圆角 1">
            <a:extLst>
              <a:ext uri="{FF2B5EF4-FFF2-40B4-BE49-F238E27FC236}">
                <a16:creationId xmlns:a16="http://schemas.microsoft.com/office/drawing/2014/main" id="{E2C65373-E1C2-407F-A709-DCF5141A66E6}"/>
              </a:ext>
            </a:extLst>
          </p:cNvPr>
          <p:cNvSpPr/>
          <p:nvPr/>
        </p:nvSpPr>
        <p:spPr>
          <a:xfrm>
            <a:off x="6543880" y="1503045"/>
            <a:ext cx="4289195" cy="469043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a:extLst>
              <a:ext uri="{FF2B5EF4-FFF2-40B4-BE49-F238E27FC236}">
                <a16:creationId xmlns:a16="http://schemas.microsoft.com/office/drawing/2014/main" id="{8A81AB2C-C806-43D6-8EB6-07E13D2DC472}"/>
              </a:ext>
            </a:extLst>
          </p:cNvPr>
          <p:cNvSpPr txBox="1"/>
          <p:nvPr/>
        </p:nvSpPr>
        <p:spPr>
          <a:xfrm>
            <a:off x="7296346" y="1926570"/>
            <a:ext cx="3016578" cy="3139321"/>
          </a:xfrm>
          <a:prstGeom prst="rect">
            <a:avLst/>
          </a:prstGeom>
          <a:noFill/>
        </p:spPr>
        <p:txBody>
          <a:bodyPr wrap="square" rtlCol="0">
            <a:spAutoFit/>
          </a:bodyPr>
          <a:lstStyle/>
          <a:p>
            <a:r>
              <a:rPr lang="zh-CN" altLang="en-US" dirty="0"/>
              <a:t>如果重新来过。。。</a:t>
            </a:r>
            <a:endParaRPr lang="en-US" altLang="zh-CN" dirty="0"/>
          </a:p>
          <a:p>
            <a:endParaRPr lang="en-US" altLang="zh-CN" dirty="0"/>
          </a:p>
          <a:p>
            <a:r>
              <a:rPr lang="zh-CN" altLang="en-US" dirty="0"/>
              <a:t>  </a:t>
            </a:r>
            <a:endParaRPr lang="en-US" altLang="zh-CN" b="1" dirty="0">
              <a:solidFill>
                <a:schemeClr val="accent1">
                  <a:lumMod val="50000"/>
                </a:schemeClr>
              </a:solidFill>
            </a:endParaRPr>
          </a:p>
          <a:p>
            <a:r>
              <a:rPr lang="zh-CN" altLang="en-US" b="1" dirty="0">
                <a:solidFill>
                  <a:schemeClr val="accent1">
                    <a:lumMod val="50000"/>
                  </a:schemeClr>
                </a:solidFill>
              </a:rPr>
              <a:t>  冲刺前对设计方案再讨论，再修改</a:t>
            </a:r>
            <a:endParaRPr lang="en-US" altLang="zh-CN" b="1" dirty="0">
              <a:solidFill>
                <a:schemeClr val="accent1">
                  <a:lumMod val="50000"/>
                </a:schemeClr>
              </a:solidFill>
            </a:endParaRPr>
          </a:p>
          <a:p>
            <a:endParaRPr lang="en-US" altLang="zh-CN" b="1" dirty="0">
              <a:solidFill>
                <a:schemeClr val="accent1">
                  <a:lumMod val="50000"/>
                </a:schemeClr>
              </a:solidFill>
            </a:endParaRPr>
          </a:p>
          <a:p>
            <a:r>
              <a:rPr lang="zh-CN" altLang="en-US" b="1" dirty="0">
                <a:solidFill>
                  <a:schemeClr val="accent1">
                    <a:lumMod val="50000"/>
                  </a:schemeClr>
                </a:solidFill>
              </a:rPr>
              <a:t>  前后端对交互应该用更细化的接口约束</a:t>
            </a:r>
            <a:endParaRPr lang="en-US" altLang="zh-CN" b="1" dirty="0">
              <a:solidFill>
                <a:schemeClr val="accent1">
                  <a:lumMod val="50000"/>
                </a:schemeClr>
              </a:solidFill>
            </a:endParaRPr>
          </a:p>
          <a:p>
            <a:endParaRPr lang="en-US" altLang="zh-CN" b="1" dirty="0">
              <a:solidFill>
                <a:schemeClr val="accent1">
                  <a:lumMod val="50000"/>
                </a:schemeClr>
              </a:solidFill>
            </a:endParaRPr>
          </a:p>
          <a:p>
            <a:r>
              <a:rPr lang="en-US" altLang="zh-CN" b="1" dirty="0">
                <a:solidFill>
                  <a:schemeClr val="accent1">
                    <a:lumMod val="50000"/>
                  </a:schemeClr>
                </a:solidFill>
              </a:rPr>
              <a:t> </a:t>
            </a:r>
            <a:r>
              <a:rPr lang="zh-CN" altLang="en-US" b="1" dirty="0">
                <a:solidFill>
                  <a:schemeClr val="accent1">
                    <a:lumMod val="50000"/>
                  </a:schemeClr>
                </a:solidFill>
              </a:rPr>
              <a:t>对非编程的工作也要预留出足够的时间</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a:off x="762000" y="25400"/>
            <a:ext cx="10058400" cy="5029200"/>
          </a:xfrm>
          <a:prstGeom prst="rect">
            <a:avLst/>
          </a:prstGeom>
        </p:spPr>
      </p:pic>
      <p:sp>
        <p:nvSpPr>
          <p:cNvPr id="22" name="AutoShape0"/>
          <p:cNvSpPr/>
          <p:nvPr/>
        </p:nvSpPr>
        <p:spPr>
          <a:xfrm flipV="1">
            <a:off x="4960379" y="4731128"/>
            <a:ext cx="53581" cy="364601"/>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19" name="AutoShape1"/>
          <p:cNvSpPr/>
          <p:nvPr/>
        </p:nvSpPr>
        <p:spPr>
          <a:xfrm flipH="1">
            <a:off x="4960379" y="3025775"/>
            <a:ext cx="53581" cy="497395"/>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0" name="AutoShape2"/>
          <p:cNvSpPr/>
          <p:nvPr/>
        </p:nvSpPr>
        <p:spPr>
          <a:xfrm flipH="1">
            <a:off x="2685520" y="3025775"/>
            <a:ext cx="2328440" cy="4542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1" name="AutoShape3"/>
          <p:cNvSpPr/>
          <p:nvPr/>
        </p:nvSpPr>
        <p:spPr>
          <a:xfrm rot="16200000" flipH="1">
            <a:off x="1666267" y="4045029"/>
            <a:ext cx="2139845" cy="101338"/>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3" name="AutoShape4"/>
          <p:cNvSpPr/>
          <p:nvPr/>
        </p:nvSpPr>
        <p:spPr>
          <a:xfrm flipH="1" flipV="1">
            <a:off x="2685520" y="5095728"/>
            <a:ext cx="2328440" cy="69892"/>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4" name="AutoShape5"/>
          <p:cNvSpPr/>
          <p:nvPr/>
        </p:nvSpPr>
        <p:spPr>
          <a:xfrm>
            <a:off x="4335780" y="3559810"/>
            <a:ext cx="2007870" cy="1138555"/>
          </a:xfrm>
          <a:prstGeom prst="roundRect">
            <a:avLst/>
          </a:prstGeom>
          <a:solidFill>
            <a:srgbClr val="67C0C7"/>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66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03</a:t>
            </a:r>
            <a:endParaRPr lang="en-US" sz="66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28" name="Text box0"/>
          <p:cNvSpPr txBox="1">
            <a:spLocks noChangeArrowheads="1"/>
          </p:cNvSpPr>
          <p:nvPr/>
        </p:nvSpPr>
        <p:spPr bwMode="auto">
          <a:xfrm>
            <a:off x="6580505" y="3668395"/>
            <a:ext cx="4680585" cy="92202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defRPr/>
            </a:pPr>
            <a:r>
              <a:rPr lang="zh-CN" altLang="en-US" sz="5400" dirty="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资源</a:t>
            </a:r>
          </a:p>
        </p:txBody>
      </p:sp>
      <p:sp>
        <p:nvSpPr>
          <p:cNvPr id="62" name="Text box1"/>
          <p:cNvSpPr txBox="1"/>
          <p:nvPr/>
        </p:nvSpPr>
        <p:spPr>
          <a:xfrm>
            <a:off x="6012180" y="469818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资源分配</a:t>
            </a:r>
          </a:p>
        </p:txBody>
      </p:sp>
      <p:sp>
        <p:nvSpPr>
          <p:cNvPr id="5" name="Text box2"/>
          <p:cNvSpPr txBox="1"/>
          <p:nvPr/>
        </p:nvSpPr>
        <p:spPr>
          <a:xfrm>
            <a:off x="6012180" y="5164905"/>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资源估计</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3863975" y="31750"/>
            <a:ext cx="967105" cy="1137920"/>
          </a:xfrm>
          <a:prstGeom prst="rect">
            <a:avLst/>
          </a:prstGeom>
        </p:spPr>
      </p:pic>
      <p:sp>
        <p:nvSpPr>
          <p:cNvPr id="61" name="Text box0"/>
          <p:cNvSpPr txBox="1"/>
          <p:nvPr/>
        </p:nvSpPr>
        <p:spPr>
          <a:xfrm>
            <a:off x="4341495" y="365125"/>
            <a:ext cx="3508375" cy="471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800" dirty="0">
                <a:solidFill>
                  <a:schemeClr val="accent1">
                    <a:lumMod val="7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3.1</a:t>
            </a:r>
            <a:r>
              <a:rPr lang="zh-CN" altLang="en-US" sz="2800" dirty="0">
                <a:solidFill>
                  <a:schemeClr val="accent1">
                    <a:lumMod val="7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资源分配</a:t>
            </a:r>
          </a:p>
        </p:txBody>
      </p:sp>
      <p:pic>
        <p:nvPicPr>
          <p:cNvPr id="4" name="Picture1"/>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7461885" y="31750"/>
            <a:ext cx="967105" cy="1137920"/>
          </a:xfrm>
          <a:prstGeom prst="rect">
            <a:avLst/>
          </a:prstGeom>
        </p:spPr>
      </p:pic>
      <p:sp>
        <p:nvSpPr>
          <p:cNvPr id="9" name="AutoShape0"/>
          <p:cNvSpPr/>
          <p:nvPr/>
        </p:nvSpPr>
        <p:spPr>
          <a:xfrm flipH="1">
            <a:off x="1098092" y="1267460"/>
            <a:ext cx="4381869" cy="463635"/>
          </a:xfrm>
          <a:prstGeom prst="rect">
            <a:avLst/>
          </a:prstGeom>
          <a:solidFill>
            <a:srgbClr val="67C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1.</a:t>
            </a:r>
            <a:r>
              <a:rPr lang="zh-CN" altLang="en-US"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人力如何分配？</a:t>
            </a:r>
          </a:p>
        </p:txBody>
      </p:sp>
      <p:sp>
        <p:nvSpPr>
          <p:cNvPr id="10" name="Text box2"/>
          <p:cNvSpPr txBox="1"/>
          <p:nvPr/>
        </p:nvSpPr>
        <p:spPr>
          <a:xfrm flipH="1">
            <a:off x="1097826" y="1994171"/>
            <a:ext cx="4382135" cy="286552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800" b="1" dirty="0">
                <a:solidFill>
                  <a:schemeClr val="tx1">
                    <a:lumMod val="65000"/>
                    <a:lumOff val="3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结合</a:t>
            </a:r>
            <a:r>
              <a:rPr lang="en-US" altLang="zh-CN" sz="1800" b="1" dirty="0">
                <a:solidFill>
                  <a:schemeClr val="tx1">
                    <a:lumMod val="65000"/>
                    <a:lumOff val="3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alpha</a:t>
            </a:r>
            <a:r>
              <a:rPr lang="zh-CN" altLang="en-US" sz="1800" b="1" dirty="0">
                <a:solidFill>
                  <a:schemeClr val="tx1">
                    <a:lumMod val="65000"/>
                    <a:lumOff val="3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轮的教训，及组员调动情况，</a:t>
            </a:r>
            <a:r>
              <a:rPr lang="en-US" altLang="zh-CN" sz="1800" b="1" dirty="0">
                <a:solidFill>
                  <a:schemeClr val="tx1">
                    <a:lumMod val="65000"/>
                    <a:lumOff val="3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beta</a:t>
            </a:r>
            <a:r>
              <a:rPr lang="zh-CN" altLang="en-US" sz="1800" b="1" dirty="0">
                <a:solidFill>
                  <a:schemeClr val="tx1">
                    <a:lumMod val="65000"/>
                    <a:lumOff val="3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轮的人力做出如下调整：  </a:t>
            </a:r>
            <a:endParaRPr lang="en-US" altLang="zh-CN" sz="1800" b="1" dirty="0">
              <a:solidFill>
                <a:schemeClr val="tx1">
                  <a:lumMod val="65000"/>
                  <a:lumOff val="3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a:p>
            <a:pPr algn="just">
              <a:lnSpc>
                <a:spcPct val="150000"/>
              </a:lnSpc>
              <a:spcBef>
                <a:spcPts val="0"/>
              </a:spcBef>
              <a:spcAft>
                <a:spcPts val="0"/>
              </a:spcAft>
            </a:pPr>
            <a:r>
              <a:rPr lang="zh-CN" altLang="en-US" sz="1800" b="1" dirty="0">
                <a:solidFill>
                  <a:schemeClr val="tx1">
                    <a:lumMod val="65000"/>
                    <a:lumOff val="3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从后端组抽调</a:t>
            </a:r>
            <a:r>
              <a:rPr lang="en-US" altLang="zh-CN" sz="1800" b="1" dirty="0">
                <a:solidFill>
                  <a:schemeClr val="tx1">
                    <a:lumMod val="65000"/>
                    <a:lumOff val="3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2</a:t>
            </a:r>
            <a:r>
              <a:rPr lang="zh-CN" altLang="en-US" sz="1800" b="1" dirty="0">
                <a:solidFill>
                  <a:schemeClr val="tx1">
                    <a:lumMod val="65000"/>
                    <a:lumOff val="3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位同学到前端组，并安排被调动的同学提前学习。现前端组有</a:t>
            </a:r>
            <a:r>
              <a:rPr lang="en-US" altLang="zh-CN" sz="1800" b="1" dirty="0">
                <a:solidFill>
                  <a:schemeClr val="tx1">
                    <a:lumMod val="65000"/>
                    <a:lumOff val="3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4</a:t>
            </a:r>
            <a:r>
              <a:rPr lang="zh-CN" altLang="en-US" sz="1800" b="1" dirty="0">
                <a:solidFill>
                  <a:schemeClr val="tx1">
                    <a:lumMod val="65000"/>
                    <a:lumOff val="3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人。</a:t>
            </a:r>
            <a:endParaRPr lang="en-US" altLang="zh-CN" sz="1800" b="1" dirty="0">
              <a:solidFill>
                <a:schemeClr val="tx1">
                  <a:lumMod val="65000"/>
                  <a:lumOff val="3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a:p>
            <a:pPr algn="just">
              <a:lnSpc>
                <a:spcPct val="150000"/>
              </a:lnSpc>
              <a:spcBef>
                <a:spcPts val="0"/>
              </a:spcBef>
              <a:spcAft>
                <a:spcPts val="0"/>
              </a:spcAft>
            </a:pPr>
            <a:r>
              <a:rPr lang="zh-CN" altLang="en-US" sz="1800" b="1" dirty="0">
                <a:solidFill>
                  <a:schemeClr val="tx1">
                    <a:lumMod val="65000"/>
                    <a:lumOff val="3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后端：安排平均水平较好的</a:t>
            </a:r>
            <a:r>
              <a:rPr lang="en-US" altLang="zh-CN" sz="1800" b="1" dirty="0">
                <a:solidFill>
                  <a:schemeClr val="tx1">
                    <a:lumMod val="65000"/>
                    <a:lumOff val="3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3</a:t>
            </a:r>
            <a:r>
              <a:rPr lang="zh-CN" altLang="en-US" sz="1800" b="1" dirty="0">
                <a:solidFill>
                  <a:schemeClr val="tx1">
                    <a:lumMod val="65000"/>
                    <a:lumOff val="3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人继续担任</a:t>
            </a:r>
            <a:endParaRPr lang="en-US" altLang="zh-CN" sz="1800" b="1" dirty="0">
              <a:solidFill>
                <a:schemeClr val="tx1">
                  <a:lumMod val="65000"/>
                  <a:lumOff val="3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a:p>
            <a:pPr algn="just">
              <a:lnSpc>
                <a:spcPct val="150000"/>
              </a:lnSpc>
              <a:spcBef>
                <a:spcPts val="0"/>
              </a:spcBef>
              <a:spcAft>
                <a:spcPts val="0"/>
              </a:spcAft>
            </a:pPr>
            <a:r>
              <a:rPr lang="zh-CN" altLang="en-US" sz="1800" b="1" dirty="0">
                <a:solidFill>
                  <a:schemeClr val="tx1">
                    <a:lumMod val="65000"/>
                    <a:lumOff val="3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测试：原后端组</a:t>
            </a:r>
            <a:r>
              <a:rPr lang="en-US" altLang="zh-CN" sz="1800" b="1" dirty="0">
                <a:solidFill>
                  <a:schemeClr val="tx1">
                    <a:lumMod val="65000"/>
                    <a:lumOff val="3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1</a:t>
            </a:r>
            <a:r>
              <a:rPr lang="zh-CN" altLang="en-US" sz="1800" b="1" dirty="0">
                <a:solidFill>
                  <a:schemeClr val="tx1">
                    <a:lumMod val="65000"/>
                    <a:lumOff val="3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人担任</a:t>
            </a:r>
            <a:endParaRPr lang="en-US" altLang="zh-CN" sz="1800" b="1" dirty="0">
              <a:solidFill>
                <a:schemeClr val="tx1">
                  <a:lumMod val="65000"/>
                  <a:lumOff val="3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a:p>
            <a:pPr algn="just">
              <a:lnSpc>
                <a:spcPct val="150000"/>
              </a:lnSpc>
              <a:spcBef>
                <a:spcPts val="0"/>
              </a:spcBef>
              <a:spcAft>
                <a:spcPts val="0"/>
              </a:spcAft>
            </a:pPr>
            <a:endParaRPr lang="en-US" altLang="zh-CN" sz="1800" b="1" dirty="0">
              <a:solidFill>
                <a:schemeClr val="tx1">
                  <a:lumMod val="65000"/>
                  <a:lumOff val="3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7" name="AutoShape1"/>
          <p:cNvSpPr/>
          <p:nvPr/>
        </p:nvSpPr>
        <p:spPr>
          <a:xfrm flipH="1">
            <a:off x="6556211" y="1267460"/>
            <a:ext cx="4381870" cy="471170"/>
          </a:xfrm>
          <a:prstGeom prst="rect">
            <a:avLst/>
          </a:prstGeom>
          <a:solidFill>
            <a:srgbClr val="67C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2.</a:t>
            </a:r>
            <a:r>
              <a:rPr lang="zh-CN" altLang="en-US"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任务</a:t>
            </a:r>
            <a:r>
              <a:rPr lang="en-US" altLang="zh-CN"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a:t>
            </a:r>
            <a:r>
              <a:rPr lang="zh-CN" altLang="en-US"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时间如何分配？</a:t>
            </a:r>
          </a:p>
        </p:txBody>
      </p:sp>
      <p:sp>
        <p:nvSpPr>
          <p:cNvPr id="2" name="Text box3"/>
          <p:cNvSpPr txBox="1"/>
          <p:nvPr/>
        </p:nvSpPr>
        <p:spPr>
          <a:xfrm flipH="1">
            <a:off x="6556211" y="1994171"/>
            <a:ext cx="4382135" cy="1617751"/>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800" b="1" dirty="0">
                <a:solidFill>
                  <a:schemeClr val="tx1">
                    <a:lumMod val="65000"/>
                    <a:lumOff val="3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在冲刺前做好计划表</a:t>
            </a:r>
            <a:endParaRPr lang="en-US" altLang="zh-CN" sz="1800" b="1" dirty="0">
              <a:solidFill>
                <a:schemeClr val="tx1">
                  <a:lumMod val="65000"/>
                  <a:lumOff val="3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a:p>
            <a:pPr algn="just">
              <a:lnSpc>
                <a:spcPct val="150000"/>
              </a:lnSpc>
              <a:spcBef>
                <a:spcPts val="0"/>
              </a:spcBef>
              <a:spcAft>
                <a:spcPts val="0"/>
              </a:spcAft>
            </a:pPr>
            <a:r>
              <a:rPr lang="zh-CN" altLang="en-US" sz="1800" b="1" dirty="0">
                <a:solidFill>
                  <a:schemeClr val="tx1">
                    <a:lumMod val="65000"/>
                    <a:lumOff val="3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冲刺开始时，主要根据成员的能力及在</a:t>
            </a:r>
            <a:r>
              <a:rPr lang="en-US" altLang="zh-CN" sz="1800" b="1" dirty="0">
                <a:solidFill>
                  <a:schemeClr val="tx1">
                    <a:lumMod val="65000"/>
                    <a:lumOff val="3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alpha</a:t>
            </a:r>
            <a:r>
              <a:rPr lang="zh-CN" altLang="en-US" sz="1800" b="1" dirty="0">
                <a:solidFill>
                  <a:schemeClr val="tx1">
                    <a:lumMod val="65000"/>
                    <a:lumOff val="3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轮的工作内容分配任务。保证组员两轮冲刺的工作内容差别不大，能顺利迁移。</a:t>
            </a:r>
          </a:p>
        </p:txBody>
      </p:sp>
      <p:sp>
        <p:nvSpPr>
          <p:cNvPr id="5" name="椭圆 4">
            <a:extLst>
              <a:ext uri="{FF2B5EF4-FFF2-40B4-BE49-F238E27FC236}">
                <a16:creationId xmlns:a16="http://schemas.microsoft.com/office/drawing/2014/main" id="{C2FAD122-915E-40E3-9247-F85F0CBBCB2C}"/>
              </a:ext>
            </a:extLst>
          </p:cNvPr>
          <p:cNvSpPr/>
          <p:nvPr/>
        </p:nvSpPr>
        <p:spPr>
          <a:xfrm>
            <a:off x="4043678" y="4877678"/>
            <a:ext cx="490194" cy="490194"/>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A71A9D75-EA66-4CE4-BE2E-4332BEFD2F34}"/>
              </a:ext>
            </a:extLst>
          </p:cNvPr>
          <p:cNvSpPr/>
          <p:nvPr/>
        </p:nvSpPr>
        <p:spPr>
          <a:xfrm>
            <a:off x="4863810" y="4877678"/>
            <a:ext cx="490194" cy="490194"/>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1E9C2E49-68B7-40CE-8CEF-ACAD47D3622E}"/>
              </a:ext>
            </a:extLst>
          </p:cNvPr>
          <p:cNvSpPr/>
          <p:nvPr/>
        </p:nvSpPr>
        <p:spPr>
          <a:xfrm>
            <a:off x="5683942" y="4877678"/>
            <a:ext cx="490194" cy="490194"/>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509654EA-E6FF-4FBB-9CA6-3F177E1AE4A8}"/>
              </a:ext>
            </a:extLst>
          </p:cNvPr>
          <p:cNvSpPr/>
          <p:nvPr/>
        </p:nvSpPr>
        <p:spPr>
          <a:xfrm>
            <a:off x="4043678" y="5603542"/>
            <a:ext cx="490194" cy="490194"/>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BD118088-CCA8-4D81-BA4A-E3B3D45FB70E}"/>
              </a:ext>
            </a:extLst>
          </p:cNvPr>
          <p:cNvSpPr/>
          <p:nvPr/>
        </p:nvSpPr>
        <p:spPr>
          <a:xfrm>
            <a:off x="5683942" y="5603542"/>
            <a:ext cx="490194" cy="490194"/>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5A52588F-30DB-4B7B-8F92-442133563AEC}"/>
              </a:ext>
            </a:extLst>
          </p:cNvPr>
          <p:cNvSpPr/>
          <p:nvPr/>
        </p:nvSpPr>
        <p:spPr>
          <a:xfrm>
            <a:off x="4863810" y="5603542"/>
            <a:ext cx="490194" cy="490194"/>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36F95CA4-BBEA-49C3-B1C9-07FC62A549CA}"/>
              </a:ext>
            </a:extLst>
          </p:cNvPr>
          <p:cNvSpPr/>
          <p:nvPr/>
        </p:nvSpPr>
        <p:spPr>
          <a:xfrm>
            <a:off x="6446498" y="4877678"/>
            <a:ext cx="490194" cy="490194"/>
          </a:xfrm>
          <a:prstGeom prst="ellipse">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8F9B6618-CFD6-4CD4-9C12-90542698786B}"/>
              </a:ext>
            </a:extLst>
          </p:cNvPr>
          <p:cNvSpPr/>
          <p:nvPr/>
        </p:nvSpPr>
        <p:spPr>
          <a:xfrm>
            <a:off x="6446498" y="5603542"/>
            <a:ext cx="490194" cy="490194"/>
          </a:xfrm>
          <a:prstGeom prst="ellipse">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852A96B4-C1BC-4FA4-9A38-B3B4532CD0B7}"/>
              </a:ext>
            </a:extLst>
          </p:cNvPr>
          <p:cNvSpPr txBox="1"/>
          <p:nvPr/>
        </p:nvSpPr>
        <p:spPr>
          <a:xfrm>
            <a:off x="7945437" y="5044706"/>
            <a:ext cx="1784324" cy="646331"/>
          </a:xfrm>
          <a:prstGeom prst="rect">
            <a:avLst/>
          </a:prstGeom>
          <a:noFill/>
        </p:spPr>
        <p:txBody>
          <a:bodyPr wrap="square" rtlCol="0">
            <a:spAutoFit/>
          </a:bodyPr>
          <a:lstStyle/>
          <a:p>
            <a:r>
              <a:rPr lang="en-US" altLang="zh-CN" sz="3600" b="1" dirty="0">
                <a:solidFill>
                  <a:schemeClr val="tx1">
                    <a:lumMod val="75000"/>
                    <a:lumOff val="25000"/>
                  </a:schemeClr>
                </a:solidFill>
                <a:latin typeface="微软雅黑" panose="020B0503020204020204" pitchFamily="34" charset="-122"/>
                <a:ea typeface="微软雅黑" panose="020B0503020204020204" pitchFamily="34" charset="-122"/>
              </a:rPr>
              <a:t>alpha</a:t>
            </a:r>
            <a:endPar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1B233874-9077-473B-A36E-7D0FB6C74DBA}"/>
              </a:ext>
            </a:extLst>
          </p:cNvPr>
          <p:cNvSpPr txBox="1"/>
          <p:nvPr/>
        </p:nvSpPr>
        <p:spPr>
          <a:xfrm>
            <a:off x="7953691" y="5044705"/>
            <a:ext cx="1784324" cy="646331"/>
          </a:xfrm>
          <a:prstGeom prst="rect">
            <a:avLst/>
          </a:prstGeom>
          <a:noFill/>
        </p:spPr>
        <p:txBody>
          <a:bodyPr wrap="square" rtlCol="0">
            <a:spAutoFit/>
          </a:bodyPr>
          <a:lstStyle/>
          <a:p>
            <a:r>
              <a:rPr lang="en-US" altLang="zh-CN" sz="3600" b="1" dirty="0">
                <a:solidFill>
                  <a:schemeClr val="tx1">
                    <a:lumMod val="75000"/>
                    <a:lumOff val="25000"/>
                  </a:schemeClr>
                </a:solidFill>
                <a:latin typeface="微软雅黑" panose="020B0503020204020204" pitchFamily="34" charset="-122"/>
                <a:ea typeface="微软雅黑" panose="020B0503020204020204" pitchFamily="34" charset="-122"/>
              </a:rPr>
              <a:t>beta</a:t>
            </a:r>
            <a:endPar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椭圆 18">
            <a:extLst>
              <a:ext uri="{FF2B5EF4-FFF2-40B4-BE49-F238E27FC236}">
                <a16:creationId xmlns:a16="http://schemas.microsoft.com/office/drawing/2014/main" id="{56C3BF97-CF11-4AB7-B7EA-C5B4305291A1}"/>
              </a:ext>
            </a:extLst>
          </p:cNvPr>
          <p:cNvSpPr/>
          <p:nvPr/>
        </p:nvSpPr>
        <p:spPr>
          <a:xfrm>
            <a:off x="5692196" y="4877678"/>
            <a:ext cx="490194" cy="490194"/>
          </a:xfrm>
          <a:prstGeom prst="ellipse">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428351EB-0348-4278-87C2-9035FD1AAB84}"/>
              </a:ext>
            </a:extLst>
          </p:cNvPr>
          <p:cNvSpPr/>
          <p:nvPr/>
        </p:nvSpPr>
        <p:spPr>
          <a:xfrm>
            <a:off x="5692196" y="5603542"/>
            <a:ext cx="490194" cy="490194"/>
          </a:xfrm>
          <a:prstGeom prst="ellipse">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D86534EF-AE4D-4E94-A1E5-B1E0BB1FBB0C}"/>
              </a:ext>
            </a:extLst>
          </p:cNvPr>
          <p:cNvSpPr/>
          <p:nvPr/>
        </p:nvSpPr>
        <p:spPr>
          <a:xfrm>
            <a:off x="4873970" y="5621521"/>
            <a:ext cx="490194" cy="490194"/>
          </a:xfrm>
          <a:prstGeom prst="ellipse">
            <a:avLst/>
          </a:prstGeom>
          <a:solidFill>
            <a:srgbClr val="CC8D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6757F803-8211-4A28-9C5C-6385E051C1D1}"/>
              </a:ext>
            </a:extLst>
          </p:cNvPr>
          <p:cNvSpPr txBox="1"/>
          <p:nvPr/>
        </p:nvSpPr>
        <p:spPr>
          <a:xfrm>
            <a:off x="781130" y="6111715"/>
            <a:ext cx="2529840" cy="338554"/>
          </a:xfrm>
          <a:prstGeom prst="rect">
            <a:avLst/>
          </a:prstGeom>
          <a:noFill/>
        </p:spPr>
        <p:txBody>
          <a:bodyPr wrap="square" rtlCol="0">
            <a:spAutoFit/>
          </a:bodyPr>
          <a:lstStyle/>
          <a:p>
            <a:r>
              <a:rPr lang="zh-CN" altLang="en-US" sz="1600" dirty="0"/>
              <a:t>后端       测试        前端</a:t>
            </a:r>
          </a:p>
        </p:txBody>
      </p:sp>
      <p:sp>
        <p:nvSpPr>
          <p:cNvPr id="22" name="矩形 21">
            <a:extLst>
              <a:ext uri="{FF2B5EF4-FFF2-40B4-BE49-F238E27FC236}">
                <a16:creationId xmlns:a16="http://schemas.microsoft.com/office/drawing/2014/main" id="{A7751D89-3AF7-4163-AA09-F27FB8532E07}"/>
              </a:ext>
            </a:extLst>
          </p:cNvPr>
          <p:cNvSpPr/>
          <p:nvPr/>
        </p:nvSpPr>
        <p:spPr>
          <a:xfrm>
            <a:off x="1290866" y="6157390"/>
            <a:ext cx="243294" cy="247205"/>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C3202330-0873-4EAF-B2B3-E509C4A47A9B}"/>
              </a:ext>
            </a:extLst>
          </p:cNvPr>
          <p:cNvSpPr/>
          <p:nvPr/>
        </p:nvSpPr>
        <p:spPr>
          <a:xfrm>
            <a:off x="2163806" y="6157390"/>
            <a:ext cx="243294" cy="247205"/>
          </a:xfrm>
          <a:prstGeom prst="rect">
            <a:avLst/>
          </a:prstGeom>
          <a:solidFill>
            <a:srgbClr val="CC8D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160A97CB-0B39-4F16-9992-A854D6756C7E}"/>
              </a:ext>
            </a:extLst>
          </p:cNvPr>
          <p:cNvSpPr/>
          <p:nvPr/>
        </p:nvSpPr>
        <p:spPr>
          <a:xfrm>
            <a:off x="3015879" y="6157390"/>
            <a:ext cx="243294" cy="247205"/>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08152423"/>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heel(1)">
                                      <p:cBhvr>
                                        <p:cTn id="56" dur="2000"/>
                                        <p:tgtEl>
                                          <p:spTgt spid="20"/>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heel(1)">
                                      <p:cBhvr>
                                        <p:cTn id="62" dur="2000"/>
                                        <p:tgtEl>
                                          <p:spTgt spid="21"/>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heel(1)">
                                      <p:cBhvr>
                                        <p:cTn id="65" dur="2000"/>
                                        <p:tgtEl>
                                          <p:spTgt spid="18"/>
                                        </p:tgtEl>
                                      </p:cBhvr>
                                    </p:animEffect>
                                  </p:childTnLst>
                                </p:cTn>
                              </p:par>
                              <p:par>
                                <p:cTn id="66" presetID="10" presetClass="exit" presetSubtype="0" fill="hold" grpId="1" nodeType="withEffect">
                                  <p:stCondLst>
                                    <p:cond delay="0"/>
                                  </p:stCondLst>
                                  <p:childTnLst>
                                    <p:animEffect transition="out" filter="fade">
                                      <p:cBhvr>
                                        <p:cTn id="67" dur="500"/>
                                        <p:tgtEl>
                                          <p:spTgt spid="6"/>
                                        </p:tgtEl>
                                      </p:cBhvr>
                                    </p:animEffect>
                                    <p:set>
                                      <p:cBhvr>
                                        <p:cTn id="68" dur="1" fill="hold">
                                          <p:stCondLst>
                                            <p:cond delay="499"/>
                                          </p:stCondLst>
                                        </p:cTn>
                                        <p:tgtEl>
                                          <p:spTgt spid="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500"/>
                                        <p:tgtEl>
                                          <p:spTgt spid="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fade">
                                      <p:cBhvr>
                                        <p:cTn id="7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7" grpId="0" animBg="1"/>
      <p:bldP spid="2" grpId="0"/>
      <p:bldP spid="5" grpId="0" animBg="1"/>
      <p:bldP spid="11" grpId="0" animBg="1"/>
      <p:bldP spid="12" grpId="0" animBg="1"/>
      <p:bldP spid="13" grpId="0" animBg="1"/>
      <p:bldP spid="14" grpId="0" animBg="1"/>
      <p:bldP spid="15" grpId="0" animBg="1"/>
      <p:bldP spid="16" grpId="0" animBg="1"/>
      <p:bldP spid="17" grpId="0" animBg="1"/>
      <p:bldP spid="6" grpId="0"/>
      <p:bldP spid="6" grpId="1"/>
      <p:bldP spid="18" grpId="0"/>
      <p:bldP spid="19" grpId="0" animBg="1"/>
      <p:bldP spid="20" grpId="0" animBg="1"/>
      <p:bldP spid="21" grpId="0" animBg="1"/>
      <p:bldP spid="8" grpId="0"/>
      <p:bldP spid="22"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3863975" y="31750"/>
            <a:ext cx="967105" cy="1137920"/>
          </a:xfrm>
          <a:prstGeom prst="rect">
            <a:avLst/>
          </a:prstGeom>
        </p:spPr>
      </p:pic>
      <p:sp>
        <p:nvSpPr>
          <p:cNvPr id="61" name="Text box0"/>
          <p:cNvSpPr txBox="1"/>
          <p:nvPr/>
        </p:nvSpPr>
        <p:spPr>
          <a:xfrm>
            <a:off x="4341495" y="365125"/>
            <a:ext cx="3508375" cy="471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800" dirty="0">
                <a:solidFill>
                  <a:schemeClr val="accent1">
                    <a:lumMod val="7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3.2</a:t>
            </a:r>
            <a:r>
              <a:rPr lang="zh-CN" altLang="en-US" sz="2800" dirty="0">
                <a:solidFill>
                  <a:schemeClr val="accent1">
                    <a:lumMod val="7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资源估计</a:t>
            </a:r>
          </a:p>
        </p:txBody>
      </p:sp>
      <p:pic>
        <p:nvPicPr>
          <p:cNvPr id="4" name="Picture1"/>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7461885" y="31750"/>
            <a:ext cx="967105" cy="1137920"/>
          </a:xfrm>
          <a:prstGeom prst="rect">
            <a:avLst/>
          </a:prstGeom>
        </p:spPr>
      </p:pic>
      <p:sp>
        <p:nvSpPr>
          <p:cNvPr id="2" name="文本框 1">
            <a:extLst>
              <a:ext uri="{FF2B5EF4-FFF2-40B4-BE49-F238E27FC236}">
                <a16:creationId xmlns:a16="http://schemas.microsoft.com/office/drawing/2014/main" id="{68C757A5-B8E1-4F3A-BD64-8B43C146930F}"/>
              </a:ext>
            </a:extLst>
          </p:cNvPr>
          <p:cNvSpPr txBox="1"/>
          <p:nvPr/>
        </p:nvSpPr>
        <p:spPr>
          <a:xfrm>
            <a:off x="1039541" y="1906864"/>
            <a:ext cx="4520283" cy="1477328"/>
          </a:xfrm>
          <a:prstGeom prst="rect">
            <a:avLst/>
          </a:prstGeom>
          <a:noFill/>
        </p:spPr>
        <p:txBody>
          <a:bodyPr wrap="square" rtlCol="0">
            <a:spAutoFit/>
          </a:bodyPr>
          <a:lstStyle/>
          <a:p>
            <a:r>
              <a:rPr lang="zh-CN" altLang="en-US" dirty="0"/>
              <a:t>  由于开始时间较早，以及除了有变动的成员，其他成员负责的模块与他们在</a:t>
            </a:r>
            <a:r>
              <a:rPr lang="en-US" altLang="zh-CN" dirty="0"/>
              <a:t>alpha</a:t>
            </a:r>
            <a:r>
              <a:rPr lang="zh-CN" altLang="en-US" dirty="0"/>
              <a:t>冲刺中做的相近。故在时间和人力上我们相当充足，对各模块的耗时估计主要是根据工作量及难易度粗略估计。</a:t>
            </a:r>
          </a:p>
        </p:txBody>
      </p:sp>
      <p:sp>
        <p:nvSpPr>
          <p:cNvPr id="12" name="AutoShape0">
            <a:extLst>
              <a:ext uri="{FF2B5EF4-FFF2-40B4-BE49-F238E27FC236}">
                <a16:creationId xmlns:a16="http://schemas.microsoft.com/office/drawing/2014/main" id="{AFC91870-3C18-4BEC-8D8E-CDCDD676492D}"/>
              </a:ext>
            </a:extLst>
          </p:cNvPr>
          <p:cNvSpPr/>
          <p:nvPr/>
        </p:nvSpPr>
        <p:spPr>
          <a:xfrm flipH="1">
            <a:off x="1039541" y="1271227"/>
            <a:ext cx="4381869" cy="463635"/>
          </a:xfrm>
          <a:prstGeom prst="rect">
            <a:avLst/>
          </a:prstGeom>
          <a:solidFill>
            <a:srgbClr val="67C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1.</a:t>
            </a:r>
            <a:r>
              <a:rPr lang="zh-CN" altLang="en-US"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资源是否充足？如何估计？</a:t>
            </a:r>
          </a:p>
        </p:txBody>
      </p:sp>
      <p:sp>
        <p:nvSpPr>
          <p:cNvPr id="13" name="AutoShape0">
            <a:extLst>
              <a:ext uri="{FF2B5EF4-FFF2-40B4-BE49-F238E27FC236}">
                <a16:creationId xmlns:a16="http://schemas.microsoft.com/office/drawing/2014/main" id="{69FBC32D-A17E-4C6D-92EF-DB7EB947B0B6}"/>
              </a:ext>
            </a:extLst>
          </p:cNvPr>
          <p:cNvSpPr/>
          <p:nvPr/>
        </p:nvSpPr>
        <p:spPr>
          <a:xfrm flipH="1">
            <a:off x="1039541" y="3706308"/>
            <a:ext cx="4381869" cy="463635"/>
          </a:xfrm>
          <a:prstGeom prst="rect">
            <a:avLst/>
          </a:prstGeom>
          <a:solidFill>
            <a:srgbClr val="67C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2.</a:t>
            </a:r>
            <a:r>
              <a:rPr lang="zh-CN" altLang="en-US"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非编程资源的估计</a:t>
            </a:r>
          </a:p>
        </p:txBody>
      </p:sp>
      <p:sp>
        <p:nvSpPr>
          <p:cNvPr id="14" name="文本框 13">
            <a:extLst>
              <a:ext uri="{FF2B5EF4-FFF2-40B4-BE49-F238E27FC236}">
                <a16:creationId xmlns:a16="http://schemas.microsoft.com/office/drawing/2014/main" id="{CD39F3E5-E772-4A77-AB59-C5605B1CB6CD}"/>
              </a:ext>
            </a:extLst>
          </p:cNvPr>
          <p:cNvSpPr txBox="1"/>
          <p:nvPr/>
        </p:nvSpPr>
        <p:spPr>
          <a:xfrm>
            <a:off x="905130" y="4384475"/>
            <a:ext cx="4789104" cy="1477328"/>
          </a:xfrm>
          <a:prstGeom prst="rect">
            <a:avLst/>
          </a:prstGeom>
          <a:noFill/>
        </p:spPr>
        <p:txBody>
          <a:bodyPr wrap="square" rtlCol="0">
            <a:spAutoFit/>
          </a:bodyPr>
          <a:lstStyle/>
          <a:p>
            <a:r>
              <a:rPr lang="zh-CN" altLang="en-US" dirty="0"/>
              <a:t>  由于本轮冲刺在管理员端新采用了</a:t>
            </a:r>
            <a:r>
              <a:rPr lang="en-US" altLang="zh-CN" dirty="0"/>
              <a:t>Element-UI</a:t>
            </a:r>
            <a:r>
              <a:rPr lang="zh-CN" altLang="en-US" dirty="0"/>
              <a:t>，省去一些美工的时间，美工方面我们估计所用时间较少，但是发现仍有需要完善的地方。</a:t>
            </a:r>
            <a:endParaRPr lang="en-US" altLang="zh-CN" dirty="0"/>
          </a:p>
          <a:p>
            <a:r>
              <a:rPr lang="en-US" altLang="zh-CN" dirty="0"/>
              <a:t>  </a:t>
            </a:r>
            <a:r>
              <a:rPr lang="zh-CN" altLang="en-US" dirty="0"/>
              <a:t>但是我们忽视了项目打包，部署，发布的时间估计</a:t>
            </a:r>
          </a:p>
        </p:txBody>
      </p:sp>
      <p:sp>
        <p:nvSpPr>
          <p:cNvPr id="15" name="AutoShape0">
            <a:extLst>
              <a:ext uri="{FF2B5EF4-FFF2-40B4-BE49-F238E27FC236}">
                <a16:creationId xmlns:a16="http://schemas.microsoft.com/office/drawing/2014/main" id="{734F7087-73CC-4880-AA66-CC7871F066A4}"/>
              </a:ext>
            </a:extLst>
          </p:cNvPr>
          <p:cNvSpPr/>
          <p:nvPr/>
        </p:nvSpPr>
        <p:spPr>
          <a:xfrm flipH="1">
            <a:off x="6518995" y="1271226"/>
            <a:ext cx="4381869" cy="463635"/>
          </a:xfrm>
          <a:prstGeom prst="rect">
            <a:avLst/>
          </a:prstGeom>
          <a:solidFill>
            <a:srgbClr val="67C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3.</a:t>
            </a:r>
            <a:r>
              <a:rPr lang="zh-CN" altLang="en-US"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组员变更及交接工作</a:t>
            </a:r>
          </a:p>
        </p:txBody>
      </p:sp>
      <p:sp>
        <p:nvSpPr>
          <p:cNvPr id="5" name="文本框 4">
            <a:extLst>
              <a:ext uri="{FF2B5EF4-FFF2-40B4-BE49-F238E27FC236}">
                <a16:creationId xmlns:a16="http://schemas.microsoft.com/office/drawing/2014/main" id="{D6C6BA5D-61B6-4BAD-B44B-E9A3A39B7391}"/>
              </a:ext>
            </a:extLst>
          </p:cNvPr>
          <p:cNvSpPr txBox="1"/>
          <p:nvPr/>
        </p:nvSpPr>
        <p:spPr>
          <a:xfrm>
            <a:off x="6598553" y="1981921"/>
            <a:ext cx="4062953" cy="3693319"/>
          </a:xfrm>
          <a:prstGeom prst="rect">
            <a:avLst/>
          </a:prstGeom>
          <a:noFill/>
        </p:spPr>
        <p:txBody>
          <a:bodyPr wrap="square" rtlCol="0">
            <a:spAutoFit/>
          </a:bodyPr>
          <a:lstStyle/>
          <a:p>
            <a:r>
              <a:rPr lang="zh-CN" altLang="en-US" b="1" dirty="0">
                <a:solidFill>
                  <a:schemeClr val="accent2">
                    <a:lumMod val="75000"/>
                  </a:schemeClr>
                </a:solidFill>
              </a:rPr>
              <a:t>组长</a:t>
            </a:r>
            <a:r>
              <a:rPr lang="zh-CN" altLang="en-US" dirty="0"/>
              <a:t>：向新成员介绍团队概况，项目概况，所用技术框架，工作流程等等。简要介绍需求及设计文档。安排新成员与“新同事”交流交接。</a:t>
            </a:r>
            <a:endParaRPr lang="en-US" altLang="zh-CN" dirty="0"/>
          </a:p>
          <a:p>
            <a:endParaRPr lang="en-US" altLang="zh-CN" dirty="0"/>
          </a:p>
          <a:p>
            <a:r>
              <a:rPr lang="zh-CN" altLang="en-US" b="1" dirty="0">
                <a:solidFill>
                  <a:srgbClr val="00B0F0"/>
                </a:solidFill>
              </a:rPr>
              <a:t>新成员</a:t>
            </a:r>
            <a:r>
              <a:rPr lang="zh-CN" altLang="en-US" dirty="0"/>
              <a:t>：仔细阅读设计文档、仔细阅读并运行代码、与组员交接。通过参与会议了解团队及项目。</a:t>
            </a:r>
            <a:endParaRPr lang="en-US" altLang="zh-CN" dirty="0"/>
          </a:p>
          <a:p>
            <a:endParaRPr lang="en-US" altLang="zh-CN" dirty="0"/>
          </a:p>
          <a:p>
            <a:endParaRPr lang="en-US" altLang="zh-CN" dirty="0"/>
          </a:p>
          <a:p>
            <a:r>
              <a:rPr lang="zh-CN" altLang="en-US" b="1" dirty="0"/>
              <a:t>结果：新成员很快融入团队，加上新成员能力好，及新的团队人员结构，效率相比</a:t>
            </a:r>
            <a:r>
              <a:rPr lang="en-US" altLang="zh-CN" b="1" dirty="0"/>
              <a:t>alpha</a:t>
            </a:r>
            <a:r>
              <a:rPr lang="zh-CN" altLang="en-US" b="1" dirty="0"/>
              <a:t>阶段提高</a:t>
            </a:r>
            <a:endParaRPr lang="en-US" altLang="zh-CN" b="1" dirty="0"/>
          </a:p>
        </p:txBody>
      </p:sp>
    </p:spTree>
    <p:extLst>
      <p:ext uri="{BB962C8B-B14F-4D97-AF65-F5344CB8AC3E}">
        <p14:creationId xmlns:p14="http://schemas.microsoft.com/office/powerpoint/2010/main" val="4186582642"/>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a:off x="762000" y="25400"/>
            <a:ext cx="10058400" cy="5029200"/>
          </a:xfrm>
          <a:prstGeom prst="rect">
            <a:avLst/>
          </a:prstGeom>
        </p:spPr>
      </p:pic>
      <p:sp>
        <p:nvSpPr>
          <p:cNvPr id="22" name="AutoShape0"/>
          <p:cNvSpPr/>
          <p:nvPr/>
        </p:nvSpPr>
        <p:spPr>
          <a:xfrm flipV="1">
            <a:off x="4960379" y="4731128"/>
            <a:ext cx="53581" cy="364601"/>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19" name="AutoShape1"/>
          <p:cNvSpPr/>
          <p:nvPr/>
        </p:nvSpPr>
        <p:spPr>
          <a:xfrm flipH="1">
            <a:off x="4960379" y="3025775"/>
            <a:ext cx="53581" cy="497395"/>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0" name="AutoShape2"/>
          <p:cNvSpPr/>
          <p:nvPr/>
        </p:nvSpPr>
        <p:spPr>
          <a:xfrm flipH="1">
            <a:off x="2685520" y="3025775"/>
            <a:ext cx="2328440" cy="4542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1" name="AutoShape3"/>
          <p:cNvSpPr/>
          <p:nvPr/>
        </p:nvSpPr>
        <p:spPr>
          <a:xfrm rot="16200000" flipH="1">
            <a:off x="1666267" y="4045029"/>
            <a:ext cx="2139845" cy="101338"/>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3" name="AutoShape4"/>
          <p:cNvSpPr/>
          <p:nvPr/>
        </p:nvSpPr>
        <p:spPr>
          <a:xfrm flipH="1" flipV="1">
            <a:off x="2685520" y="5095728"/>
            <a:ext cx="2328440" cy="69892"/>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4" name="AutoShape5"/>
          <p:cNvSpPr/>
          <p:nvPr/>
        </p:nvSpPr>
        <p:spPr>
          <a:xfrm>
            <a:off x="4335780" y="3559810"/>
            <a:ext cx="2007870" cy="1138555"/>
          </a:xfrm>
          <a:prstGeom prst="roundRect">
            <a:avLst/>
          </a:prstGeom>
          <a:solidFill>
            <a:srgbClr val="67C0C7"/>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66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04</a:t>
            </a:r>
            <a:endParaRPr lang="en-US" sz="66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28" name="Text box0"/>
          <p:cNvSpPr txBox="1">
            <a:spLocks noChangeArrowheads="1"/>
          </p:cNvSpPr>
          <p:nvPr/>
        </p:nvSpPr>
        <p:spPr bwMode="auto">
          <a:xfrm>
            <a:off x="6580505" y="3668395"/>
            <a:ext cx="4680585" cy="92202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zh-CN" altLang="en-US" sz="540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设计</a:t>
            </a:r>
            <a:r>
              <a:rPr lang="en-US" altLang="zh-CN" sz="540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a:t>
            </a:r>
            <a:r>
              <a:rPr lang="zh-CN" altLang="en-US" sz="540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实现工作</a:t>
            </a:r>
          </a:p>
        </p:txBody>
      </p:sp>
      <p:sp>
        <p:nvSpPr>
          <p:cNvPr id="62" name="Text box1"/>
          <p:cNvSpPr txBox="1"/>
          <p:nvPr/>
        </p:nvSpPr>
        <p:spPr>
          <a:xfrm>
            <a:off x="6012180" y="469818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设计工作</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3863975" y="31750"/>
            <a:ext cx="967105" cy="1137920"/>
          </a:xfrm>
          <a:prstGeom prst="rect">
            <a:avLst/>
          </a:prstGeom>
        </p:spPr>
      </p:pic>
      <p:sp>
        <p:nvSpPr>
          <p:cNvPr id="61" name="Text box0"/>
          <p:cNvSpPr txBox="1"/>
          <p:nvPr/>
        </p:nvSpPr>
        <p:spPr>
          <a:xfrm>
            <a:off x="4341495" y="365125"/>
            <a:ext cx="3508375" cy="471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800" dirty="0">
                <a:solidFill>
                  <a:schemeClr val="accent1">
                    <a:lumMod val="7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4.1</a:t>
            </a:r>
            <a:r>
              <a:rPr lang="zh-CN" altLang="en-US" sz="2800" dirty="0">
                <a:solidFill>
                  <a:schemeClr val="accent1">
                    <a:lumMod val="7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设计、实现工作</a:t>
            </a:r>
          </a:p>
        </p:txBody>
      </p:sp>
      <p:pic>
        <p:nvPicPr>
          <p:cNvPr id="4" name="Picture1"/>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7461885" y="31750"/>
            <a:ext cx="967105" cy="1137920"/>
          </a:xfrm>
          <a:prstGeom prst="rect">
            <a:avLst/>
          </a:prstGeom>
        </p:spPr>
      </p:pic>
      <p:sp>
        <p:nvSpPr>
          <p:cNvPr id="9" name="AutoShape0"/>
          <p:cNvSpPr/>
          <p:nvPr/>
        </p:nvSpPr>
        <p:spPr>
          <a:xfrm flipH="1">
            <a:off x="901829" y="3102162"/>
            <a:ext cx="10727701" cy="463635"/>
          </a:xfrm>
          <a:prstGeom prst="rect">
            <a:avLst/>
          </a:prstGeom>
          <a:solidFill>
            <a:srgbClr val="67C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2.</a:t>
            </a:r>
            <a:r>
              <a:rPr lang="zh-CN" altLang="en-US"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比较项目开始的</a:t>
            </a:r>
            <a:r>
              <a:rPr lang="en-US" altLang="zh-CN"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UML</a:t>
            </a:r>
            <a:r>
              <a:rPr lang="zh-CN" altLang="en-US"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文档和现在的状态有什么区别？</a:t>
            </a:r>
          </a:p>
        </p:txBody>
      </p:sp>
      <p:sp>
        <p:nvSpPr>
          <p:cNvPr id="7" name="AutoShape1"/>
          <p:cNvSpPr/>
          <p:nvPr/>
        </p:nvSpPr>
        <p:spPr>
          <a:xfrm flipH="1">
            <a:off x="901830" y="1503045"/>
            <a:ext cx="10727703" cy="463636"/>
          </a:xfrm>
          <a:prstGeom prst="rect">
            <a:avLst/>
          </a:prstGeom>
          <a:solidFill>
            <a:srgbClr val="67C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1.</a:t>
            </a:r>
            <a:r>
              <a:rPr lang="zh-CN" altLang="en-US"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什么功能产生的</a:t>
            </a:r>
            <a:r>
              <a:rPr lang="en-US" altLang="zh-CN"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Bug</a:t>
            </a:r>
            <a:r>
              <a:rPr lang="zh-CN" altLang="en-US"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最多，为什么我们在设计</a:t>
            </a:r>
            <a:r>
              <a:rPr lang="en-US" altLang="zh-CN"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a:t>
            </a:r>
            <a:r>
              <a:rPr lang="zh-CN" altLang="en-US"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开发的时候没有想到这些情况</a:t>
            </a:r>
            <a:r>
              <a:rPr lang="en-US" altLang="zh-CN"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a:t>
            </a:r>
            <a:endParaRPr lang="zh-CN" altLang="en-US"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2" name="文本框 1">
            <a:extLst>
              <a:ext uri="{FF2B5EF4-FFF2-40B4-BE49-F238E27FC236}">
                <a16:creationId xmlns:a16="http://schemas.microsoft.com/office/drawing/2014/main" id="{B73DA005-1E74-4C39-B5C7-35198023D3CA}"/>
              </a:ext>
            </a:extLst>
          </p:cNvPr>
          <p:cNvSpPr txBox="1"/>
          <p:nvPr/>
        </p:nvSpPr>
        <p:spPr>
          <a:xfrm>
            <a:off x="1943175" y="2257597"/>
            <a:ext cx="8482870" cy="400110"/>
          </a:xfrm>
          <a:prstGeom prst="rect">
            <a:avLst/>
          </a:prstGeom>
          <a:noFill/>
        </p:spPr>
        <p:txBody>
          <a:bodyPr wrap="square" rtlCol="0">
            <a:spAutoFit/>
          </a:bodyPr>
          <a:lstStyle/>
          <a:p>
            <a:r>
              <a:rPr lang="zh-CN" altLang="en-US" sz="2000" b="1" dirty="0"/>
              <a:t>后台课程管理及收藏夹，因为数据库表关联较多，部分情况没有考虑清楚</a:t>
            </a:r>
          </a:p>
        </p:txBody>
      </p:sp>
      <p:sp>
        <p:nvSpPr>
          <p:cNvPr id="5" name="文本框 4">
            <a:extLst>
              <a:ext uri="{FF2B5EF4-FFF2-40B4-BE49-F238E27FC236}">
                <a16:creationId xmlns:a16="http://schemas.microsoft.com/office/drawing/2014/main" id="{EF47A92C-BD27-48F3-9059-99E6F0643746}"/>
              </a:ext>
            </a:extLst>
          </p:cNvPr>
          <p:cNvSpPr txBox="1"/>
          <p:nvPr/>
        </p:nvSpPr>
        <p:spPr>
          <a:xfrm>
            <a:off x="1536569" y="3846136"/>
            <a:ext cx="9605913" cy="2031325"/>
          </a:xfrm>
          <a:prstGeom prst="rect">
            <a:avLst/>
          </a:prstGeom>
          <a:noFill/>
        </p:spPr>
        <p:txBody>
          <a:bodyPr wrap="square" rtlCol="0">
            <a:spAutoFit/>
          </a:bodyPr>
          <a:lstStyle/>
          <a:p>
            <a:r>
              <a:rPr lang="zh-CN" altLang="en-US" b="1" dirty="0"/>
              <a:t>用例发生的变化：</a:t>
            </a:r>
            <a:endParaRPr lang="en-US" altLang="zh-CN" b="1" dirty="0"/>
          </a:p>
          <a:p>
            <a:r>
              <a:rPr lang="zh-CN" altLang="en-US" b="1" dirty="0"/>
              <a:t>  删除未考虑周全的附加功能：如用户删除自己发布的话题，实现就需要新增用户对自己已发布话题的管理功能模块。以及删除实际意义不大的用例：管理员回复。</a:t>
            </a:r>
            <a:endParaRPr lang="en-US" altLang="zh-CN" b="1" dirty="0"/>
          </a:p>
          <a:p>
            <a:endParaRPr lang="en-US" altLang="zh-CN" b="1" dirty="0"/>
          </a:p>
          <a:p>
            <a:r>
              <a:rPr lang="zh-CN" altLang="en-US" b="1" dirty="0"/>
              <a:t>数据库设计的变化：</a:t>
            </a:r>
            <a:endParaRPr lang="en-US" altLang="zh-CN" b="1" dirty="0"/>
          </a:p>
          <a:p>
            <a:r>
              <a:rPr lang="zh-CN" altLang="en-US" b="1" dirty="0"/>
              <a:t>  优化设计使之更符合实际项目，比如我们删除了待审核的评论和话题表改为在评论表和话题表中新增字段原来标记审核状态。  </a:t>
            </a:r>
          </a:p>
        </p:txBody>
      </p:sp>
    </p:spTree>
    <p:extLst>
      <p:ext uri="{BB962C8B-B14F-4D97-AF65-F5344CB8AC3E}">
        <p14:creationId xmlns:p14="http://schemas.microsoft.com/office/powerpoint/2010/main" val="3218802470"/>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a:off x="762000" y="25400"/>
            <a:ext cx="10058400" cy="5029200"/>
          </a:xfrm>
          <a:prstGeom prst="rect">
            <a:avLst/>
          </a:prstGeom>
        </p:spPr>
      </p:pic>
      <p:sp>
        <p:nvSpPr>
          <p:cNvPr id="22" name="AutoShape0"/>
          <p:cNvSpPr/>
          <p:nvPr/>
        </p:nvSpPr>
        <p:spPr>
          <a:xfrm flipV="1">
            <a:off x="4960379" y="4731128"/>
            <a:ext cx="53581" cy="364601"/>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19" name="AutoShape1"/>
          <p:cNvSpPr/>
          <p:nvPr/>
        </p:nvSpPr>
        <p:spPr>
          <a:xfrm flipH="1">
            <a:off x="4960379" y="3025775"/>
            <a:ext cx="53581" cy="497395"/>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0" name="AutoShape2"/>
          <p:cNvSpPr/>
          <p:nvPr/>
        </p:nvSpPr>
        <p:spPr>
          <a:xfrm flipH="1">
            <a:off x="2685520" y="3025775"/>
            <a:ext cx="2328440" cy="4542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1" name="AutoShape3"/>
          <p:cNvSpPr/>
          <p:nvPr/>
        </p:nvSpPr>
        <p:spPr>
          <a:xfrm rot="16200000" flipH="1">
            <a:off x="1666267" y="4045029"/>
            <a:ext cx="2139845" cy="101338"/>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3" name="AutoShape4"/>
          <p:cNvSpPr/>
          <p:nvPr/>
        </p:nvSpPr>
        <p:spPr>
          <a:xfrm flipH="1" flipV="1">
            <a:off x="2685520" y="5095728"/>
            <a:ext cx="2328440" cy="69892"/>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4" name="AutoShape5"/>
          <p:cNvSpPr/>
          <p:nvPr/>
        </p:nvSpPr>
        <p:spPr>
          <a:xfrm>
            <a:off x="4335780" y="3559810"/>
            <a:ext cx="2007870" cy="1138555"/>
          </a:xfrm>
          <a:prstGeom prst="roundRect">
            <a:avLst/>
          </a:prstGeom>
          <a:solidFill>
            <a:srgbClr val="67C0C7"/>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66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05</a:t>
            </a:r>
            <a:endParaRPr lang="en-US" sz="66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28" name="Text box0"/>
          <p:cNvSpPr txBox="1">
            <a:spLocks noChangeArrowheads="1"/>
          </p:cNvSpPr>
          <p:nvPr/>
        </p:nvSpPr>
        <p:spPr bwMode="auto">
          <a:xfrm>
            <a:off x="6580505" y="3668395"/>
            <a:ext cx="4680585" cy="92202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zh-CN" altLang="en-US" sz="540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测试</a:t>
            </a:r>
            <a:r>
              <a:rPr lang="en-US" altLang="zh-CN" sz="540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a:t>
            </a:r>
            <a:r>
              <a:rPr lang="zh-CN" altLang="en-US" sz="540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发布工作</a:t>
            </a:r>
          </a:p>
        </p:txBody>
      </p:sp>
      <p:sp>
        <p:nvSpPr>
          <p:cNvPr id="62" name="Text box1"/>
          <p:cNvSpPr txBox="1"/>
          <p:nvPr/>
        </p:nvSpPr>
        <p:spPr>
          <a:xfrm>
            <a:off x="6012180" y="469818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测试计划和安排</a:t>
            </a:r>
          </a:p>
        </p:txBody>
      </p:sp>
      <p:sp>
        <p:nvSpPr>
          <p:cNvPr id="5" name="Text box2"/>
          <p:cNvSpPr txBox="1"/>
          <p:nvPr/>
        </p:nvSpPr>
        <p:spPr>
          <a:xfrm>
            <a:off x="6012180" y="5164905"/>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测试工具</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3638550" y="31750"/>
            <a:ext cx="967105" cy="1137920"/>
          </a:xfrm>
          <a:prstGeom prst="rect">
            <a:avLst/>
          </a:prstGeom>
        </p:spPr>
      </p:pic>
      <p:sp>
        <p:nvSpPr>
          <p:cNvPr id="61" name="Text box0"/>
          <p:cNvSpPr txBox="1"/>
          <p:nvPr/>
        </p:nvSpPr>
        <p:spPr>
          <a:xfrm>
            <a:off x="4341495" y="365125"/>
            <a:ext cx="3508375" cy="471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800" dirty="0">
                <a:solidFill>
                  <a:schemeClr val="accent1">
                    <a:lumMod val="7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5.1 </a:t>
            </a:r>
            <a:r>
              <a:rPr lang="zh-CN" altLang="en-US" sz="2800" dirty="0">
                <a:solidFill>
                  <a:schemeClr val="accent1">
                    <a:lumMod val="7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测试计划和安排</a:t>
            </a:r>
          </a:p>
        </p:txBody>
      </p:sp>
      <p:pic>
        <p:nvPicPr>
          <p:cNvPr id="4" name="Picture1"/>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7758430" y="31750"/>
            <a:ext cx="967105" cy="1137920"/>
          </a:xfrm>
          <a:prstGeom prst="rect">
            <a:avLst/>
          </a:prstGeom>
        </p:spPr>
      </p:pic>
      <p:sp>
        <p:nvSpPr>
          <p:cNvPr id="7" name="AutoShape1">
            <a:extLst>
              <a:ext uri="{FF2B5EF4-FFF2-40B4-BE49-F238E27FC236}">
                <a16:creationId xmlns:a16="http://schemas.microsoft.com/office/drawing/2014/main" id="{EBB1E878-3C75-40F8-8BAF-72ED3205AFD4}"/>
              </a:ext>
            </a:extLst>
          </p:cNvPr>
          <p:cNvSpPr>
            <a:spLocks noChangeArrowheads="1"/>
          </p:cNvSpPr>
          <p:nvPr/>
        </p:nvSpPr>
        <p:spPr bwMode="auto">
          <a:xfrm>
            <a:off x="901781" y="1503045"/>
            <a:ext cx="917761" cy="923644"/>
          </a:xfrm>
          <a:prstGeom prst="ellipse">
            <a:avLst/>
          </a:prstGeom>
          <a:solidFill>
            <a:srgbClr val="7EB5B8"/>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1700">
              <a:solidFill>
                <a:schemeClr val="bg1"/>
              </a:solidFill>
              <a:ea typeface="汉仪劲楷简" panose="00020600040101010101" pitchFamily="18" charset="-122"/>
              <a:sym typeface="Calibri" panose="020F0502020204030204" pitchFamily="34" charset="0"/>
            </a:endParaRPr>
          </a:p>
        </p:txBody>
      </p:sp>
      <p:pic>
        <p:nvPicPr>
          <p:cNvPr id="8" name="Picture4">
            <a:extLst>
              <a:ext uri="{FF2B5EF4-FFF2-40B4-BE49-F238E27FC236}">
                <a16:creationId xmlns:a16="http://schemas.microsoft.com/office/drawing/2014/main" id="{89995A8E-5CF2-4969-8B48-7406E878225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916" y="1700382"/>
            <a:ext cx="479366" cy="47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id="{AF4C620C-986C-4843-827D-311A52E8FF2A}"/>
              </a:ext>
            </a:extLst>
          </p:cNvPr>
          <p:cNvSpPr txBox="1"/>
          <p:nvPr/>
        </p:nvSpPr>
        <p:spPr>
          <a:xfrm>
            <a:off x="1964979" y="1734034"/>
            <a:ext cx="3289956" cy="461665"/>
          </a:xfrm>
          <a:prstGeom prst="rect">
            <a:avLst/>
          </a:prstGeom>
          <a:noFill/>
        </p:spPr>
        <p:txBody>
          <a:bodyPr wrap="square" rtlCol="0">
            <a:spAutoFit/>
          </a:bodyPr>
          <a:lstStyle/>
          <a:p>
            <a:r>
              <a:rPr lang="zh-CN" altLang="en-US" sz="2400" b="1" spc="600" dirty="0">
                <a:solidFill>
                  <a:schemeClr val="tx1">
                    <a:lumMod val="65000"/>
                    <a:lumOff val="35000"/>
                  </a:schemeClr>
                </a:solidFill>
                <a:latin typeface="微软雅黑" panose="020B0503020204020204" pitchFamily="34" charset="-122"/>
                <a:ea typeface="微软雅黑" panose="020B0503020204020204" pitchFamily="34" charset="-122"/>
              </a:rPr>
              <a:t>团队测试计划</a:t>
            </a:r>
          </a:p>
        </p:txBody>
      </p:sp>
      <p:sp>
        <p:nvSpPr>
          <p:cNvPr id="9" name="AutoShape0">
            <a:extLst>
              <a:ext uri="{FF2B5EF4-FFF2-40B4-BE49-F238E27FC236}">
                <a16:creationId xmlns:a16="http://schemas.microsoft.com/office/drawing/2014/main" id="{FB91B4BC-F6EC-4B37-BE43-7BEDFC4A37B4}"/>
              </a:ext>
            </a:extLst>
          </p:cNvPr>
          <p:cNvSpPr>
            <a:spLocks noChangeArrowheads="1"/>
          </p:cNvSpPr>
          <p:nvPr/>
        </p:nvSpPr>
        <p:spPr bwMode="auto">
          <a:xfrm>
            <a:off x="901781" y="3498353"/>
            <a:ext cx="928317" cy="934268"/>
          </a:xfrm>
          <a:prstGeom prst="ellipse">
            <a:avLst/>
          </a:prstGeom>
          <a:solidFill>
            <a:srgbClr val="87CEA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1700">
              <a:solidFill>
                <a:schemeClr val="bg1"/>
              </a:solidFill>
              <a:ea typeface="汉仪劲楷简" panose="00020600040101010101" pitchFamily="18" charset="-122"/>
              <a:sym typeface="Calibri" panose="020F0502020204030204" pitchFamily="34" charset="0"/>
            </a:endParaRPr>
          </a:p>
        </p:txBody>
      </p:sp>
      <p:sp>
        <p:nvSpPr>
          <p:cNvPr id="10" name="Freeform9">
            <a:extLst>
              <a:ext uri="{FF2B5EF4-FFF2-40B4-BE49-F238E27FC236}">
                <a16:creationId xmlns:a16="http://schemas.microsoft.com/office/drawing/2014/main" id="{A5BA71BD-4D45-49AF-976F-65D76E0C555C}"/>
              </a:ext>
            </a:extLst>
          </p:cNvPr>
          <p:cNvSpPr/>
          <p:nvPr/>
        </p:nvSpPr>
        <p:spPr>
          <a:xfrm flipH="1">
            <a:off x="1201446" y="3728119"/>
            <a:ext cx="298571" cy="490901"/>
          </a:xfrm>
          <a:custGeom>
            <a:avLst/>
            <a:gdLst/>
            <a:ahLst/>
            <a:cxnLst>
              <a:cxn ang="0">
                <a:pos x="wd2" y="hd2"/>
              </a:cxn>
              <a:cxn ang="5400000">
                <a:pos x="wd2" y="hd2"/>
              </a:cxn>
              <a:cxn ang="10800000">
                <a:pos x="wd2" y="hd2"/>
              </a:cxn>
              <a:cxn ang="16200000">
                <a:pos x="wd2" y="hd2"/>
              </a:cxn>
            </a:cxnLst>
            <a:rect l="0" t="0" r="r" b="b"/>
            <a:pathLst>
              <a:path w="21600" h="21600" extrusionOk="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solidFill>
            <a:srgbClr val="FFFFFF"/>
          </a:solidFill>
          <a:ln w="12700" cap="flat">
            <a:noFill/>
            <a:miter lim="400000"/>
          </a:ln>
          <a:effectLst/>
        </p:spPr>
        <p:txBody>
          <a:bodyPr wrap="square" lIns="40172" tIns="40172" rIns="40172" bIns="40172" numCol="1" anchor="ctr">
            <a:noAutofit/>
          </a:bodyPr>
          <a:lstStyle/>
          <a:p>
            <a:pPr algn="just">
              <a:lnSpc>
                <a:spcPct val="120000"/>
              </a:lnSpc>
              <a:defRPr sz="3100" b="1">
                <a:latin typeface="Kontrapunkt Bob Bold"/>
                <a:ea typeface="Kontrapunkt Bob Bold"/>
                <a:cs typeface="Kontrapunkt Bob Bold"/>
                <a:sym typeface="Kontrapunkt Bob Bold"/>
              </a:defRPr>
            </a:pPr>
            <a:endParaRPr sz="800" dirty="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11" name="文本框 10">
            <a:extLst>
              <a:ext uri="{FF2B5EF4-FFF2-40B4-BE49-F238E27FC236}">
                <a16:creationId xmlns:a16="http://schemas.microsoft.com/office/drawing/2014/main" id="{FCE13478-851A-45BA-BD3D-9E608309CB7E}"/>
              </a:ext>
            </a:extLst>
          </p:cNvPr>
          <p:cNvSpPr txBox="1"/>
          <p:nvPr/>
        </p:nvSpPr>
        <p:spPr>
          <a:xfrm>
            <a:off x="1964978" y="3742736"/>
            <a:ext cx="4087199" cy="461665"/>
          </a:xfrm>
          <a:prstGeom prst="rect">
            <a:avLst/>
          </a:prstGeom>
          <a:noFill/>
        </p:spPr>
        <p:txBody>
          <a:bodyPr wrap="squar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测试</a:t>
            </a:r>
            <a:r>
              <a:rPr lang="en-US" altLang="zh-CN" sz="2400" b="1" spc="300" dirty="0">
                <a:solidFill>
                  <a:schemeClr val="tx1">
                    <a:lumMod val="65000"/>
                    <a:lumOff val="35000"/>
                  </a:schemeClr>
                </a:solidFill>
                <a:latin typeface="微软雅黑" panose="020B0503020204020204" pitchFamily="34" charset="-122"/>
                <a:ea typeface="微软雅黑" panose="020B0503020204020204" pitchFamily="34" charset="-122"/>
              </a:rPr>
              <a:t>&amp;</a:t>
            </a:r>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软件效能辅助工具</a:t>
            </a:r>
          </a:p>
        </p:txBody>
      </p:sp>
      <p:sp>
        <p:nvSpPr>
          <p:cNvPr id="5" name="文本框 4">
            <a:extLst>
              <a:ext uri="{FF2B5EF4-FFF2-40B4-BE49-F238E27FC236}">
                <a16:creationId xmlns:a16="http://schemas.microsoft.com/office/drawing/2014/main" id="{FF0EB8E2-22BD-4CCD-9536-7D12D540EBA6}"/>
              </a:ext>
            </a:extLst>
          </p:cNvPr>
          <p:cNvSpPr txBox="1"/>
          <p:nvPr/>
        </p:nvSpPr>
        <p:spPr>
          <a:xfrm>
            <a:off x="2125233" y="2537988"/>
            <a:ext cx="5394869" cy="646331"/>
          </a:xfrm>
          <a:prstGeom prst="rect">
            <a:avLst/>
          </a:prstGeom>
          <a:noFill/>
        </p:spPr>
        <p:txBody>
          <a:bodyPr wrap="square" rtlCol="0">
            <a:spAutoFit/>
          </a:bodyPr>
          <a:lstStyle/>
          <a:p>
            <a:r>
              <a:rPr lang="zh-CN" altLang="en-US" dirty="0"/>
              <a:t>  除了指定测试固定发负责人、负责单元和时间之外，根据项目的进展情况调整测试的人员及计划。</a:t>
            </a:r>
          </a:p>
        </p:txBody>
      </p:sp>
      <p:sp>
        <p:nvSpPr>
          <p:cNvPr id="13" name="文本框 12">
            <a:extLst>
              <a:ext uri="{FF2B5EF4-FFF2-40B4-BE49-F238E27FC236}">
                <a16:creationId xmlns:a16="http://schemas.microsoft.com/office/drawing/2014/main" id="{B8E12285-F62D-4BF4-BAE6-472DA7042B8A}"/>
              </a:ext>
            </a:extLst>
          </p:cNvPr>
          <p:cNvSpPr txBox="1"/>
          <p:nvPr/>
        </p:nvSpPr>
        <p:spPr>
          <a:xfrm>
            <a:off x="2125233" y="4432621"/>
            <a:ext cx="5633197" cy="1754326"/>
          </a:xfrm>
          <a:prstGeom prst="rect">
            <a:avLst/>
          </a:prstGeom>
          <a:noFill/>
        </p:spPr>
        <p:txBody>
          <a:bodyPr wrap="square" rtlCol="0">
            <a:spAutoFit/>
          </a:bodyPr>
          <a:lstStyle/>
          <a:p>
            <a:r>
              <a:rPr lang="zh-CN" altLang="en-US" dirty="0"/>
              <a:t>主要使用</a:t>
            </a:r>
            <a:r>
              <a:rPr lang="en-US" altLang="zh-CN" dirty="0"/>
              <a:t>IntelliJ IDEA</a:t>
            </a:r>
            <a:r>
              <a:rPr lang="zh-CN" altLang="en-US" dirty="0"/>
              <a:t>这个集成开发环境自带的工具</a:t>
            </a:r>
            <a:r>
              <a:rPr lang="en-US" altLang="zh-CN" dirty="0"/>
              <a:t>http client</a:t>
            </a:r>
            <a:r>
              <a:rPr lang="zh-CN" altLang="en-US" dirty="0"/>
              <a:t>以及</a:t>
            </a:r>
            <a:r>
              <a:rPr lang="en-US" altLang="zh-CN" dirty="0"/>
              <a:t>postman</a:t>
            </a:r>
            <a:r>
              <a:rPr lang="zh-CN" altLang="en-US" dirty="0"/>
              <a:t>进行接口测试。</a:t>
            </a:r>
            <a:endParaRPr lang="en-US" altLang="zh-CN" dirty="0"/>
          </a:p>
          <a:p>
            <a:endParaRPr lang="en-US" altLang="zh-CN" dirty="0"/>
          </a:p>
          <a:p>
            <a:r>
              <a:rPr lang="zh-CN" altLang="en-US" dirty="0"/>
              <a:t>使用</a:t>
            </a:r>
            <a:r>
              <a:rPr lang="en-US" altLang="zh-CN" dirty="0"/>
              <a:t>IntelliJ IDEA</a:t>
            </a:r>
            <a:r>
              <a:rPr lang="zh-CN" altLang="en-US" dirty="0"/>
              <a:t>集成开发环境可以添加的插件</a:t>
            </a:r>
            <a:r>
              <a:rPr lang="en-US" altLang="zh-CN" dirty="0" err="1"/>
              <a:t>JProfiler</a:t>
            </a:r>
            <a:r>
              <a:rPr lang="zh-CN" altLang="en-US" dirty="0"/>
              <a:t>进行性能监控。</a:t>
            </a:r>
            <a:endParaRPr lang="en-US" altLang="zh-CN" dirty="0"/>
          </a:p>
          <a:p>
            <a:endParaRPr lang="zh-CN" altLang="en-US" dirty="0"/>
          </a:p>
        </p:txBody>
      </p:sp>
      <p:sp>
        <p:nvSpPr>
          <p:cNvPr id="15" name="矩形: 圆角 14">
            <a:extLst>
              <a:ext uri="{FF2B5EF4-FFF2-40B4-BE49-F238E27FC236}">
                <a16:creationId xmlns:a16="http://schemas.microsoft.com/office/drawing/2014/main" id="{E614CB09-DCA3-4C02-BC63-A0F2DF126E77}"/>
              </a:ext>
            </a:extLst>
          </p:cNvPr>
          <p:cNvSpPr/>
          <p:nvPr/>
        </p:nvSpPr>
        <p:spPr>
          <a:xfrm>
            <a:off x="8053565" y="1563164"/>
            <a:ext cx="3781577" cy="430973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a:extLst>
              <a:ext uri="{FF2B5EF4-FFF2-40B4-BE49-F238E27FC236}">
                <a16:creationId xmlns:a16="http://schemas.microsoft.com/office/drawing/2014/main" id="{6F7BFBC0-D5D2-4CC2-8D55-F83CB3F8E1A2}"/>
              </a:ext>
            </a:extLst>
          </p:cNvPr>
          <p:cNvSpPr txBox="1"/>
          <p:nvPr/>
        </p:nvSpPr>
        <p:spPr>
          <a:xfrm>
            <a:off x="8436064" y="2426689"/>
            <a:ext cx="3016578" cy="1846659"/>
          </a:xfrm>
          <a:prstGeom prst="rect">
            <a:avLst/>
          </a:prstGeom>
          <a:noFill/>
        </p:spPr>
        <p:txBody>
          <a:bodyPr wrap="square" rtlCol="0">
            <a:spAutoFit/>
          </a:bodyPr>
          <a:lstStyle/>
          <a:p>
            <a:r>
              <a:rPr lang="zh-CN" altLang="en-US" sz="2400" b="1" dirty="0">
                <a:solidFill>
                  <a:schemeClr val="tx1">
                    <a:lumMod val="65000"/>
                    <a:lumOff val="35000"/>
                  </a:schemeClr>
                </a:solidFill>
              </a:rPr>
              <a:t>        不足之处。。。</a:t>
            </a:r>
            <a:endParaRPr lang="en-US" altLang="zh-CN" sz="2400" b="1" dirty="0">
              <a:solidFill>
                <a:schemeClr val="tx1">
                  <a:lumMod val="65000"/>
                  <a:lumOff val="35000"/>
                </a:schemeClr>
              </a:solidFill>
            </a:endParaRPr>
          </a:p>
          <a:p>
            <a:endParaRPr lang="en-US" altLang="zh-CN" dirty="0"/>
          </a:p>
          <a:p>
            <a:r>
              <a:rPr lang="zh-CN" altLang="en-US" dirty="0"/>
              <a:t>  </a:t>
            </a:r>
            <a:endParaRPr lang="en-US" altLang="zh-CN" b="1" dirty="0">
              <a:solidFill>
                <a:schemeClr val="accent1">
                  <a:lumMod val="50000"/>
                </a:schemeClr>
              </a:solidFill>
            </a:endParaRPr>
          </a:p>
          <a:p>
            <a:r>
              <a:rPr lang="zh-CN" altLang="en-US" b="1" dirty="0">
                <a:solidFill>
                  <a:schemeClr val="accent1">
                    <a:lumMod val="50000"/>
                  </a:schemeClr>
                </a:solidFill>
              </a:rPr>
              <a:t>只采用了接口测试和单元测试，没有想到做压力测试等等</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a:off x="762000" y="25400"/>
            <a:ext cx="10058400" cy="5029200"/>
          </a:xfrm>
          <a:prstGeom prst="rect">
            <a:avLst/>
          </a:prstGeom>
        </p:spPr>
      </p:pic>
      <p:sp>
        <p:nvSpPr>
          <p:cNvPr id="22" name="AutoShape0"/>
          <p:cNvSpPr/>
          <p:nvPr/>
        </p:nvSpPr>
        <p:spPr>
          <a:xfrm flipV="1">
            <a:off x="4960379" y="4731128"/>
            <a:ext cx="53581" cy="364601"/>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19" name="AutoShape1"/>
          <p:cNvSpPr/>
          <p:nvPr/>
        </p:nvSpPr>
        <p:spPr>
          <a:xfrm flipH="1">
            <a:off x="4960379" y="3025775"/>
            <a:ext cx="53581" cy="497395"/>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0" name="AutoShape2"/>
          <p:cNvSpPr/>
          <p:nvPr/>
        </p:nvSpPr>
        <p:spPr>
          <a:xfrm flipH="1">
            <a:off x="2685520" y="3025775"/>
            <a:ext cx="2328440" cy="4542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1" name="AutoShape3"/>
          <p:cNvSpPr/>
          <p:nvPr/>
        </p:nvSpPr>
        <p:spPr>
          <a:xfrm rot="16200000" flipH="1">
            <a:off x="1666267" y="4045029"/>
            <a:ext cx="2139845" cy="101338"/>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3" name="AutoShape4"/>
          <p:cNvSpPr/>
          <p:nvPr/>
        </p:nvSpPr>
        <p:spPr>
          <a:xfrm flipH="1" flipV="1">
            <a:off x="2685520" y="5095728"/>
            <a:ext cx="2328440" cy="69892"/>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4" name="AutoShape5"/>
          <p:cNvSpPr/>
          <p:nvPr/>
        </p:nvSpPr>
        <p:spPr>
          <a:xfrm>
            <a:off x="4335780" y="3559810"/>
            <a:ext cx="2007870" cy="1138555"/>
          </a:xfrm>
          <a:prstGeom prst="roundRect">
            <a:avLst/>
          </a:prstGeom>
          <a:solidFill>
            <a:srgbClr val="67C0C7"/>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66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06</a:t>
            </a:r>
            <a:endParaRPr lang="en-US" sz="66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28" name="Text box0"/>
          <p:cNvSpPr txBox="1">
            <a:spLocks noChangeArrowheads="1"/>
          </p:cNvSpPr>
          <p:nvPr/>
        </p:nvSpPr>
        <p:spPr bwMode="auto">
          <a:xfrm>
            <a:off x="6580505" y="3668395"/>
            <a:ext cx="5075555" cy="64516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zh-CN" altLang="en-US" sz="360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团队角色、管理、合作</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a:off x="914400" y="0"/>
            <a:ext cx="10058400" cy="5029200"/>
          </a:xfrm>
          <a:prstGeom prst="rect">
            <a:avLst/>
          </a:prstGeom>
        </p:spPr>
      </p:pic>
      <p:sp>
        <p:nvSpPr>
          <p:cNvPr id="9" name="AutoShape8"/>
          <p:cNvSpPr/>
          <p:nvPr/>
        </p:nvSpPr>
        <p:spPr>
          <a:xfrm>
            <a:off x="7882890" y="5454692"/>
            <a:ext cx="652803" cy="370030"/>
          </a:xfrm>
          <a:prstGeom prst="roundRect">
            <a:avLst/>
          </a:prstGeom>
          <a:solidFill>
            <a:schemeClr val="bg1"/>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endParaRPr lang="zh-CN" altLang="en-US" sz="1800" b="1">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10" name="AutoShape8"/>
          <p:cNvSpPr/>
          <p:nvPr/>
        </p:nvSpPr>
        <p:spPr>
          <a:xfrm>
            <a:off x="7882890" y="2765467"/>
            <a:ext cx="652803" cy="370030"/>
          </a:xfrm>
          <a:prstGeom prst="roundRect">
            <a:avLst/>
          </a:prstGeom>
          <a:solidFill>
            <a:schemeClr val="bg1"/>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endParaRPr lang="zh-CN" altLang="en-US" sz="1800" b="1">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19" name="AutoShape0"/>
          <p:cNvSpPr/>
          <p:nvPr/>
        </p:nvSpPr>
        <p:spPr>
          <a:xfrm>
            <a:off x="5737269" y="2229438"/>
            <a:ext cx="29436" cy="270957"/>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0" name="AutoShape1"/>
          <p:cNvSpPr/>
          <p:nvPr/>
        </p:nvSpPr>
        <p:spPr>
          <a:xfrm>
            <a:off x="5737269" y="2229438"/>
            <a:ext cx="1269135" cy="24567"/>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1" name="AutoShape2"/>
          <p:cNvSpPr/>
          <p:nvPr/>
        </p:nvSpPr>
        <p:spPr>
          <a:xfrm rot="5400000">
            <a:off x="6395712" y="2784950"/>
            <a:ext cx="1166204" cy="55180"/>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2" name="AutoShape3"/>
          <p:cNvSpPr/>
          <p:nvPr/>
        </p:nvSpPr>
        <p:spPr>
          <a:xfrm flipV="1">
            <a:off x="5737269" y="3159234"/>
            <a:ext cx="29436" cy="198574"/>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3" name="AutoShape4"/>
          <p:cNvSpPr/>
          <p:nvPr/>
        </p:nvSpPr>
        <p:spPr>
          <a:xfrm flipV="1">
            <a:off x="5737269" y="3357809"/>
            <a:ext cx="1269135" cy="37833"/>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18" name="Text box0"/>
          <p:cNvSpPr txBox="1"/>
          <p:nvPr/>
        </p:nvSpPr>
        <p:spPr>
          <a:xfrm>
            <a:off x="5024149" y="2489748"/>
            <a:ext cx="1071880" cy="645795"/>
          </a:xfrm>
          <a:prstGeom prst="rect">
            <a:avLst/>
          </a:prstGeom>
          <a:noFill/>
          <a:ln>
            <a:noFill/>
          </a:ln>
        </p:spPr>
        <p:txBody>
          <a:bodyPr vert="horz" wrap="non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r>
              <a:rPr lang="zh-CN" altLang="en-US" sz="4200" b="1" dirty="0">
                <a:solidFill>
                  <a:srgbClr val="819FA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目录</a:t>
            </a:r>
          </a:p>
        </p:txBody>
      </p:sp>
      <p:sp>
        <p:nvSpPr>
          <p:cNvPr id="24" name="AutoShape5"/>
          <p:cNvSpPr/>
          <p:nvPr/>
        </p:nvSpPr>
        <p:spPr>
          <a:xfrm>
            <a:off x="1281281" y="2765597"/>
            <a:ext cx="652803" cy="370029"/>
          </a:xfrm>
          <a:prstGeom prst="roundRect">
            <a:avLst/>
          </a:prstGeom>
          <a:solidFill>
            <a:srgbClr val="F7B759"/>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28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01</a:t>
            </a:r>
            <a:endParaRPr lang="zh-CN" altLang="en-US" sz="28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25" name="AutoShape6"/>
          <p:cNvSpPr/>
          <p:nvPr/>
        </p:nvSpPr>
        <p:spPr>
          <a:xfrm>
            <a:off x="1281281" y="4550314"/>
            <a:ext cx="652803" cy="370031"/>
          </a:xfrm>
          <a:prstGeom prst="roundRect">
            <a:avLst/>
          </a:prstGeom>
          <a:solidFill>
            <a:srgbClr val="71BEA0"/>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endParaRPr lang="zh-CN" altLang="en-US" sz="1800" b="1">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6" name="AutoShape7"/>
          <p:cNvSpPr/>
          <p:nvPr/>
        </p:nvSpPr>
        <p:spPr>
          <a:xfrm>
            <a:off x="1281615" y="3659439"/>
            <a:ext cx="652803" cy="370028"/>
          </a:xfrm>
          <a:prstGeom prst="roundRect">
            <a:avLst/>
          </a:prstGeom>
          <a:solidFill>
            <a:schemeClr val="bg1"/>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endParaRPr lang="zh-CN" altLang="en-US" sz="1800" b="1">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7" name="AutoShape8"/>
          <p:cNvSpPr/>
          <p:nvPr/>
        </p:nvSpPr>
        <p:spPr>
          <a:xfrm>
            <a:off x="1281430" y="5454692"/>
            <a:ext cx="652803" cy="370030"/>
          </a:xfrm>
          <a:prstGeom prst="roundRect">
            <a:avLst/>
          </a:prstGeom>
          <a:solidFill>
            <a:schemeClr val="bg1"/>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endParaRPr lang="zh-CN" altLang="en-US" sz="1800" b="1">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8" name="Text box1"/>
          <p:cNvSpPr txBox="1">
            <a:spLocks noChangeArrowheads="1"/>
          </p:cNvSpPr>
          <p:nvPr/>
        </p:nvSpPr>
        <p:spPr bwMode="auto">
          <a:xfrm>
            <a:off x="2239667" y="2765526"/>
            <a:ext cx="2784426" cy="39878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zh-CN" altLang="id-ID" sz="20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产品设想和目标</a:t>
            </a:r>
          </a:p>
        </p:txBody>
      </p:sp>
      <p:sp>
        <p:nvSpPr>
          <p:cNvPr id="29" name="Text box2"/>
          <p:cNvSpPr txBox="1">
            <a:spLocks noChangeArrowheads="1"/>
          </p:cNvSpPr>
          <p:nvPr/>
        </p:nvSpPr>
        <p:spPr bwMode="auto">
          <a:xfrm>
            <a:off x="2239847" y="4550314"/>
            <a:ext cx="2806914" cy="39878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zh-CN" altLang="id-ID" sz="20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开发资源</a:t>
            </a:r>
          </a:p>
        </p:txBody>
      </p:sp>
      <p:sp>
        <p:nvSpPr>
          <p:cNvPr id="30" name="Text box3"/>
          <p:cNvSpPr txBox="1">
            <a:spLocks noChangeArrowheads="1"/>
          </p:cNvSpPr>
          <p:nvPr/>
        </p:nvSpPr>
        <p:spPr bwMode="auto">
          <a:xfrm>
            <a:off x="2239330" y="3659441"/>
            <a:ext cx="2886539" cy="39878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zh-CN" altLang="id-ID" sz="20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冲刺计划</a:t>
            </a:r>
          </a:p>
        </p:txBody>
      </p:sp>
      <p:sp>
        <p:nvSpPr>
          <p:cNvPr id="31" name="Text box4"/>
          <p:cNvSpPr txBox="1">
            <a:spLocks noChangeArrowheads="1"/>
          </p:cNvSpPr>
          <p:nvPr/>
        </p:nvSpPr>
        <p:spPr bwMode="auto">
          <a:xfrm>
            <a:off x="2239887" y="5454937"/>
            <a:ext cx="2886539" cy="39878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zh-CN" altLang="id-ID" sz="20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设计</a:t>
            </a:r>
            <a:r>
              <a:rPr lang="en-US" altLang="zh-CN" sz="20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a:t>
            </a:r>
            <a:r>
              <a:rPr lang="zh-CN" altLang="id-ID" sz="20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实现工作</a:t>
            </a:r>
          </a:p>
        </p:txBody>
      </p:sp>
      <p:sp>
        <p:nvSpPr>
          <p:cNvPr id="32" name="AutoShape9"/>
          <p:cNvSpPr/>
          <p:nvPr/>
        </p:nvSpPr>
        <p:spPr>
          <a:xfrm>
            <a:off x="1281430" y="3659677"/>
            <a:ext cx="652803" cy="370029"/>
          </a:xfrm>
          <a:prstGeom prst="roundRect">
            <a:avLst/>
          </a:prstGeom>
          <a:solidFill>
            <a:srgbClr val="C75346"/>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28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02</a:t>
            </a:r>
            <a:endParaRPr lang="zh-CN" altLang="en-US" sz="28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33" name="AutoShape10"/>
          <p:cNvSpPr/>
          <p:nvPr/>
        </p:nvSpPr>
        <p:spPr>
          <a:xfrm>
            <a:off x="1281280" y="4550114"/>
            <a:ext cx="652803" cy="370029"/>
          </a:xfrm>
          <a:prstGeom prst="roundRect">
            <a:avLst/>
          </a:prstGeom>
          <a:solidFill>
            <a:srgbClr val="71BEA0"/>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28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03</a:t>
            </a:r>
            <a:endParaRPr lang="zh-CN" altLang="en-US" sz="28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34" name="AutoShape11"/>
          <p:cNvSpPr/>
          <p:nvPr/>
        </p:nvSpPr>
        <p:spPr>
          <a:xfrm>
            <a:off x="1281430" y="5454447"/>
            <a:ext cx="652803" cy="370029"/>
          </a:xfrm>
          <a:prstGeom prst="roundRect">
            <a:avLst/>
          </a:prstGeom>
          <a:solidFill>
            <a:srgbClr val="819FA1"/>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28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04</a:t>
            </a:r>
            <a:endParaRPr lang="zh-CN" altLang="en-US" sz="28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2" name="AutoShape11"/>
          <p:cNvSpPr/>
          <p:nvPr/>
        </p:nvSpPr>
        <p:spPr>
          <a:xfrm>
            <a:off x="7882890" y="5454447"/>
            <a:ext cx="652803" cy="370029"/>
          </a:xfrm>
          <a:prstGeom prst="roundRect">
            <a:avLst/>
          </a:prstGeom>
          <a:solidFill>
            <a:schemeClr val="accent2">
              <a:lumMod val="75000"/>
            </a:schemeClr>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28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08</a:t>
            </a:r>
            <a:endParaRPr lang="zh-CN" altLang="en-US" sz="28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3" name="AutoShape8"/>
          <p:cNvSpPr/>
          <p:nvPr/>
        </p:nvSpPr>
        <p:spPr>
          <a:xfrm>
            <a:off x="7882890" y="3659547"/>
            <a:ext cx="652803" cy="370030"/>
          </a:xfrm>
          <a:prstGeom prst="roundRect">
            <a:avLst/>
          </a:prstGeom>
          <a:solidFill>
            <a:schemeClr val="bg1"/>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endParaRPr lang="zh-CN" altLang="en-US" sz="1800" b="1">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6" name="AutoShape11"/>
          <p:cNvSpPr/>
          <p:nvPr/>
        </p:nvSpPr>
        <p:spPr>
          <a:xfrm>
            <a:off x="7882890" y="3659302"/>
            <a:ext cx="652803" cy="370029"/>
          </a:xfrm>
          <a:prstGeom prst="roundRect">
            <a:avLst/>
          </a:prstGeom>
          <a:solidFill>
            <a:schemeClr val="accent5">
              <a:lumMod val="60000"/>
              <a:lumOff val="40000"/>
            </a:schemeClr>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28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06</a:t>
            </a:r>
            <a:endParaRPr lang="zh-CN" altLang="en-US" sz="28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7" name="AutoShape11"/>
          <p:cNvSpPr/>
          <p:nvPr/>
        </p:nvSpPr>
        <p:spPr>
          <a:xfrm>
            <a:off x="7882890" y="2779192"/>
            <a:ext cx="652803" cy="370029"/>
          </a:xfrm>
          <a:prstGeom prst="roundRect">
            <a:avLst/>
          </a:prstGeom>
          <a:solidFill>
            <a:srgbClr val="FFFF00"/>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28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05</a:t>
            </a:r>
            <a:endParaRPr lang="zh-CN" altLang="en-US" sz="28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8" name="AutoShape8"/>
          <p:cNvSpPr/>
          <p:nvPr/>
        </p:nvSpPr>
        <p:spPr>
          <a:xfrm>
            <a:off x="7882890" y="4550452"/>
            <a:ext cx="652803" cy="370030"/>
          </a:xfrm>
          <a:prstGeom prst="roundRect">
            <a:avLst/>
          </a:prstGeom>
          <a:solidFill>
            <a:schemeClr val="bg1"/>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endParaRPr lang="zh-CN" altLang="en-US" sz="1800" b="1">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5" name="AutoShape11"/>
          <p:cNvSpPr/>
          <p:nvPr/>
        </p:nvSpPr>
        <p:spPr>
          <a:xfrm>
            <a:off x="7882890" y="4550207"/>
            <a:ext cx="652803" cy="370029"/>
          </a:xfrm>
          <a:prstGeom prst="roundRect">
            <a:avLst/>
          </a:prstGeom>
          <a:solidFill>
            <a:srgbClr val="92D050"/>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28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07</a:t>
            </a:r>
            <a:endParaRPr lang="zh-CN" altLang="en-US" sz="28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11" name="Text box4"/>
          <p:cNvSpPr txBox="1">
            <a:spLocks noChangeArrowheads="1"/>
          </p:cNvSpPr>
          <p:nvPr/>
        </p:nvSpPr>
        <p:spPr bwMode="auto">
          <a:xfrm>
            <a:off x="8848967" y="2765712"/>
            <a:ext cx="2886539" cy="39878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zh-CN" altLang="id-ID" sz="20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测试</a:t>
            </a:r>
            <a:r>
              <a:rPr lang="en-US" altLang="zh-CN" sz="20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a:t>
            </a:r>
            <a:r>
              <a:rPr lang="zh-CN" altLang="en-US" sz="20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发布工作</a:t>
            </a:r>
          </a:p>
        </p:txBody>
      </p:sp>
      <p:sp>
        <p:nvSpPr>
          <p:cNvPr id="12" name="Text box4"/>
          <p:cNvSpPr txBox="1">
            <a:spLocks noChangeArrowheads="1"/>
          </p:cNvSpPr>
          <p:nvPr/>
        </p:nvSpPr>
        <p:spPr bwMode="auto">
          <a:xfrm>
            <a:off x="8848967" y="3659792"/>
            <a:ext cx="2886539" cy="39878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zh-CN" altLang="id-ID" sz="20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团队角色、管理、合作</a:t>
            </a:r>
          </a:p>
        </p:txBody>
      </p:sp>
      <p:sp>
        <p:nvSpPr>
          <p:cNvPr id="14" name="Text box4"/>
          <p:cNvSpPr txBox="1">
            <a:spLocks noChangeArrowheads="1"/>
          </p:cNvSpPr>
          <p:nvPr/>
        </p:nvSpPr>
        <p:spPr bwMode="auto">
          <a:xfrm>
            <a:off x="8848967" y="4550697"/>
            <a:ext cx="2886539" cy="39878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zh-CN" altLang="id-ID" sz="20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组员自我总结</a:t>
            </a:r>
          </a:p>
        </p:txBody>
      </p:sp>
      <p:sp>
        <p:nvSpPr>
          <p:cNvPr id="15" name="Text box4"/>
          <p:cNvSpPr txBox="1">
            <a:spLocks noChangeArrowheads="1"/>
          </p:cNvSpPr>
          <p:nvPr/>
        </p:nvSpPr>
        <p:spPr bwMode="auto">
          <a:xfrm>
            <a:off x="8848967" y="5454937"/>
            <a:ext cx="2886539" cy="39878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zh-CN" altLang="id-ID" sz="20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提高软件工程的质量</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3863975" y="31750"/>
            <a:ext cx="967105" cy="1137920"/>
          </a:xfrm>
          <a:prstGeom prst="rect">
            <a:avLst/>
          </a:prstGeom>
        </p:spPr>
      </p:pic>
      <p:sp>
        <p:nvSpPr>
          <p:cNvPr id="61" name="Text box0"/>
          <p:cNvSpPr txBox="1"/>
          <p:nvPr/>
        </p:nvSpPr>
        <p:spPr>
          <a:xfrm>
            <a:off x="4341495" y="365125"/>
            <a:ext cx="3508375" cy="471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800" dirty="0">
                <a:solidFill>
                  <a:schemeClr val="accent1">
                    <a:lumMod val="7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6.1</a:t>
            </a:r>
            <a:r>
              <a:rPr lang="zh-CN" altLang="en-US" sz="2800" dirty="0">
                <a:solidFill>
                  <a:schemeClr val="accent1">
                    <a:lumMod val="7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团队分工</a:t>
            </a:r>
          </a:p>
        </p:txBody>
      </p:sp>
      <p:pic>
        <p:nvPicPr>
          <p:cNvPr id="4" name="Picture1"/>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7461885" y="31750"/>
            <a:ext cx="967105" cy="1137920"/>
          </a:xfrm>
          <a:prstGeom prst="rect">
            <a:avLst/>
          </a:prstGeom>
        </p:spPr>
      </p:pic>
      <p:sp>
        <p:nvSpPr>
          <p:cNvPr id="2" name="矩形: 圆角 1">
            <a:extLst>
              <a:ext uri="{FF2B5EF4-FFF2-40B4-BE49-F238E27FC236}">
                <a16:creationId xmlns:a16="http://schemas.microsoft.com/office/drawing/2014/main" id="{E6E97306-2F8C-43D6-821E-EB55D337213C}"/>
              </a:ext>
            </a:extLst>
          </p:cNvPr>
          <p:cNvSpPr/>
          <p:nvPr/>
        </p:nvSpPr>
        <p:spPr>
          <a:xfrm>
            <a:off x="996099" y="1503045"/>
            <a:ext cx="2271860" cy="578472"/>
          </a:xfrm>
          <a:prstGeom prst="roundRect">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团队角色确定</a:t>
            </a:r>
          </a:p>
        </p:txBody>
      </p:sp>
      <p:sp>
        <p:nvSpPr>
          <p:cNvPr id="5" name="文本框 4">
            <a:extLst>
              <a:ext uri="{FF2B5EF4-FFF2-40B4-BE49-F238E27FC236}">
                <a16:creationId xmlns:a16="http://schemas.microsoft.com/office/drawing/2014/main" id="{24F6E81C-491D-4678-909E-3C1EEE6D846A}"/>
              </a:ext>
            </a:extLst>
          </p:cNvPr>
          <p:cNvSpPr txBox="1"/>
          <p:nvPr/>
        </p:nvSpPr>
        <p:spPr>
          <a:xfrm>
            <a:off x="2004767" y="2364320"/>
            <a:ext cx="9115720" cy="646331"/>
          </a:xfrm>
          <a:prstGeom prst="rect">
            <a:avLst/>
          </a:prstGeom>
          <a:noFill/>
        </p:spPr>
        <p:txBody>
          <a:bodyPr wrap="square" rtlCol="0">
            <a:spAutoFit/>
          </a:bodyPr>
          <a:lstStyle/>
          <a:p>
            <a:r>
              <a:rPr lang="zh-CN" altLang="en-US" dirty="0"/>
              <a:t>在</a:t>
            </a:r>
            <a:r>
              <a:rPr lang="en-US" altLang="zh-CN" dirty="0"/>
              <a:t>alpha</a:t>
            </a:r>
            <a:r>
              <a:rPr lang="zh-CN" altLang="en-US" dirty="0"/>
              <a:t>轮做什么工作内容，在</a:t>
            </a:r>
            <a:r>
              <a:rPr lang="en-US" altLang="zh-CN" dirty="0"/>
              <a:t>beta</a:t>
            </a:r>
            <a:r>
              <a:rPr lang="zh-CN" altLang="en-US" dirty="0"/>
              <a:t>轮就做相近的工作内容。</a:t>
            </a:r>
            <a:endParaRPr lang="en-US" altLang="zh-CN" dirty="0"/>
          </a:p>
          <a:p>
            <a:r>
              <a:rPr lang="zh-CN" altLang="zh-CN" dirty="0"/>
              <a:t>结合每个人的</a:t>
            </a:r>
            <a:r>
              <a:rPr lang="zh-CN" altLang="en-US" dirty="0"/>
              <a:t>能力</a:t>
            </a:r>
            <a:r>
              <a:rPr lang="zh-CN" altLang="zh-CN" dirty="0"/>
              <a:t>和发展方向确定角色。</a:t>
            </a:r>
          </a:p>
        </p:txBody>
      </p:sp>
      <p:sp>
        <p:nvSpPr>
          <p:cNvPr id="8" name="矩形: 圆角 7">
            <a:extLst>
              <a:ext uri="{FF2B5EF4-FFF2-40B4-BE49-F238E27FC236}">
                <a16:creationId xmlns:a16="http://schemas.microsoft.com/office/drawing/2014/main" id="{576D2770-06D9-4E18-8784-E7911D5CA660}"/>
              </a:ext>
            </a:extLst>
          </p:cNvPr>
          <p:cNvSpPr/>
          <p:nvPr/>
        </p:nvSpPr>
        <p:spPr>
          <a:xfrm>
            <a:off x="996099" y="3493180"/>
            <a:ext cx="2686639" cy="578472"/>
          </a:xfrm>
          <a:prstGeom prst="roundRect">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团队合作的分歧管控</a:t>
            </a:r>
          </a:p>
        </p:txBody>
      </p:sp>
      <p:sp>
        <p:nvSpPr>
          <p:cNvPr id="9" name="文本框 8">
            <a:extLst>
              <a:ext uri="{FF2B5EF4-FFF2-40B4-BE49-F238E27FC236}">
                <a16:creationId xmlns:a16="http://schemas.microsoft.com/office/drawing/2014/main" id="{53E8E748-AF3C-4C46-959E-6579ED084754}"/>
              </a:ext>
            </a:extLst>
          </p:cNvPr>
          <p:cNvSpPr txBox="1"/>
          <p:nvPr/>
        </p:nvSpPr>
        <p:spPr>
          <a:xfrm>
            <a:off x="2004767" y="4474496"/>
            <a:ext cx="9115720" cy="369332"/>
          </a:xfrm>
          <a:prstGeom prst="rect">
            <a:avLst/>
          </a:prstGeom>
          <a:noFill/>
        </p:spPr>
        <p:txBody>
          <a:bodyPr wrap="square" rtlCol="0">
            <a:spAutoFit/>
          </a:bodyPr>
          <a:lstStyle/>
          <a:p>
            <a:r>
              <a:rPr lang="zh-CN" altLang="en-US" dirty="0"/>
              <a:t>每当团队合作出现分歧时，主要通过集体讨论，并回溯设计图，结合项目现状解决分歧。</a:t>
            </a:r>
            <a:endParaRPr lang="zh-CN" altLang="zh-CN" dirty="0"/>
          </a:p>
        </p:txBody>
      </p:sp>
    </p:spTree>
    <p:extLst>
      <p:ext uri="{BB962C8B-B14F-4D97-AF65-F5344CB8AC3E}">
        <p14:creationId xmlns:p14="http://schemas.microsoft.com/office/powerpoint/2010/main" val="369399407"/>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a:off x="762000" y="25400"/>
            <a:ext cx="10058400" cy="5029200"/>
          </a:xfrm>
          <a:prstGeom prst="rect">
            <a:avLst/>
          </a:prstGeom>
        </p:spPr>
      </p:pic>
      <p:sp>
        <p:nvSpPr>
          <p:cNvPr id="22" name="AutoShape0"/>
          <p:cNvSpPr/>
          <p:nvPr/>
        </p:nvSpPr>
        <p:spPr>
          <a:xfrm flipV="1">
            <a:off x="4960379" y="4731128"/>
            <a:ext cx="53581" cy="364601"/>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19" name="AutoShape1"/>
          <p:cNvSpPr/>
          <p:nvPr/>
        </p:nvSpPr>
        <p:spPr>
          <a:xfrm flipH="1">
            <a:off x="4960379" y="3025775"/>
            <a:ext cx="53581" cy="497395"/>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0" name="AutoShape2"/>
          <p:cNvSpPr/>
          <p:nvPr/>
        </p:nvSpPr>
        <p:spPr>
          <a:xfrm flipH="1">
            <a:off x="2685520" y="3025775"/>
            <a:ext cx="2328440" cy="4542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1" name="AutoShape3"/>
          <p:cNvSpPr/>
          <p:nvPr/>
        </p:nvSpPr>
        <p:spPr>
          <a:xfrm rot="16200000" flipH="1">
            <a:off x="1666267" y="4045029"/>
            <a:ext cx="2139845" cy="101338"/>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3" name="AutoShape4"/>
          <p:cNvSpPr/>
          <p:nvPr/>
        </p:nvSpPr>
        <p:spPr>
          <a:xfrm flipH="1" flipV="1">
            <a:off x="2685520" y="5095728"/>
            <a:ext cx="2328440" cy="69892"/>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4" name="AutoShape5"/>
          <p:cNvSpPr/>
          <p:nvPr/>
        </p:nvSpPr>
        <p:spPr>
          <a:xfrm>
            <a:off x="4335780" y="3559810"/>
            <a:ext cx="2007870" cy="1138555"/>
          </a:xfrm>
          <a:prstGeom prst="roundRect">
            <a:avLst/>
          </a:prstGeom>
          <a:solidFill>
            <a:srgbClr val="67C0C7"/>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66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07</a:t>
            </a:r>
            <a:endParaRPr lang="zh-CN" altLang="en-US" sz="66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28" name="Text box0"/>
          <p:cNvSpPr txBox="1">
            <a:spLocks noChangeArrowheads="1"/>
          </p:cNvSpPr>
          <p:nvPr/>
        </p:nvSpPr>
        <p:spPr bwMode="auto">
          <a:xfrm>
            <a:off x="6580505" y="3668395"/>
            <a:ext cx="4680585" cy="92202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zh-CN" altLang="en-US" sz="540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组员自我总结</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E2B3635C-BEF1-44AB-9CAA-0816FE2C2314}"/>
              </a:ext>
            </a:extLst>
          </p:cNvPr>
          <p:cNvSpPr/>
          <p:nvPr/>
        </p:nvSpPr>
        <p:spPr>
          <a:xfrm>
            <a:off x="1920240" y="614681"/>
            <a:ext cx="8971280" cy="721360"/>
          </a:xfrm>
          <a:prstGeom prst="roundRect">
            <a:avLst/>
          </a:prstGeom>
          <a:solidFill>
            <a:srgbClr val="FFD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2">
                    <a:lumMod val="25000"/>
                  </a:schemeClr>
                </a:solidFill>
              </a:rPr>
              <a:t>在与队友的不断碰撞和磨合中效率不断提升，碰到的问题也更加有勇气去面对了。</a:t>
            </a:r>
          </a:p>
        </p:txBody>
      </p:sp>
      <p:sp>
        <p:nvSpPr>
          <p:cNvPr id="2" name="矩形: 剪去对角 1">
            <a:extLst>
              <a:ext uri="{FF2B5EF4-FFF2-40B4-BE49-F238E27FC236}">
                <a16:creationId xmlns:a16="http://schemas.microsoft.com/office/drawing/2014/main" id="{B1C2ADB9-2731-4734-8560-1DA7B9BBA72A}"/>
              </a:ext>
            </a:extLst>
          </p:cNvPr>
          <p:cNvSpPr/>
          <p:nvPr/>
        </p:nvSpPr>
        <p:spPr>
          <a:xfrm>
            <a:off x="690880" y="233681"/>
            <a:ext cx="2001520" cy="457200"/>
          </a:xfrm>
          <a:prstGeom prst="snip2DiagRect">
            <a:avLst>
              <a:gd name="adj1" fmla="val 0"/>
              <a:gd name="adj2" fmla="val 3607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67C0C7"/>
                </a:solidFill>
              </a:rPr>
              <a:t>221701436</a:t>
            </a:r>
            <a:endParaRPr lang="zh-CN" altLang="en-US" b="1" dirty="0">
              <a:solidFill>
                <a:srgbClr val="67C0C7"/>
              </a:solidFill>
            </a:endParaRPr>
          </a:p>
        </p:txBody>
      </p:sp>
      <p:sp>
        <p:nvSpPr>
          <p:cNvPr id="12" name="矩形: 圆角 11">
            <a:extLst>
              <a:ext uri="{FF2B5EF4-FFF2-40B4-BE49-F238E27FC236}">
                <a16:creationId xmlns:a16="http://schemas.microsoft.com/office/drawing/2014/main" id="{A451D028-4B77-48FF-B9B4-BA4427F5746E}"/>
              </a:ext>
            </a:extLst>
          </p:cNvPr>
          <p:cNvSpPr/>
          <p:nvPr/>
        </p:nvSpPr>
        <p:spPr>
          <a:xfrm>
            <a:off x="1920240" y="1976121"/>
            <a:ext cx="8971280" cy="85344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2">
                    <a:lumMod val="25000"/>
                  </a:schemeClr>
                </a:solidFill>
              </a:rPr>
              <a:t>能换组学习不同的项目思想，是巨大的收获</a:t>
            </a:r>
          </a:p>
        </p:txBody>
      </p:sp>
      <p:sp>
        <p:nvSpPr>
          <p:cNvPr id="13" name="矩形: 剪去对角 12">
            <a:extLst>
              <a:ext uri="{FF2B5EF4-FFF2-40B4-BE49-F238E27FC236}">
                <a16:creationId xmlns:a16="http://schemas.microsoft.com/office/drawing/2014/main" id="{07A3A4CC-713A-43D9-8A96-A4F829E35DDC}"/>
              </a:ext>
            </a:extLst>
          </p:cNvPr>
          <p:cNvSpPr/>
          <p:nvPr/>
        </p:nvSpPr>
        <p:spPr>
          <a:xfrm>
            <a:off x="690880" y="1574801"/>
            <a:ext cx="2001520" cy="457200"/>
          </a:xfrm>
          <a:prstGeom prst="snip2DiagRect">
            <a:avLst>
              <a:gd name="adj1" fmla="val 0"/>
              <a:gd name="adj2" fmla="val 3607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67C0C7"/>
                </a:solidFill>
              </a:rPr>
              <a:t>221701416</a:t>
            </a:r>
            <a:endParaRPr lang="zh-CN" altLang="en-US" b="1" dirty="0">
              <a:solidFill>
                <a:srgbClr val="67C0C7"/>
              </a:solidFill>
            </a:endParaRPr>
          </a:p>
        </p:txBody>
      </p:sp>
      <p:sp>
        <p:nvSpPr>
          <p:cNvPr id="14" name="矩形: 圆角 13">
            <a:extLst>
              <a:ext uri="{FF2B5EF4-FFF2-40B4-BE49-F238E27FC236}">
                <a16:creationId xmlns:a16="http://schemas.microsoft.com/office/drawing/2014/main" id="{21FD386F-66B6-4361-ADB9-4CC0BD1B79CE}"/>
              </a:ext>
            </a:extLst>
          </p:cNvPr>
          <p:cNvSpPr/>
          <p:nvPr/>
        </p:nvSpPr>
        <p:spPr>
          <a:xfrm>
            <a:off x="1920240" y="5227320"/>
            <a:ext cx="8971280" cy="8534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2">
                    <a:lumMod val="25000"/>
                  </a:schemeClr>
                </a:solidFill>
              </a:rPr>
              <a:t>beta</a:t>
            </a:r>
            <a:r>
              <a:rPr lang="zh-CN" altLang="en-US" dirty="0">
                <a:solidFill>
                  <a:schemeClr val="bg2">
                    <a:lumMod val="25000"/>
                  </a:schemeClr>
                </a:solidFill>
              </a:rPr>
              <a:t>阶段就是对项目不断完善的过程，自身能力也在不断加强。</a:t>
            </a:r>
          </a:p>
        </p:txBody>
      </p:sp>
      <p:sp>
        <p:nvSpPr>
          <p:cNvPr id="15" name="矩形: 剪去对角 14">
            <a:extLst>
              <a:ext uri="{FF2B5EF4-FFF2-40B4-BE49-F238E27FC236}">
                <a16:creationId xmlns:a16="http://schemas.microsoft.com/office/drawing/2014/main" id="{57937CE6-7EDE-4331-963F-063554D1E827}"/>
              </a:ext>
            </a:extLst>
          </p:cNvPr>
          <p:cNvSpPr/>
          <p:nvPr/>
        </p:nvSpPr>
        <p:spPr>
          <a:xfrm>
            <a:off x="690880" y="4826000"/>
            <a:ext cx="2001520" cy="457200"/>
          </a:xfrm>
          <a:prstGeom prst="snip2DiagRect">
            <a:avLst>
              <a:gd name="adj1" fmla="val 0"/>
              <a:gd name="adj2" fmla="val 3607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67C0C7"/>
                </a:solidFill>
              </a:rPr>
              <a:t>221701309</a:t>
            </a:r>
            <a:endParaRPr lang="zh-CN" altLang="en-US" b="1" dirty="0">
              <a:solidFill>
                <a:srgbClr val="67C0C7"/>
              </a:solidFill>
            </a:endParaRPr>
          </a:p>
        </p:txBody>
      </p:sp>
      <p:sp>
        <p:nvSpPr>
          <p:cNvPr id="16" name="矩形: 圆角 15">
            <a:extLst>
              <a:ext uri="{FF2B5EF4-FFF2-40B4-BE49-F238E27FC236}">
                <a16:creationId xmlns:a16="http://schemas.microsoft.com/office/drawing/2014/main" id="{BEA005BE-6C4D-4668-B41A-63CA58C1166B}"/>
              </a:ext>
            </a:extLst>
          </p:cNvPr>
          <p:cNvSpPr/>
          <p:nvPr/>
        </p:nvSpPr>
        <p:spPr>
          <a:xfrm>
            <a:off x="1828800" y="3632201"/>
            <a:ext cx="8971280" cy="85344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2">
                    <a:lumMod val="25000"/>
                  </a:schemeClr>
                </a:solidFill>
              </a:rPr>
              <a:t>在和前端一起开发实现功能的过程中收获颇多</a:t>
            </a:r>
          </a:p>
        </p:txBody>
      </p:sp>
      <p:sp>
        <p:nvSpPr>
          <p:cNvPr id="17" name="矩形: 剪去对角 16">
            <a:extLst>
              <a:ext uri="{FF2B5EF4-FFF2-40B4-BE49-F238E27FC236}">
                <a16:creationId xmlns:a16="http://schemas.microsoft.com/office/drawing/2014/main" id="{22B6B6CF-46B4-4B5A-8068-D836E2EF95CA}"/>
              </a:ext>
            </a:extLst>
          </p:cNvPr>
          <p:cNvSpPr/>
          <p:nvPr/>
        </p:nvSpPr>
        <p:spPr>
          <a:xfrm>
            <a:off x="599440" y="3230881"/>
            <a:ext cx="2001520" cy="457200"/>
          </a:xfrm>
          <a:prstGeom prst="snip2DiagRect">
            <a:avLst>
              <a:gd name="adj1" fmla="val 0"/>
              <a:gd name="adj2" fmla="val 3607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67C0C7"/>
                </a:solidFill>
              </a:rPr>
              <a:t>181700141</a:t>
            </a:r>
            <a:endParaRPr lang="zh-CN" altLang="en-US" b="1" dirty="0">
              <a:solidFill>
                <a:srgbClr val="67C0C7"/>
              </a:solidFill>
            </a:endParaRPr>
          </a:p>
        </p:txBody>
      </p:sp>
    </p:spTree>
    <p:extLst>
      <p:ext uri="{BB962C8B-B14F-4D97-AF65-F5344CB8AC3E}">
        <p14:creationId xmlns:p14="http://schemas.microsoft.com/office/powerpoint/2010/main" val="3913181757"/>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E2B3635C-BEF1-44AB-9CAA-0816FE2C2314}"/>
              </a:ext>
            </a:extLst>
          </p:cNvPr>
          <p:cNvSpPr/>
          <p:nvPr/>
        </p:nvSpPr>
        <p:spPr>
          <a:xfrm>
            <a:off x="1920240" y="751839"/>
            <a:ext cx="8971280" cy="812799"/>
          </a:xfrm>
          <a:prstGeom prst="roundRect">
            <a:avLst/>
          </a:prstGeom>
          <a:solidFill>
            <a:srgbClr val="CF9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2">
                    <a:lumMod val="25000"/>
                  </a:schemeClr>
                </a:solidFill>
              </a:rPr>
              <a:t>相比</a:t>
            </a:r>
            <a:r>
              <a:rPr lang="en-US" altLang="zh-CN" dirty="0">
                <a:solidFill>
                  <a:schemeClr val="bg2">
                    <a:lumMod val="25000"/>
                  </a:schemeClr>
                </a:solidFill>
              </a:rPr>
              <a:t>alpha</a:t>
            </a:r>
            <a:r>
              <a:rPr lang="zh-CN" altLang="en-US" dirty="0">
                <a:solidFill>
                  <a:schemeClr val="bg2">
                    <a:lumMod val="25000"/>
                  </a:schemeClr>
                </a:solidFill>
              </a:rPr>
              <a:t>阶段，能够更熟练地使用辅助工具帮助测试，提升工作效率。</a:t>
            </a:r>
          </a:p>
        </p:txBody>
      </p:sp>
      <p:sp>
        <p:nvSpPr>
          <p:cNvPr id="2" name="矩形: 剪去对角 1">
            <a:extLst>
              <a:ext uri="{FF2B5EF4-FFF2-40B4-BE49-F238E27FC236}">
                <a16:creationId xmlns:a16="http://schemas.microsoft.com/office/drawing/2014/main" id="{B1C2ADB9-2731-4734-8560-1DA7B9BBA72A}"/>
              </a:ext>
            </a:extLst>
          </p:cNvPr>
          <p:cNvSpPr/>
          <p:nvPr/>
        </p:nvSpPr>
        <p:spPr>
          <a:xfrm>
            <a:off x="690880" y="370840"/>
            <a:ext cx="2001520" cy="457200"/>
          </a:xfrm>
          <a:prstGeom prst="snip2DiagRect">
            <a:avLst>
              <a:gd name="adj1" fmla="val 0"/>
              <a:gd name="adj2" fmla="val 3607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67C0C7"/>
                </a:solidFill>
              </a:rPr>
              <a:t>221701426</a:t>
            </a:r>
            <a:endParaRPr lang="zh-CN" altLang="en-US" b="1" dirty="0">
              <a:solidFill>
                <a:srgbClr val="67C0C7"/>
              </a:solidFill>
            </a:endParaRPr>
          </a:p>
        </p:txBody>
      </p:sp>
      <p:sp>
        <p:nvSpPr>
          <p:cNvPr id="12" name="矩形: 圆角 11">
            <a:extLst>
              <a:ext uri="{FF2B5EF4-FFF2-40B4-BE49-F238E27FC236}">
                <a16:creationId xmlns:a16="http://schemas.microsoft.com/office/drawing/2014/main" id="{A451D028-4B77-48FF-B9B4-BA4427F5746E}"/>
              </a:ext>
            </a:extLst>
          </p:cNvPr>
          <p:cNvSpPr/>
          <p:nvPr/>
        </p:nvSpPr>
        <p:spPr>
          <a:xfrm>
            <a:off x="1920240" y="2265680"/>
            <a:ext cx="8971280" cy="85344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2">
                    <a:lumMod val="25000"/>
                  </a:schemeClr>
                </a:solidFill>
              </a:rPr>
              <a:t>也在不经意中又过了一遍</a:t>
            </a:r>
            <a:r>
              <a:rPr lang="en-US" altLang="zh-CN" dirty="0">
                <a:solidFill>
                  <a:schemeClr val="bg2">
                    <a:lumMod val="25000"/>
                  </a:schemeClr>
                </a:solidFill>
              </a:rPr>
              <a:t>400</a:t>
            </a:r>
            <a:r>
              <a:rPr lang="zh-CN" altLang="en-US" dirty="0">
                <a:solidFill>
                  <a:schemeClr val="bg2">
                    <a:lumMod val="25000"/>
                  </a:schemeClr>
                </a:solidFill>
              </a:rPr>
              <a:t>，</a:t>
            </a:r>
            <a:r>
              <a:rPr lang="en-US" altLang="zh-CN" dirty="0">
                <a:solidFill>
                  <a:schemeClr val="bg2">
                    <a:lumMod val="25000"/>
                  </a:schemeClr>
                </a:solidFill>
              </a:rPr>
              <a:t>500</a:t>
            </a:r>
            <a:r>
              <a:rPr lang="zh-CN" altLang="en-US" dirty="0">
                <a:solidFill>
                  <a:schemeClr val="bg2">
                    <a:lumMod val="25000"/>
                  </a:schemeClr>
                </a:solidFill>
              </a:rPr>
              <a:t>等的错误代号，</a:t>
            </a:r>
          </a:p>
        </p:txBody>
      </p:sp>
      <p:sp>
        <p:nvSpPr>
          <p:cNvPr id="13" name="矩形: 剪去对角 12">
            <a:extLst>
              <a:ext uri="{FF2B5EF4-FFF2-40B4-BE49-F238E27FC236}">
                <a16:creationId xmlns:a16="http://schemas.microsoft.com/office/drawing/2014/main" id="{07A3A4CC-713A-43D9-8A96-A4F829E35DDC}"/>
              </a:ext>
            </a:extLst>
          </p:cNvPr>
          <p:cNvSpPr/>
          <p:nvPr/>
        </p:nvSpPr>
        <p:spPr>
          <a:xfrm>
            <a:off x="690880" y="1864360"/>
            <a:ext cx="2001520" cy="457200"/>
          </a:xfrm>
          <a:prstGeom prst="snip2DiagRect">
            <a:avLst>
              <a:gd name="adj1" fmla="val 0"/>
              <a:gd name="adj2" fmla="val 3607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67C0C7"/>
                </a:solidFill>
              </a:rPr>
              <a:t>221701402</a:t>
            </a:r>
            <a:endParaRPr lang="zh-CN" altLang="en-US" b="1" dirty="0">
              <a:solidFill>
                <a:srgbClr val="67C0C7"/>
              </a:solidFill>
            </a:endParaRPr>
          </a:p>
        </p:txBody>
      </p:sp>
      <p:sp>
        <p:nvSpPr>
          <p:cNvPr id="14" name="矩形: 圆角 13">
            <a:extLst>
              <a:ext uri="{FF2B5EF4-FFF2-40B4-BE49-F238E27FC236}">
                <a16:creationId xmlns:a16="http://schemas.microsoft.com/office/drawing/2014/main" id="{21FD386F-66B6-4361-ADB9-4CC0BD1B79CE}"/>
              </a:ext>
            </a:extLst>
          </p:cNvPr>
          <p:cNvSpPr/>
          <p:nvPr/>
        </p:nvSpPr>
        <p:spPr>
          <a:xfrm>
            <a:off x="1920240" y="3638746"/>
            <a:ext cx="8971280" cy="93326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2">
                    <a:lumMod val="25000"/>
                  </a:schemeClr>
                </a:solidFill>
              </a:rPr>
              <a:t>结果虽然重要，但过程更为珍贵，我们小组每个组员的辛勤付出和组员之间的相互帮助都是这个项目不可或缺的一部分</a:t>
            </a:r>
          </a:p>
        </p:txBody>
      </p:sp>
      <p:sp>
        <p:nvSpPr>
          <p:cNvPr id="15" name="矩形: 剪去对角 14">
            <a:extLst>
              <a:ext uri="{FF2B5EF4-FFF2-40B4-BE49-F238E27FC236}">
                <a16:creationId xmlns:a16="http://schemas.microsoft.com/office/drawing/2014/main" id="{57937CE6-7EDE-4331-963F-063554D1E827}"/>
              </a:ext>
            </a:extLst>
          </p:cNvPr>
          <p:cNvSpPr/>
          <p:nvPr/>
        </p:nvSpPr>
        <p:spPr>
          <a:xfrm>
            <a:off x="690880" y="3317249"/>
            <a:ext cx="2001520" cy="457200"/>
          </a:xfrm>
          <a:prstGeom prst="snip2DiagRect">
            <a:avLst>
              <a:gd name="adj1" fmla="val 0"/>
              <a:gd name="adj2" fmla="val 3607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67C0C7"/>
                </a:solidFill>
              </a:rPr>
              <a:t>221701403</a:t>
            </a:r>
            <a:endParaRPr lang="zh-CN" altLang="en-US" b="1" dirty="0">
              <a:solidFill>
                <a:srgbClr val="67C0C7"/>
              </a:solidFill>
            </a:endParaRPr>
          </a:p>
        </p:txBody>
      </p:sp>
      <p:sp>
        <p:nvSpPr>
          <p:cNvPr id="8" name="矩形: 圆角 7">
            <a:extLst>
              <a:ext uri="{FF2B5EF4-FFF2-40B4-BE49-F238E27FC236}">
                <a16:creationId xmlns:a16="http://schemas.microsoft.com/office/drawing/2014/main" id="{F74FBB8D-3C6F-4763-AAB9-EE18EE28D0E4}"/>
              </a:ext>
            </a:extLst>
          </p:cNvPr>
          <p:cNvSpPr/>
          <p:nvPr/>
        </p:nvSpPr>
        <p:spPr>
          <a:xfrm>
            <a:off x="1920240" y="5303517"/>
            <a:ext cx="8971280" cy="706120"/>
          </a:xfrm>
          <a:prstGeom prst="roundRect">
            <a:avLst/>
          </a:prstGeom>
          <a:solidFill>
            <a:srgbClr val="A9D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2">
                    <a:lumMod val="25000"/>
                  </a:schemeClr>
                </a:solidFill>
              </a:rPr>
              <a:t>虽然一时不好解决，不过这也促进了我学习相关知识</a:t>
            </a:r>
          </a:p>
        </p:txBody>
      </p:sp>
      <p:sp>
        <p:nvSpPr>
          <p:cNvPr id="9" name="矩形: 剪去对角 8">
            <a:extLst>
              <a:ext uri="{FF2B5EF4-FFF2-40B4-BE49-F238E27FC236}">
                <a16:creationId xmlns:a16="http://schemas.microsoft.com/office/drawing/2014/main" id="{05A7A684-800F-41A9-9E5C-A6B3DCBD2C63}"/>
              </a:ext>
            </a:extLst>
          </p:cNvPr>
          <p:cNvSpPr/>
          <p:nvPr/>
        </p:nvSpPr>
        <p:spPr>
          <a:xfrm>
            <a:off x="690880" y="5024137"/>
            <a:ext cx="2001520" cy="457200"/>
          </a:xfrm>
          <a:prstGeom prst="snip2DiagRect">
            <a:avLst>
              <a:gd name="adj1" fmla="val 0"/>
              <a:gd name="adj2" fmla="val 3607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67C0C7"/>
                </a:solidFill>
              </a:rPr>
              <a:t>221701435</a:t>
            </a:r>
            <a:endParaRPr lang="zh-CN" altLang="en-US" b="1" dirty="0">
              <a:solidFill>
                <a:srgbClr val="67C0C7"/>
              </a:solidFill>
            </a:endParaRPr>
          </a:p>
        </p:txBody>
      </p:sp>
    </p:spTree>
    <p:extLst>
      <p:ext uri="{BB962C8B-B14F-4D97-AF65-F5344CB8AC3E}">
        <p14:creationId xmlns:p14="http://schemas.microsoft.com/office/powerpoint/2010/main" val="2285797207"/>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7DBCDAD-8049-4994-B4CD-B76D8CFC44E5}"/>
              </a:ext>
            </a:extLst>
          </p:cNvPr>
          <p:cNvSpPr txBox="1"/>
          <p:nvPr/>
        </p:nvSpPr>
        <p:spPr>
          <a:xfrm>
            <a:off x="3657600" y="301658"/>
            <a:ext cx="4637988" cy="523220"/>
          </a:xfrm>
          <a:prstGeom prst="rect">
            <a:avLst/>
          </a:prstGeom>
          <a:noFill/>
        </p:spPr>
        <p:txBody>
          <a:bodyPr wrap="square" rtlCol="0">
            <a:spAutoFit/>
          </a:bodyPr>
          <a:lstStyle/>
          <a:p>
            <a:pPr algn="ctr"/>
            <a:r>
              <a:rPr lang="zh-CN" altLang="en-US" sz="2800" b="1" dirty="0">
                <a:solidFill>
                  <a:schemeClr val="accent1">
                    <a:lumMod val="75000"/>
                  </a:schemeClr>
                </a:solidFill>
              </a:rPr>
              <a:t>团队能力状态</a:t>
            </a:r>
          </a:p>
        </p:txBody>
      </p:sp>
      <p:sp>
        <p:nvSpPr>
          <p:cNvPr id="3" name="文本框 2">
            <a:extLst>
              <a:ext uri="{FF2B5EF4-FFF2-40B4-BE49-F238E27FC236}">
                <a16:creationId xmlns:a16="http://schemas.microsoft.com/office/drawing/2014/main" id="{02714B63-CE3F-4638-BDA8-51C13231A49C}"/>
              </a:ext>
            </a:extLst>
          </p:cNvPr>
          <p:cNvSpPr txBox="1"/>
          <p:nvPr/>
        </p:nvSpPr>
        <p:spPr>
          <a:xfrm>
            <a:off x="801279" y="1451728"/>
            <a:ext cx="2856322" cy="400110"/>
          </a:xfrm>
          <a:prstGeom prst="rect">
            <a:avLst/>
          </a:prstGeom>
          <a:noFill/>
        </p:spPr>
        <p:txBody>
          <a:bodyPr wrap="square" rtlCol="0">
            <a:spAutoFit/>
          </a:bodyPr>
          <a:lstStyle/>
          <a:p>
            <a:r>
              <a:rPr lang="en-US" altLang="zh-CN" sz="2000" b="1" dirty="0">
                <a:solidFill>
                  <a:schemeClr val="accent1">
                    <a:lumMod val="75000"/>
                  </a:schemeClr>
                </a:solidFill>
              </a:rPr>
              <a:t>CMMI</a:t>
            </a:r>
            <a:r>
              <a:rPr lang="zh-CN" altLang="en-US" sz="2000" b="1" dirty="0">
                <a:solidFill>
                  <a:schemeClr val="accent1">
                    <a:lumMod val="75000"/>
                  </a:schemeClr>
                </a:solidFill>
              </a:rPr>
              <a:t>等级评估</a:t>
            </a:r>
          </a:p>
        </p:txBody>
      </p:sp>
      <p:sp>
        <p:nvSpPr>
          <p:cNvPr id="4" name="文本框 3">
            <a:extLst>
              <a:ext uri="{FF2B5EF4-FFF2-40B4-BE49-F238E27FC236}">
                <a16:creationId xmlns:a16="http://schemas.microsoft.com/office/drawing/2014/main" id="{C7EEAAA3-4DAB-46EA-9326-26EB52652A61}"/>
              </a:ext>
            </a:extLst>
          </p:cNvPr>
          <p:cNvSpPr txBox="1"/>
          <p:nvPr/>
        </p:nvSpPr>
        <p:spPr>
          <a:xfrm>
            <a:off x="801279" y="3429000"/>
            <a:ext cx="2856322" cy="400110"/>
          </a:xfrm>
          <a:prstGeom prst="rect">
            <a:avLst/>
          </a:prstGeom>
          <a:noFill/>
        </p:spPr>
        <p:txBody>
          <a:bodyPr wrap="square" rtlCol="0">
            <a:spAutoFit/>
          </a:bodyPr>
          <a:lstStyle/>
          <a:p>
            <a:r>
              <a:rPr lang="zh-CN" altLang="en-US" sz="2000" b="1" dirty="0">
                <a:solidFill>
                  <a:schemeClr val="accent1">
                    <a:lumMod val="75000"/>
                  </a:schemeClr>
                </a:solidFill>
              </a:rPr>
              <a:t>团队状态评估</a:t>
            </a:r>
          </a:p>
        </p:txBody>
      </p:sp>
      <p:graphicFrame>
        <p:nvGraphicFramePr>
          <p:cNvPr id="5" name="表格 5">
            <a:extLst>
              <a:ext uri="{FF2B5EF4-FFF2-40B4-BE49-F238E27FC236}">
                <a16:creationId xmlns:a16="http://schemas.microsoft.com/office/drawing/2014/main" id="{896A9A4F-BADE-4268-86DE-00E76B246991}"/>
              </a:ext>
            </a:extLst>
          </p:cNvPr>
          <p:cNvGraphicFramePr>
            <a:graphicFrameLocks noGrp="1"/>
          </p:cNvGraphicFramePr>
          <p:nvPr>
            <p:extLst>
              <p:ext uri="{D42A27DB-BD31-4B8C-83A1-F6EECF244321}">
                <p14:modId xmlns:p14="http://schemas.microsoft.com/office/powerpoint/2010/main" val="2074149139"/>
              </p:ext>
            </p:extLst>
          </p:nvPr>
        </p:nvGraphicFramePr>
        <p:xfrm>
          <a:off x="1494672" y="2293268"/>
          <a:ext cx="8394045" cy="523220"/>
        </p:xfrm>
        <a:graphic>
          <a:graphicData uri="http://schemas.openxmlformats.org/drawingml/2006/table">
            <a:tbl>
              <a:tblPr firstRow="1" bandRow="1">
                <a:tableStyleId>{5C22544A-7EE6-4342-B048-85BDC9FD1C3A}</a:tableStyleId>
              </a:tblPr>
              <a:tblGrid>
                <a:gridCol w="1678809">
                  <a:extLst>
                    <a:ext uri="{9D8B030D-6E8A-4147-A177-3AD203B41FA5}">
                      <a16:colId xmlns:a16="http://schemas.microsoft.com/office/drawing/2014/main" val="391463342"/>
                    </a:ext>
                  </a:extLst>
                </a:gridCol>
                <a:gridCol w="1678809">
                  <a:extLst>
                    <a:ext uri="{9D8B030D-6E8A-4147-A177-3AD203B41FA5}">
                      <a16:colId xmlns:a16="http://schemas.microsoft.com/office/drawing/2014/main" val="4182067114"/>
                    </a:ext>
                  </a:extLst>
                </a:gridCol>
                <a:gridCol w="1678809">
                  <a:extLst>
                    <a:ext uri="{9D8B030D-6E8A-4147-A177-3AD203B41FA5}">
                      <a16:colId xmlns:a16="http://schemas.microsoft.com/office/drawing/2014/main" val="3082675591"/>
                    </a:ext>
                  </a:extLst>
                </a:gridCol>
                <a:gridCol w="1678809">
                  <a:extLst>
                    <a:ext uri="{9D8B030D-6E8A-4147-A177-3AD203B41FA5}">
                      <a16:colId xmlns:a16="http://schemas.microsoft.com/office/drawing/2014/main" val="3113573317"/>
                    </a:ext>
                  </a:extLst>
                </a:gridCol>
                <a:gridCol w="1678809">
                  <a:extLst>
                    <a:ext uri="{9D8B030D-6E8A-4147-A177-3AD203B41FA5}">
                      <a16:colId xmlns:a16="http://schemas.microsoft.com/office/drawing/2014/main" val="2860973049"/>
                    </a:ext>
                  </a:extLst>
                </a:gridCol>
              </a:tblGrid>
              <a:tr h="523220">
                <a:tc>
                  <a:txBody>
                    <a:bodyPr/>
                    <a:lstStyle/>
                    <a:p>
                      <a:pPr algn="ctr"/>
                      <a:r>
                        <a:rPr lang="zh-CN" altLang="en-US" sz="2400" dirty="0"/>
                        <a:t>一级</a:t>
                      </a:r>
                    </a:p>
                  </a:txBody>
                  <a:tcPr>
                    <a:solidFill>
                      <a:srgbClr val="F7C7A7"/>
                    </a:solidFill>
                  </a:tcPr>
                </a:tc>
                <a:tc>
                  <a:txBody>
                    <a:bodyPr/>
                    <a:lstStyle/>
                    <a:p>
                      <a:pPr algn="ctr"/>
                      <a:r>
                        <a:rPr lang="zh-CN" altLang="en-US" sz="2400" dirty="0"/>
                        <a:t>二级</a:t>
                      </a:r>
                    </a:p>
                  </a:txBody>
                  <a:tcPr>
                    <a:solidFill>
                      <a:schemeClr val="accent2">
                        <a:lumMod val="60000"/>
                        <a:lumOff val="40000"/>
                      </a:schemeClr>
                    </a:solidFill>
                  </a:tcPr>
                </a:tc>
                <a:tc>
                  <a:txBody>
                    <a:bodyPr/>
                    <a:lstStyle/>
                    <a:p>
                      <a:pPr algn="ctr"/>
                      <a:r>
                        <a:rPr lang="zh-CN" altLang="en-US" sz="2400" dirty="0"/>
                        <a:t>三级</a:t>
                      </a:r>
                    </a:p>
                  </a:txBody>
                  <a:tcPr>
                    <a:solidFill>
                      <a:srgbClr val="EF8D4B"/>
                    </a:solidFill>
                  </a:tcPr>
                </a:tc>
                <a:tc>
                  <a:txBody>
                    <a:bodyPr/>
                    <a:lstStyle/>
                    <a:p>
                      <a:pPr algn="ctr"/>
                      <a:r>
                        <a:rPr lang="zh-CN" altLang="en-US" sz="2400" dirty="0"/>
                        <a:t>四级</a:t>
                      </a:r>
                    </a:p>
                  </a:txBody>
                  <a:tcPr>
                    <a:solidFill>
                      <a:schemeClr val="accent2">
                        <a:lumMod val="75000"/>
                      </a:schemeClr>
                    </a:solidFill>
                  </a:tcPr>
                </a:tc>
                <a:tc>
                  <a:txBody>
                    <a:bodyPr/>
                    <a:lstStyle/>
                    <a:p>
                      <a:pPr algn="ctr"/>
                      <a:r>
                        <a:rPr lang="zh-CN" altLang="en-US" sz="2400" dirty="0"/>
                        <a:t>五级</a:t>
                      </a:r>
                    </a:p>
                  </a:txBody>
                  <a:tcPr>
                    <a:solidFill>
                      <a:schemeClr val="accent2">
                        <a:lumMod val="50000"/>
                      </a:schemeClr>
                    </a:solidFill>
                  </a:tcPr>
                </a:tc>
                <a:extLst>
                  <a:ext uri="{0D108BD9-81ED-4DB2-BD59-A6C34878D82A}">
                    <a16:rowId xmlns:a16="http://schemas.microsoft.com/office/drawing/2014/main" val="4071001542"/>
                  </a:ext>
                </a:extLst>
              </a:tr>
            </a:tbl>
          </a:graphicData>
        </a:graphic>
      </p:graphicFrame>
      <p:sp>
        <p:nvSpPr>
          <p:cNvPr id="7" name="图文框 6">
            <a:extLst>
              <a:ext uri="{FF2B5EF4-FFF2-40B4-BE49-F238E27FC236}">
                <a16:creationId xmlns:a16="http://schemas.microsoft.com/office/drawing/2014/main" id="{0336429B-0F2A-4A05-9182-FC2FC6FEE409}"/>
              </a:ext>
            </a:extLst>
          </p:cNvPr>
          <p:cNvSpPr/>
          <p:nvPr/>
        </p:nvSpPr>
        <p:spPr>
          <a:xfrm>
            <a:off x="2960016" y="2056871"/>
            <a:ext cx="433633" cy="997614"/>
          </a:xfrm>
          <a:prstGeom prst="frame">
            <a:avLst/>
          </a:prstGeom>
          <a:solidFill>
            <a:srgbClr val="6B81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aphicFrame>
        <p:nvGraphicFramePr>
          <p:cNvPr id="8" name="表格 5">
            <a:extLst>
              <a:ext uri="{FF2B5EF4-FFF2-40B4-BE49-F238E27FC236}">
                <a16:creationId xmlns:a16="http://schemas.microsoft.com/office/drawing/2014/main" id="{E412118B-14E4-4925-A73B-E9D198E0577D}"/>
              </a:ext>
            </a:extLst>
          </p:cNvPr>
          <p:cNvGraphicFramePr>
            <a:graphicFrameLocks noGrp="1"/>
          </p:cNvGraphicFramePr>
          <p:nvPr>
            <p:extLst>
              <p:ext uri="{D42A27DB-BD31-4B8C-83A1-F6EECF244321}">
                <p14:modId xmlns:p14="http://schemas.microsoft.com/office/powerpoint/2010/main" val="3416437856"/>
              </p:ext>
            </p:extLst>
          </p:nvPr>
        </p:nvGraphicFramePr>
        <p:xfrm>
          <a:off x="1387668" y="4393650"/>
          <a:ext cx="6715236" cy="523220"/>
        </p:xfrm>
        <a:graphic>
          <a:graphicData uri="http://schemas.openxmlformats.org/drawingml/2006/table">
            <a:tbl>
              <a:tblPr firstRow="1" bandRow="1">
                <a:tableStyleId>{5C22544A-7EE6-4342-B048-85BDC9FD1C3A}</a:tableStyleId>
              </a:tblPr>
              <a:tblGrid>
                <a:gridCol w="1678809">
                  <a:extLst>
                    <a:ext uri="{9D8B030D-6E8A-4147-A177-3AD203B41FA5}">
                      <a16:colId xmlns:a16="http://schemas.microsoft.com/office/drawing/2014/main" val="391463342"/>
                    </a:ext>
                  </a:extLst>
                </a:gridCol>
                <a:gridCol w="1678809">
                  <a:extLst>
                    <a:ext uri="{9D8B030D-6E8A-4147-A177-3AD203B41FA5}">
                      <a16:colId xmlns:a16="http://schemas.microsoft.com/office/drawing/2014/main" val="4182067114"/>
                    </a:ext>
                  </a:extLst>
                </a:gridCol>
                <a:gridCol w="1678809">
                  <a:extLst>
                    <a:ext uri="{9D8B030D-6E8A-4147-A177-3AD203B41FA5}">
                      <a16:colId xmlns:a16="http://schemas.microsoft.com/office/drawing/2014/main" val="3082675591"/>
                    </a:ext>
                  </a:extLst>
                </a:gridCol>
                <a:gridCol w="1678809">
                  <a:extLst>
                    <a:ext uri="{9D8B030D-6E8A-4147-A177-3AD203B41FA5}">
                      <a16:colId xmlns:a16="http://schemas.microsoft.com/office/drawing/2014/main" val="3113573317"/>
                    </a:ext>
                  </a:extLst>
                </a:gridCol>
              </a:tblGrid>
              <a:tr h="523220">
                <a:tc>
                  <a:txBody>
                    <a:bodyPr/>
                    <a:lstStyle/>
                    <a:p>
                      <a:pPr algn="ctr"/>
                      <a:r>
                        <a:rPr lang="zh-CN" altLang="en-US" sz="2400" dirty="0"/>
                        <a:t>萌芽</a:t>
                      </a:r>
                    </a:p>
                  </a:txBody>
                  <a:tcPr>
                    <a:solidFill>
                      <a:schemeClr val="accent6">
                        <a:lumMod val="60000"/>
                        <a:lumOff val="40000"/>
                      </a:schemeClr>
                    </a:solidFill>
                  </a:tcPr>
                </a:tc>
                <a:tc>
                  <a:txBody>
                    <a:bodyPr/>
                    <a:lstStyle/>
                    <a:p>
                      <a:pPr algn="ctr"/>
                      <a:r>
                        <a:rPr lang="zh-CN" altLang="en-US" sz="2400" dirty="0"/>
                        <a:t>磨合</a:t>
                      </a:r>
                    </a:p>
                  </a:txBody>
                  <a:tcPr>
                    <a:solidFill>
                      <a:schemeClr val="accent4">
                        <a:lumMod val="60000"/>
                        <a:lumOff val="40000"/>
                      </a:schemeClr>
                    </a:solidFill>
                  </a:tcPr>
                </a:tc>
                <a:tc>
                  <a:txBody>
                    <a:bodyPr/>
                    <a:lstStyle/>
                    <a:p>
                      <a:pPr algn="ctr"/>
                      <a:r>
                        <a:rPr lang="zh-CN" altLang="en-US" sz="2400" dirty="0"/>
                        <a:t>规范</a:t>
                      </a:r>
                    </a:p>
                  </a:txBody>
                  <a:tcPr>
                    <a:solidFill>
                      <a:srgbClr val="EF8D4B"/>
                    </a:solidFill>
                  </a:tcPr>
                </a:tc>
                <a:tc>
                  <a:txBody>
                    <a:bodyPr/>
                    <a:lstStyle/>
                    <a:p>
                      <a:pPr algn="ctr"/>
                      <a:r>
                        <a:rPr lang="zh-CN" altLang="en-US" sz="2400" dirty="0"/>
                        <a:t>创造</a:t>
                      </a:r>
                    </a:p>
                  </a:txBody>
                  <a:tcPr>
                    <a:solidFill>
                      <a:srgbClr val="0070C0"/>
                    </a:solidFill>
                  </a:tcPr>
                </a:tc>
                <a:extLst>
                  <a:ext uri="{0D108BD9-81ED-4DB2-BD59-A6C34878D82A}">
                    <a16:rowId xmlns:a16="http://schemas.microsoft.com/office/drawing/2014/main" val="4071001542"/>
                  </a:ext>
                </a:extLst>
              </a:tr>
            </a:tbl>
          </a:graphicData>
        </a:graphic>
      </p:graphicFrame>
      <p:sp>
        <p:nvSpPr>
          <p:cNvPr id="9" name="图文框 8">
            <a:extLst>
              <a:ext uri="{FF2B5EF4-FFF2-40B4-BE49-F238E27FC236}">
                <a16:creationId xmlns:a16="http://schemas.microsoft.com/office/drawing/2014/main" id="{1E57ED8F-2B0D-418C-A865-D7845005AD61}"/>
              </a:ext>
            </a:extLst>
          </p:cNvPr>
          <p:cNvSpPr/>
          <p:nvPr/>
        </p:nvSpPr>
        <p:spPr>
          <a:xfrm>
            <a:off x="3393649" y="4132840"/>
            <a:ext cx="1003253" cy="997614"/>
          </a:xfrm>
          <a:prstGeom prst="frame">
            <a:avLst>
              <a:gd name="adj1" fmla="val 6649"/>
            </a:avLst>
          </a:prstGeom>
          <a:solidFill>
            <a:srgbClr val="6B81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35677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a:off x="762000" y="25400"/>
            <a:ext cx="10058400" cy="5029200"/>
          </a:xfrm>
          <a:prstGeom prst="rect">
            <a:avLst/>
          </a:prstGeom>
        </p:spPr>
      </p:pic>
      <p:sp>
        <p:nvSpPr>
          <p:cNvPr id="22" name="AutoShape0"/>
          <p:cNvSpPr/>
          <p:nvPr/>
        </p:nvSpPr>
        <p:spPr>
          <a:xfrm flipV="1">
            <a:off x="4960379" y="4731128"/>
            <a:ext cx="53581" cy="364601"/>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19" name="AutoShape1"/>
          <p:cNvSpPr/>
          <p:nvPr/>
        </p:nvSpPr>
        <p:spPr>
          <a:xfrm flipH="1">
            <a:off x="4960379" y="3025775"/>
            <a:ext cx="53581" cy="497395"/>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0" name="AutoShape2"/>
          <p:cNvSpPr/>
          <p:nvPr/>
        </p:nvSpPr>
        <p:spPr>
          <a:xfrm flipH="1">
            <a:off x="2685520" y="3025775"/>
            <a:ext cx="2328440" cy="4542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1" name="AutoShape3"/>
          <p:cNvSpPr/>
          <p:nvPr/>
        </p:nvSpPr>
        <p:spPr>
          <a:xfrm rot="16200000" flipH="1">
            <a:off x="1666267" y="4045029"/>
            <a:ext cx="2139845" cy="101338"/>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3" name="AutoShape4"/>
          <p:cNvSpPr/>
          <p:nvPr/>
        </p:nvSpPr>
        <p:spPr>
          <a:xfrm flipH="1" flipV="1">
            <a:off x="2685520" y="5095728"/>
            <a:ext cx="2328440" cy="69892"/>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4" name="AutoShape5"/>
          <p:cNvSpPr/>
          <p:nvPr/>
        </p:nvSpPr>
        <p:spPr>
          <a:xfrm>
            <a:off x="4335780" y="3559810"/>
            <a:ext cx="2007870" cy="1138555"/>
          </a:xfrm>
          <a:prstGeom prst="roundRect">
            <a:avLst/>
          </a:prstGeom>
          <a:solidFill>
            <a:srgbClr val="67C0C7"/>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66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08</a:t>
            </a:r>
            <a:endParaRPr lang="zh-CN" altLang="en-US" sz="66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28" name="Text box0"/>
          <p:cNvSpPr txBox="1">
            <a:spLocks noChangeArrowheads="1"/>
          </p:cNvSpPr>
          <p:nvPr/>
        </p:nvSpPr>
        <p:spPr bwMode="auto">
          <a:xfrm>
            <a:off x="6580505" y="3668395"/>
            <a:ext cx="5146040" cy="7067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zh-CN" altLang="en-US" sz="400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提高软件工程的质量</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0"/>
          <p:cNvSpPr txBox="1"/>
          <p:nvPr/>
        </p:nvSpPr>
        <p:spPr>
          <a:xfrm>
            <a:off x="1907301" y="506942"/>
            <a:ext cx="3508375" cy="471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800" dirty="0">
                <a:solidFill>
                  <a:schemeClr val="accent1">
                    <a:lumMod val="7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8.1</a:t>
            </a:r>
            <a:r>
              <a:rPr lang="zh-CN" altLang="en-US" sz="2800" dirty="0">
                <a:solidFill>
                  <a:schemeClr val="accent1">
                    <a:lumMod val="7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软件工程质量</a:t>
            </a:r>
          </a:p>
        </p:txBody>
      </p:sp>
      <p:sp>
        <p:nvSpPr>
          <p:cNvPr id="8" name="AutoShape0"/>
          <p:cNvSpPr/>
          <p:nvPr/>
        </p:nvSpPr>
        <p:spPr>
          <a:xfrm>
            <a:off x="781476" y="1958132"/>
            <a:ext cx="3238683" cy="375285"/>
          </a:xfrm>
          <a:prstGeom prst="rect">
            <a:avLst/>
          </a:prstGeom>
          <a:solidFill>
            <a:srgbClr val="67C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zh-CN" altLang="en-US" b="1" dirty="0">
                <a:latin typeface="微软雅黑" panose="020B0503020204020204" pitchFamily="34" charset="-122"/>
                <a:ea typeface="微软雅黑" panose="020B0503020204020204" pitchFamily="34" charset="-122"/>
                <a:sym typeface="Calibri" panose="020F0502020204030204" pitchFamily="34" charset="0"/>
              </a:rPr>
              <a:t>代码的质量的提高</a:t>
            </a:r>
          </a:p>
        </p:txBody>
      </p:sp>
      <p:sp>
        <p:nvSpPr>
          <p:cNvPr id="9" name="AutoShape1"/>
          <p:cNvSpPr/>
          <p:nvPr/>
        </p:nvSpPr>
        <p:spPr>
          <a:xfrm>
            <a:off x="4605233" y="1958130"/>
            <a:ext cx="3238683" cy="375285"/>
          </a:xfrm>
          <a:prstGeom prst="rect">
            <a:avLst/>
          </a:prstGeom>
          <a:solidFill>
            <a:srgbClr val="87C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zh-CN" altLang="en-US" b="1" dirty="0">
                <a:latin typeface="微软雅黑" panose="020B0503020204020204" pitchFamily="34" charset="-122"/>
                <a:ea typeface="微软雅黑" panose="020B0503020204020204" pitchFamily="34" charset="-122"/>
                <a:sym typeface="Calibri" panose="020F0502020204030204" pitchFamily="34" charset="0"/>
              </a:rPr>
              <a:t>项目的质量的提高</a:t>
            </a:r>
          </a:p>
        </p:txBody>
      </p:sp>
      <p:sp>
        <p:nvSpPr>
          <p:cNvPr id="10" name="AutoShape2"/>
          <p:cNvSpPr/>
          <p:nvPr/>
        </p:nvSpPr>
        <p:spPr>
          <a:xfrm>
            <a:off x="8428990" y="1958131"/>
            <a:ext cx="3238683" cy="375285"/>
          </a:xfrm>
          <a:prstGeom prst="rect">
            <a:avLst/>
          </a:prstGeom>
          <a:solidFill>
            <a:srgbClr val="67C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zh-CN" altLang="en-US" b="1" dirty="0">
                <a:latin typeface="微软雅黑" panose="020B0503020204020204" pitchFamily="34" charset="-122"/>
                <a:ea typeface="微软雅黑" panose="020B0503020204020204" pitchFamily="34" charset="-122"/>
                <a:sym typeface="Calibri" panose="020F0502020204030204" pitchFamily="34" charset="0"/>
              </a:rPr>
              <a:t>管理与领导的提高</a:t>
            </a:r>
          </a:p>
        </p:txBody>
      </p:sp>
      <p:sp>
        <p:nvSpPr>
          <p:cNvPr id="12" name="文本框 11">
            <a:extLst>
              <a:ext uri="{FF2B5EF4-FFF2-40B4-BE49-F238E27FC236}">
                <a16:creationId xmlns:a16="http://schemas.microsoft.com/office/drawing/2014/main" id="{080478CE-786A-45D2-B0C0-6804DC978822}"/>
              </a:ext>
            </a:extLst>
          </p:cNvPr>
          <p:cNvSpPr txBox="1"/>
          <p:nvPr/>
        </p:nvSpPr>
        <p:spPr>
          <a:xfrm>
            <a:off x="1027521" y="2681643"/>
            <a:ext cx="2926650" cy="1296637"/>
          </a:xfrm>
          <a:prstGeom prst="rect">
            <a:avLst/>
          </a:prstGeom>
          <a:noFill/>
        </p:spPr>
        <p:txBody>
          <a:bodyPr wrap="square" rtlCol="0">
            <a:spAutoFit/>
          </a:bodyPr>
          <a:lstStyle/>
          <a:p>
            <a:pPr algn="ctr">
              <a:lnSpc>
                <a:spcPct val="150000"/>
              </a:lnSpc>
            </a:pPr>
            <a:r>
              <a:rPr lang="zh-CN" altLang="en-US" dirty="0"/>
              <a:t>学习并使用代码审查工具</a:t>
            </a:r>
            <a:endParaRPr lang="en-US" altLang="zh-CN" dirty="0"/>
          </a:p>
          <a:p>
            <a:pPr algn="ctr">
              <a:lnSpc>
                <a:spcPct val="150000"/>
              </a:lnSpc>
            </a:pPr>
            <a:r>
              <a:rPr lang="zh-CN" altLang="en-US" dirty="0"/>
              <a:t>对输入和输出更严格的规范建立代码复审机制</a:t>
            </a:r>
          </a:p>
        </p:txBody>
      </p:sp>
      <p:sp>
        <p:nvSpPr>
          <p:cNvPr id="11" name="文本框 10">
            <a:extLst>
              <a:ext uri="{FF2B5EF4-FFF2-40B4-BE49-F238E27FC236}">
                <a16:creationId xmlns:a16="http://schemas.microsoft.com/office/drawing/2014/main" id="{8321B032-06A5-44B6-B19A-1AD2B5D81644}"/>
              </a:ext>
            </a:extLst>
          </p:cNvPr>
          <p:cNvSpPr txBox="1"/>
          <p:nvPr/>
        </p:nvSpPr>
        <p:spPr>
          <a:xfrm>
            <a:off x="4632675" y="2670886"/>
            <a:ext cx="2926650" cy="2543132"/>
          </a:xfrm>
          <a:prstGeom prst="rect">
            <a:avLst/>
          </a:prstGeom>
          <a:noFill/>
        </p:spPr>
        <p:txBody>
          <a:bodyPr wrap="square" rtlCol="0">
            <a:spAutoFit/>
          </a:bodyPr>
          <a:lstStyle/>
          <a:p>
            <a:pPr algn="ctr">
              <a:lnSpc>
                <a:spcPct val="150000"/>
              </a:lnSpc>
            </a:pPr>
            <a:r>
              <a:rPr lang="zh-CN" altLang="en-US" dirty="0"/>
              <a:t>总结之前的经验教训</a:t>
            </a:r>
            <a:endParaRPr lang="en-US" altLang="zh-CN" dirty="0"/>
          </a:p>
          <a:p>
            <a:pPr algn="ctr">
              <a:lnSpc>
                <a:spcPct val="150000"/>
              </a:lnSpc>
            </a:pPr>
            <a:r>
              <a:rPr lang="zh-CN" altLang="en-US" dirty="0"/>
              <a:t>制定粒度更细的计划</a:t>
            </a:r>
            <a:endParaRPr lang="en-US" altLang="zh-CN" dirty="0"/>
          </a:p>
          <a:p>
            <a:pPr algn="ctr">
              <a:lnSpc>
                <a:spcPct val="150000"/>
              </a:lnSpc>
            </a:pPr>
            <a:r>
              <a:rPr lang="zh-CN" altLang="en-US" dirty="0"/>
              <a:t>为所有可能出现的风险（包括非编程工作）做出预估</a:t>
            </a:r>
            <a:endParaRPr lang="en-US" altLang="zh-CN" dirty="0"/>
          </a:p>
          <a:p>
            <a:pPr algn="ctr">
              <a:lnSpc>
                <a:spcPct val="150000"/>
              </a:lnSpc>
            </a:pPr>
            <a:r>
              <a:rPr lang="zh-CN" altLang="en-US" dirty="0"/>
              <a:t>前后端之间的交互应当由详细文档约定</a:t>
            </a:r>
            <a:endParaRPr lang="en-US" altLang="zh-CN" dirty="0"/>
          </a:p>
        </p:txBody>
      </p:sp>
      <p:sp>
        <p:nvSpPr>
          <p:cNvPr id="13" name="文本框 12">
            <a:extLst>
              <a:ext uri="{FF2B5EF4-FFF2-40B4-BE49-F238E27FC236}">
                <a16:creationId xmlns:a16="http://schemas.microsoft.com/office/drawing/2014/main" id="{BF9E2B11-7266-447A-938A-224CF90EFD45}"/>
              </a:ext>
            </a:extLst>
          </p:cNvPr>
          <p:cNvSpPr txBox="1"/>
          <p:nvPr/>
        </p:nvSpPr>
        <p:spPr>
          <a:xfrm>
            <a:off x="8585006" y="2714354"/>
            <a:ext cx="2926650" cy="2127634"/>
          </a:xfrm>
          <a:prstGeom prst="rect">
            <a:avLst/>
          </a:prstGeom>
          <a:noFill/>
        </p:spPr>
        <p:txBody>
          <a:bodyPr wrap="square" rtlCol="0">
            <a:spAutoFit/>
          </a:bodyPr>
          <a:lstStyle/>
          <a:p>
            <a:pPr algn="ctr">
              <a:lnSpc>
                <a:spcPct val="150000"/>
              </a:lnSpc>
            </a:pPr>
            <a:r>
              <a:rPr lang="zh-CN" altLang="en-US" dirty="0"/>
              <a:t>充分利用项目管理工具</a:t>
            </a:r>
            <a:endParaRPr lang="en-US" altLang="zh-CN" dirty="0"/>
          </a:p>
          <a:p>
            <a:pPr algn="ctr">
              <a:lnSpc>
                <a:spcPct val="150000"/>
              </a:lnSpc>
            </a:pPr>
            <a:r>
              <a:rPr lang="zh-CN" altLang="en-US" dirty="0"/>
              <a:t>定期组织例会，总结进展及制定计划</a:t>
            </a:r>
            <a:endParaRPr lang="en-US" altLang="zh-CN" dirty="0"/>
          </a:p>
          <a:p>
            <a:pPr algn="ctr">
              <a:lnSpc>
                <a:spcPct val="150000"/>
              </a:lnSpc>
            </a:pPr>
            <a:r>
              <a:rPr lang="zh-CN" altLang="en-US" dirty="0"/>
              <a:t>严格执行计划</a:t>
            </a:r>
            <a:endParaRPr lang="en-US" altLang="zh-CN" dirty="0"/>
          </a:p>
          <a:p>
            <a:pPr algn="ctr">
              <a:lnSpc>
                <a:spcPct val="150000"/>
              </a:lnSpc>
            </a:pPr>
            <a:r>
              <a:rPr lang="zh-CN" altLang="en-US" dirty="0"/>
              <a:t>引入奖惩机制</a:t>
            </a:r>
          </a:p>
        </p:txBody>
      </p:sp>
      <p:sp>
        <p:nvSpPr>
          <p:cNvPr id="14" name="Text box0">
            <a:extLst>
              <a:ext uri="{FF2B5EF4-FFF2-40B4-BE49-F238E27FC236}">
                <a16:creationId xmlns:a16="http://schemas.microsoft.com/office/drawing/2014/main" id="{A608B175-86BF-447A-BCEB-D711440E203D}"/>
              </a:ext>
            </a:extLst>
          </p:cNvPr>
          <p:cNvSpPr txBox="1"/>
          <p:nvPr/>
        </p:nvSpPr>
        <p:spPr>
          <a:xfrm>
            <a:off x="5118256" y="506942"/>
            <a:ext cx="3974944" cy="471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800" dirty="0">
                <a:solidFill>
                  <a:schemeClr val="accent1">
                    <a:lumMod val="7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 </a:t>
            </a:r>
            <a:r>
              <a:rPr lang="zh-CN" altLang="en-US" sz="2800" dirty="0">
                <a:solidFill>
                  <a:schemeClr val="accent1">
                    <a:lumMod val="7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我们还需要提升的</a:t>
            </a:r>
          </a:p>
        </p:txBody>
      </p:sp>
    </p:spTree>
    <p:extLst>
      <p:ext uri="{BB962C8B-B14F-4D97-AF65-F5344CB8AC3E}">
        <p14:creationId xmlns:p14="http://schemas.microsoft.com/office/powerpoint/2010/main" val="729198353"/>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1"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a:extLst>
              <a:ext uri="{FF2B5EF4-FFF2-40B4-BE49-F238E27FC236}">
                <a16:creationId xmlns:a16="http://schemas.microsoft.com/office/drawing/2014/main" id="{CF320CDB-A626-4B7C-8D54-40079D683517}"/>
              </a:ext>
            </a:extLst>
          </p:cNvPr>
          <p:cNvGraphicFramePr>
            <a:graphicFrameLocks noGrp="1"/>
          </p:cNvGraphicFramePr>
          <p:nvPr>
            <p:extLst>
              <p:ext uri="{D42A27DB-BD31-4B8C-83A1-F6EECF244321}">
                <p14:modId xmlns:p14="http://schemas.microsoft.com/office/powerpoint/2010/main" val="2836841462"/>
              </p:ext>
            </p:extLst>
          </p:nvPr>
        </p:nvGraphicFramePr>
        <p:xfrm>
          <a:off x="1804711" y="0"/>
          <a:ext cx="9252927" cy="6798631"/>
        </p:xfrm>
        <a:graphic>
          <a:graphicData uri="http://schemas.openxmlformats.org/drawingml/2006/table">
            <a:tbl>
              <a:tblPr firstRow="1" bandRow="1">
                <a:tableStyleId>{5C22544A-7EE6-4342-B048-85BDC9FD1C3A}</a:tableStyleId>
              </a:tblPr>
              <a:tblGrid>
                <a:gridCol w="1028103">
                  <a:extLst>
                    <a:ext uri="{9D8B030D-6E8A-4147-A177-3AD203B41FA5}">
                      <a16:colId xmlns:a16="http://schemas.microsoft.com/office/drawing/2014/main" val="2498167327"/>
                    </a:ext>
                  </a:extLst>
                </a:gridCol>
                <a:gridCol w="1028103">
                  <a:extLst>
                    <a:ext uri="{9D8B030D-6E8A-4147-A177-3AD203B41FA5}">
                      <a16:colId xmlns:a16="http://schemas.microsoft.com/office/drawing/2014/main" val="623322993"/>
                    </a:ext>
                  </a:extLst>
                </a:gridCol>
                <a:gridCol w="1028103">
                  <a:extLst>
                    <a:ext uri="{9D8B030D-6E8A-4147-A177-3AD203B41FA5}">
                      <a16:colId xmlns:a16="http://schemas.microsoft.com/office/drawing/2014/main" val="2513113053"/>
                    </a:ext>
                  </a:extLst>
                </a:gridCol>
                <a:gridCol w="1028103">
                  <a:extLst>
                    <a:ext uri="{9D8B030D-6E8A-4147-A177-3AD203B41FA5}">
                      <a16:colId xmlns:a16="http://schemas.microsoft.com/office/drawing/2014/main" val="2240980891"/>
                    </a:ext>
                  </a:extLst>
                </a:gridCol>
                <a:gridCol w="1028103">
                  <a:extLst>
                    <a:ext uri="{9D8B030D-6E8A-4147-A177-3AD203B41FA5}">
                      <a16:colId xmlns:a16="http://schemas.microsoft.com/office/drawing/2014/main" val="1478795584"/>
                    </a:ext>
                  </a:extLst>
                </a:gridCol>
                <a:gridCol w="1028103">
                  <a:extLst>
                    <a:ext uri="{9D8B030D-6E8A-4147-A177-3AD203B41FA5}">
                      <a16:colId xmlns:a16="http://schemas.microsoft.com/office/drawing/2014/main" val="4215534377"/>
                    </a:ext>
                  </a:extLst>
                </a:gridCol>
                <a:gridCol w="1028103">
                  <a:extLst>
                    <a:ext uri="{9D8B030D-6E8A-4147-A177-3AD203B41FA5}">
                      <a16:colId xmlns:a16="http://schemas.microsoft.com/office/drawing/2014/main" val="431255717"/>
                    </a:ext>
                  </a:extLst>
                </a:gridCol>
                <a:gridCol w="1028103">
                  <a:extLst>
                    <a:ext uri="{9D8B030D-6E8A-4147-A177-3AD203B41FA5}">
                      <a16:colId xmlns:a16="http://schemas.microsoft.com/office/drawing/2014/main" val="845539501"/>
                    </a:ext>
                  </a:extLst>
                </a:gridCol>
                <a:gridCol w="1028103">
                  <a:extLst>
                    <a:ext uri="{9D8B030D-6E8A-4147-A177-3AD203B41FA5}">
                      <a16:colId xmlns:a16="http://schemas.microsoft.com/office/drawing/2014/main" val="2874545263"/>
                    </a:ext>
                  </a:extLst>
                </a:gridCol>
              </a:tblGrid>
              <a:tr h="638005">
                <a:tc>
                  <a:txBody>
                    <a:bodyPr/>
                    <a:lstStyle/>
                    <a:p>
                      <a:r>
                        <a:rPr lang="zh-CN" altLang="en-US" dirty="0"/>
                        <a:t>   成员</a:t>
                      </a:r>
                      <a:endParaRPr lang="en-US" altLang="zh-CN" dirty="0"/>
                    </a:p>
                    <a:p>
                      <a:r>
                        <a:rPr lang="zh-CN" altLang="en-US" dirty="0"/>
                        <a:t>时间</a:t>
                      </a:r>
                      <a:endParaRPr lang="en-US" altLang="zh-C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r>
                        <a:rPr lang="en-US" altLang="zh-CN" dirty="0"/>
                        <a:t>221701435</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US" altLang="zh-CN" dirty="0"/>
                        <a:t>221701436</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US" altLang="zh-CN" dirty="0"/>
                        <a:t>221701403</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US" altLang="zh-CN" dirty="0"/>
                        <a:t>221701402</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US" altLang="zh-CN" dirty="0"/>
                        <a:t>221701309</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en-US" altLang="zh-CN" dirty="0"/>
                        <a:t>221701416</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en-US" altLang="zh-CN" dirty="0"/>
                        <a:t>181700141</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en-US" altLang="zh-CN" dirty="0"/>
                        <a:t>221701426</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8DF7"/>
                    </a:solidFill>
                  </a:tcPr>
                </a:tc>
                <a:extLst>
                  <a:ext uri="{0D108BD9-81ED-4DB2-BD59-A6C34878D82A}">
                    <a16:rowId xmlns:a16="http://schemas.microsoft.com/office/drawing/2014/main" val="3066118803"/>
                  </a:ext>
                </a:extLst>
              </a:tr>
              <a:tr h="720639">
                <a:tc>
                  <a:txBody>
                    <a:bodyPr/>
                    <a:lstStyle/>
                    <a:p>
                      <a:pPr algn="ctr"/>
                      <a:r>
                        <a:rPr lang="en-US" altLang="zh-CN" sz="1400" dirty="0"/>
                        <a:t>5.22</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dirty="0"/>
                        <a:t>修复用户端界面</a:t>
                      </a:r>
                      <a:r>
                        <a:rPr lang="en-US" altLang="zh-CN" sz="1400" dirty="0"/>
                        <a:t>bug</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algn="ctr"/>
                      <a:r>
                        <a:rPr lang="zh-CN" altLang="en-US" sz="1400" b="0" i="0" kern="1200" dirty="0">
                          <a:solidFill>
                            <a:schemeClr val="dk1"/>
                          </a:solidFill>
                          <a:effectLst/>
                          <a:latin typeface="+mn-lt"/>
                          <a:ea typeface="+mn-ea"/>
                          <a:cs typeface="+mn-cs"/>
                        </a:rPr>
                        <a:t>搭建管理员界面框架</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zh-CN" altLang="en-US" dirty="0"/>
                    </a:p>
                  </a:txBody>
                  <a:tcPr/>
                </a:tc>
                <a:tc hMerge="1">
                  <a:txBody>
                    <a:bodyPr/>
                    <a:lstStyle/>
                    <a:p>
                      <a:endParaRPr lang="zh-CN" altLang="en-US" dirty="0"/>
                    </a:p>
                  </a:txBody>
                  <a:tcPr/>
                </a:tc>
                <a:tc rowSpan="2">
                  <a:txBody>
                    <a:bodyPr/>
                    <a:lstStyle/>
                    <a:p>
                      <a:pPr algn="ctr"/>
                      <a:r>
                        <a:rPr lang="zh-CN" altLang="en-US" sz="1400" dirty="0"/>
                        <a:t>点赞与点踩相关接口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dirty="0"/>
                        <a:t>获取管理员信息接口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a:r>
                        <a:rPr lang="zh-CN" altLang="en-US" sz="1400" dirty="0"/>
                        <a:t>获取踩赞记录接口、和获取课程教师信息接口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3">
                  <a:txBody>
                    <a:bodyPr/>
                    <a:lstStyle/>
                    <a:p>
                      <a:pPr algn="ctr"/>
                      <a:r>
                        <a:rPr lang="zh-CN" altLang="en-US" sz="1400" dirty="0"/>
                        <a:t>学习测试相关知识及测试工具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84851789"/>
                  </a:ext>
                </a:extLst>
              </a:tr>
              <a:tr h="924025">
                <a:tc>
                  <a:txBody>
                    <a:bodyPr/>
                    <a:lstStyle/>
                    <a:p>
                      <a:pPr algn="ctr"/>
                      <a:r>
                        <a:rPr lang="en-US" altLang="zh-CN" sz="1400" dirty="0"/>
                        <a:t>5.23</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dirty="0"/>
                        <a:t>点赞与点踩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a:r>
                        <a:rPr lang="zh-CN" altLang="en-US" sz="1400" dirty="0"/>
                        <a:t>课程管理界面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a:r>
                        <a:rPr lang="zh-CN" altLang="en-US" sz="1400" dirty="0"/>
                        <a:t>评论审核界面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dirty="0"/>
                        <a:t>标签管理与</a:t>
                      </a:r>
                      <a:r>
                        <a:rPr lang="zh-CN" altLang="en-US" sz="1400" b="0" i="0" kern="1200" dirty="0">
                          <a:solidFill>
                            <a:schemeClr val="dk1"/>
                          </a:solidFill>
                          <a:effectLst/>
                          <a:latin typeface="+mn-lt"/>
                          <a:ea typeface="+mn-ea"/>
                          <a:cs typeface="+mn-cs"/>
                        </a:rPr>
                        <a:t>话题管理界面</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zh-CN" altLang="en-US" dirty="0"/>
                    </a:p>
                  </a:txBody>
                  <a:tcPr/>
                </a:tc>
                <a:tc>
                  <a:txBody>
                    <a:bodyPr/>
                    <a:lstStyle/>
                    <a:p>
                      <a:pPr algn="ctr"/>
                      <a:r>
                        <a:rPr lang="zh-CN" altLang="en-US" sz="1400" b="0" i="0" kern="1200" dirty="0">
                          <a:solidFill>
                            <a:schemeClr val="dk1"/>
                          </a:solidFill>
                          <a:effectLst/>
                          <a:latin typeface="+mn-lt"/>
                          <a:ea typeface="+mn-ea"/>
                          <a:cs typeface="+mn-cs"/>
                        </a:rPr>
                        <a:t>管理员评论回复审核的接口</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zh-CN" altLang="en-US" dirty="0"/>
                    </a:p>
                  </a:txBody>
                  <a:tcPr/>
                </a:tc>
                <a:tc vMerge="1">
                  <a:txBody>
                    <a:bodyPr/>
                    <a:lstStyle/>
                    <a:p>
                      <a:endParaRPr lang="zh-CN" altLang="en-US" dirty="0"/>
                    </a:p>
                  </a:txBody>
                  <a:tcPr/>
                </a:tc>
                <a:extLst>
                  <a:ext uri="{0D108BD9-81ED-4DB2-BD59-A6C34878D82A}">
                    <a16:rowId xmlns:a16="http://schemas.microsoft.com/office/drawing/2014/main" val="1168346311"/>
                  </a:ext>
                </a:extLst>
              </a:tr>
              <a:tr h="638006">
                <a:tc>
                  <a:txBody>
                    <a:bodyPr/>
                    <a:lstStyle/>
                    <a:p>
                      <a:pPr algn="ctr"/>
                      <a:r>
                        <a:rPr lang="en-US" altLang="zh-CN" sz="1400" dirty="0"/>
                        <a:t>5.24</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dirty="0"/>
                        <a:t>个人信息页面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zh-CN" altLang="en-US" dirty="0"/>
                    </a:p>
                  </a:txBody>
                  <a:tcPr/>
                </a:tc>
                <a:tc vMerge="1">
                  <a:txBody>
                    <a:bodyPr/>
                    <a:lstStyle/>
                    <a:p>
                      <a:endParaRPr lang="zh-CN" altLang="en-US"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标签管理与</a:t>
                      </a:r>
                      <a:r>
                        <a:rPr lang="zh-CN" altLang="en-US" sz="1400" b="0" i="0" kern="1200" dirty="0">
                          <a:solidFill>
                            <a:schemeClr val="dk1"/>
                          </a:solidFill>
                          <a:effectLst/>
                          <a:latin typeface="+mn-lt"/>
                          <a:ea typeface="+mn-ea"/>
                          <a:cs typeface="+mn-cs"/>
                        </a:rPr>
                        <a:t>话题管理界面</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3">
                  <a:txBody>
                    <a:bodyPr/>
                    <a:lstStyle/>
                    <a:p>
                      <a:pPr algn="ctr"/>
                      <a:r>
                        <a:rPr lang="zh-CN" altLang="en-US" sz="1400" dirty="0"/>
                        <a:t>收藏夹相关接口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3">
                  <a:txBody>
                    <a:bodyPr/>
                    <a:lstStyle/>
                    <a:p>
                      <a:pPr algn="ctr"/>
                      <a:r>
                        <a:rPr lang="zh-CN" altLang="en-US" sz="1400" dirty="0"/>
                        <a:t>管理员课程管理接口及测试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3">
                  <a:txBody>
                    <a:bodyPr/>
                    <a:lstStyle/>
                    <a:p>
                      <a:pPr algn="ctr"/>
                      <a:r>
                        <a:rPr lang="zh-CN" altLang="en-US" sz="1400" dirty="0"/>
                        <a:t>个人信息接口及测试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zh-CN" altLang="en-US" dirty="0"/>
                    </a:p>
                  </a:txBody>
                  <a:tcPr/>
                </a:tc>
                <a:extLst>
                  <a:ext uri="{0D108BD9-81ED-4DB2-BD59-A6C34878D82A}">
                    <a16:rowId xmlns:a16="http://schemas.microsoft.com/office/drawing/2014/main" val="3887438632"/>
                  </a:ext>
                </a:extLst>
              </a:tr>
              <a:tr h="715375">
                <a:tc>
                  <a:txBody>
                    <a:bodyPr/>
                    <a:lstStyle/>
                    <a:p>
                      <a:pPr algn="ctr"/>
                      <a:r>
                        <a:rPr lang="en-US" altLang="zh-CN" sz="1400" dirty="0"/>
                        <a:t>5.25</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a:r>
                        <a:rPr lang="zh-CN" altLang="en-US" sz="1400" dirty="0"/>
                        <a:t>收藏夹页面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a:r>
                        <a:rPr lang="zh-CN" altLang="en-US" sz="1400" dirty="0"/>
                        <a:t>课程管理界面交互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dirty="0"/>
                        <a:t>评论审核界面交互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zh-CN" altLang="en-US" dirty="0"/>
                    </a:p>
                  </a:txBody>
                  <a:tcPr/>
                </a:tc>
                <a:tc vMerge="1">
                  <a:txBody>
                    <a:bodyPr/>
                    <a:lstStyle/>
                    <a:p>
                      <a:r>
                        <a:rPr lang="zh-CN" altLang="en-US" dirty="0"/>
                        <a:t>收藏夹相关接口</a:t>
                      </a:r>
                    </a:p>
                  </a:txBody>
                  <a:tcPr/>
                </a:tc>
                <a:tc vMerge="1">
                  <a:txBody>
                    <a:bodyPr/>
                    <a:lstStyle/>
                    <a:p>
                      <a:endParaRPr lang="zh-CN" altLang="en-US" dirty="0"/>
                    </a:p>
                  </a:txBody>
                  <a:tcPr/>
                </a:tc>
                <a:tc vMerge="1">
                  <a:txBody>
                    <a:bodyPr/>
                    <a:lstStyle/>
                    <a:p>
                      <a:endParaRPr lang="zh-CN" altLang="en-US" dirty="0"/>
                    </a:p>
                  </a:txBody>
                  <a:tcPr>
                    <a:lnR w="12700" cap="flat" cmpd="sng" algn="ctr">
                      <a:solidFill>
                        <a:schemeClr val="tx1"/>
                      </a:solidFill>
                      <a:prstDash val="solid"/>
                      <a:round/>
                      <a:headEnd type="none" w="med" len="med"/>
                      <a:tailEnd type="none" w="med" len="med"/>
                    </a:lnR>
                  </a:tcPr>
                </a:tc>
                <a:tc rowSpan="4">
                  <a:txBody>
                    <a:bodyPr/>
                    <a:lstStyle/>
                    <a:p>
                      <a:pPr algn="ctr"/>
                      <a:r>
                        <a:rPr lang="zh-CN" altLang="en-US" sz="1400" dirty="0"/>
                        <a:t>部分接口测试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60685526"/>
                  </a:ext>
                </a:extLst>
              </a:tr>
              <a:tr h="715375">
                <a:tc>
                  <a:txBody>
                    <a:bodyPr/>
                    <a:lstStyle/>
                    <a:p>
                      <a:pPr algn="ctr"/>
                      <a:r>
                        <a:rPr lang="en-US" altLang="zh-CN" sz="1400" dirty="0"/>
                        <a:t>5.26</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zh-CN" altLang="en-US" dirty="0"/>
                    </a:p>
                  </a:txBody>
                  <a:tcPr/>
                </a:tc>
                <a:tc vMerge="1">
                  <a:txBody>
                    <a:bodyPr/>
                    <a:lstStyle/>
                    <a:p>
                      <a:endParaRPr lang="zh-CN" altLang="en-US" dirty="0"/>
                    </a:p>
                  </a:txBody>
                  <a:tcPr/>
                </a:tc>
                <a:tc rowSpan="2">
                  <a:txBody>
                    <a:bodyPr/>
                    <a:lstStyle/>
                    <a:p>
                      <a:pPr algn="ctr"/>
                      <a:r>
                        <a:rPr lang="zh-CN" altLang="en-US" sz="1400" dirty="0"/>
                        <a:t>新闻界面及交互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dirty="0"/>
                        <a:t>话题管理页面交互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zh-CN" altLang="en-US" dirty="0"/>
                    </a:p>
                  </a:txBody>
                  <a:tcPr/>
                </a:tc>
                <a:tc vMerge="1">
                  <a:txBody>
                    <a:bodyPr/>
                    <a:lstStyle/>
                    <a:p>
                      <a:endParaRPr lang="zh-CN" altLang="en-US" dirty="0"/>
                    </a:p>
                  </a:txBody>
                  <a:tcPr/>
                </a:tc>
                <a:tc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dirty="0"/>
                    </a:p>
                  </a:txBody>
                  <a:tcPr/>
                </a:tc>
                <a:extLst>
                  <a:ext uri="{0D108BD9-81ED-4DB2-BD59-A6C34878D82A}">
                    <a16:rowId xmlns:a16="http://schemas.microsoft.com/office/drawing/2014/main" val="4214689932"/>
                  </a:ext>
                </a:extLst>
              </a:tr>
              <a:tr h="1141012">
                <a:tc>
                  <a:txBody>
                    <a:bodyPr/>
                    <a:lstStyle/>
                    <a:p>
                      <a:pPr algn="ctr"/>
                      <a:r>
                        <a:rPr lang="en-US" altLang="zh-CN" sz="1400" dirty="0"/>
                        <a:t>5.27</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dirty="0"/>
                        <a:t>新闻收藏功能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管理员登录界面，管理员端整合</a:t>
                      </a:r>
                    </a:p>
                    <a:p>
                      <a:pPr algn="ct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400" dirty="0"/>
                        <a:t>标签管理页面交互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gridSpan="3">
                  <a:txBody>
                    <a:bodyPr/>
                    <a:lstStyle/>
                    <a:p>
                      <a:pPr algn="ctr"/>
                      <a:r>
                        <a:rPr lang="zh-CN" altLang="en-US" sz="1400" dirty="0"/>
                        <a:t>测试并修改</a:t>
                      </a:r>
                      <a:r>
                        <a:rPr lang="en-US" altLang="zh-CN" sz="1400" dirty="0"/>
                        <a:t>bug</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h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dirty="0"/>
                    </a:p>
                  </a:txBody>
                  <a:tcPr/>
                </a:tc>
                <a:extLst>
                  <a:ext uri="{0D108BD9-81ED-4DB2-BD59-A6C34878D82A}">
                    <a16:rowId xmlns:a16="http://schemas.microsoft.com/office/drawing/2014/main" val="271945905"/>
                  </a:ext>
                </a:extLst>
              </a:tr>
              <a:tr h="638005">
                <a:tc>
                  <a:txBody>
                    <a:bodyPr/>
                    <a:lstStyle/>
                    <a:p>
                      <a:pPr algn="ctr"/>
                      <a:r>
                        <a:rPr lang="en-US" altLang="zh-CN" sz="1400" dirty="0"/>
                        <a:t>5.28</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algn="ctr"/>
                      <a:r>
                        <a:rPr lang="zh-CN" altLang="en-US" sz="1400" dirty="0"/>
                        <a:t>前端页面整合与修改</a:t>
                      </a:r>
                      <a:r>
                        <a:rPr lang="en-US" altLang="zh-CN" sz="1400" dirty="0"/>
                        <a:t>bug</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8816725"/>
                  </a:ext>
                </a:extLst>
              </a:tr>
              <a:tr h="638005">
                <a:tc>
                  <a:txBody>
                    <a:bodyPr/>
                    <a:lstStyle/>
                    <a:p>
                      <a:pPr algn="ctr"/>
                      <a:r>
                        <a:rPr lang="en-US" altLang="zh-CN" sz="1400" dirty="0"/>
                        <a:t>5.29</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7">
                  <a:txBody>
                    <a:bodyPr/>
                    <a:lstStyle/>
                    <a:p>
                      <a:pPr algn="ctr"/>
                      <a:r>
                        <a:rPr lang="zh-CN" altLang="en-US" sz="1400" dirty="0"/>
                        <a:t>整合，打包与修改</a:t>
                      </a:r>
                      <a:r>
                        <a:rPr lang="en-US" altLang="zh-CN" sz="1400" dirty="0"/>
                        <a:t>bug</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400" dirty="0"/>
                        <a:t>代码规范审查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83535494"/>
                  </a:ext>
                </a:extLst>
              </a:tr>
            </a:tbl>
          </a:graphicData>
        </a:graphic>
      </p:graphicFrame>
      <p:sp>
        <p:nvSpPr>
          <p:cNvPr id="4" name="文本框 3">
            <a:extLst>
              <a:ext uri="{FF2B5EF4-FFF2-40B4-BE49-F238E27FC236}">
                <a16:creationId xmlns:a16="http://schemas.microsoft.com/office/drawing/2014/main" id="{846568DC-CC56-43E4-AC32-159324ACD705}"/>
              </a:ext>
            </a:extLst>
          </p:cNvPr>
          <p:cNvSpPr txBox="1"/>
          <p:nvPr/>
        </p:nvSpPr>
        <p:spPr>
          <a:xfrm>
            <a:off x="9360815" y="4845377"/>
            <a:ext cx="1414020" cy="923330"/>
          </a:xfrm>
          <a:prstGeom prst="rect">
            <a:avLst/>
          </a:prstGeom>
          <a:solidFill>
            <a:schemeClr val="accent1">
              <a:lumMod val="40000"/>
              <a:lumOff val="60000"/>
            </a:schemeClr>
          </a:solidFill>
        </p:spPr>
        <p:txBody>
          <a:bodyPr wrap="square" rtlCol="0">
            <a:spAutoFit/>
          </a:bodyPr>
          <a:lstStyle/>
          <a:p>
            <a:r>
              <a:rPr lang="zh-CN" altLang="en-US" b="1" dirty="0"/>
              <a:t>黄色：前端，绿色：后端，紫色：测试</a:t>
            </a:r>
          </a:p>
        </p:txBody>
      </p:sp>
    </p:spTree>
    <p:extLst>
      <p:ext uri="{BB962C8B-B14F-4D97-AF65-F5344CB8AC3E}">
        <p14:creationId xmlns:p14="http://schemas.microsoft.com/office/powerpoint/2010/main" val="987670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44154715-3860-4ABA-8589-47657DC2FA9A}"/>
              </a:ext>
            </a:extLst>
          </p:cNvPr>
          <p:cNvSpPr/>
          <p:nvPr/>
        </p:nvSpPr>
        <p:spPr>
          <a:xfrm>
            <a:off x="4276233" y="1991960"/>
            <a:ext cx="3675670" cy="46386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a:extLst>
              <a:ext uri="{FF2B5EF4-FFF2-40B4-BE49-F238E27FC236}">
                <a16:creationId xmlns:a16="http://schemas.microsoft.com/office/drawing/2014/main" id="{9D3DF1A6-FFC4-49E6-9030-3FFDB5A87228}"/>
              </a:ext>
            </a:extLst>
          </p:cNvPr>
          <p:cNvSpPr/>
          <p:nvPr/>
        </p:nvSpPr>
        <p:spPr>
          <a:xfrm>
            <a:off x="3130485" y="863528"/>
            <a:ext cx="5967167" cy="463870"/>
          </a:xfrm>
          <a:prstGeom prst="rect">
            <a:avLst/>
          </a:prstGeom>
          <a:solidFill>
            <a:srgbClr val="78B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a:extLst>
              <a:ext uri="{FF2B5EF4-FFF2-40B4-BE49-F238E27FC236}">
                <a16:creationId xmlns:a16="http://schemas.microsoft.com/office/drawing/2014/main" id="{151FB484-50DE-48E3-9884-3FCEDD69731E}"/>
              </a:ext>
            </a:extLst>
          </p:cNvPr>
          <p:cNvSpPr txBox="1"/>
          <p:nvPr/>
        </p:nvSpPr>
        <p:spPr>
          <a:xfrm>
            <a:off x="3851635" y="508261"/>
            <a:ext cx="4524866" cy="646331"/>
          </a:xfrm>
          <a:prstGeom prst="rect">
            <a:avLst/>
          </a:prstGeom>
          <a:noFill/>
        </p:spPr>
        <p:txBody>
          <a:bodyPr wrap="square" rtlCol="0">
            <a:spAutoFit/>
          </a:bodyPr>
          <a:lstStyle/>
          <a:p>
            <a:r>
              <a:rPr lang="zh-CN" altLang="en-US" sz="3600" b="1" dirty="0">
                <a:solidFill>
                  <a:schemeClr val="tx1">
                    <a:lumMod val="75000"/>
                    <a:lumOff val="25000"/>
                  </a:schemeClr>
                </a:solidFill>
              </a:rPr>
              <a:t>敢</a:t>
            </a:r>
            <a:r>
              <a:rPr lang="en-US" altLang="zh-CN" sz="3600" b="1" dirty="0">
                <a:solidFill>
                  <a:schemeClr val="tx1">
                    <a:lumMod val="75000"/>
                    <a:lumOff val="25000"/>
                  </a:schemeClr>
                </a:solidFill>
              </a:rPr>
              <a:t>Deadline</a:t>
            </a:r>
            <a:r>
              <a:rPr lang="zh-CN" altLang="en-US" sz="3600" b="1" dirty="0">
                <a:solidFill>
                  <a:schemeClr val="tx1">
                    <a:lumMod val="75000"/>
                    <a:lumOff val="25000"/>
                  </a:schemeClr>
                </a:solidFill>
              </a:rPr>
              <a:t>诸仙小组</a:t>
            </a:r>
          </a:p>
        </p:txBody>
      </p:sp>
      <p:sp>
        <p:nvSpPr>
          <p:cNvPr id="6" name="文本框 5">
            <a:extLst>
              <a:ext uri="{FF2B5EF4-FFF2-40B4-BE49-F238E27FC236}">
                <a16:creationId xmlns:a16="http://schemas.microsoft.com/office/drawing/2014/main" id="{F1DE2016-2A5C-4FDC-815C-3BB044678DCE}"/>
              </a:ext>
            </a:extLst>
          </p:cNvPr>
          <p:cNvSpPr txBox="1"/>
          <p:nvPr/>
        </p:nvSpPr>
        <p:spPr>
          <a:xfrm>
            <a:off x="4407817" y="1682665"/>
            <a:ext cx="3412502" cy="584775"/>
          </a:xfrm>
          <a:prstGeom prst="rect">
            <a:avLst/>
          </a:prstGeom>
          <a:noFill/>
        </p:spPr>
        <p:txBody>
          <a:bodyPr wrap="square" rtlCol="0">
            <a:spAutoFit/>
          </a:bodyPr>
          <a:lstStyle/>
          <a:p>
            <a:pPr algn="ctr"/>
            <a:r>
              <a:rPr lang="zh-CN" altLang="en-US" sz="3200" b="1" dirty="0">
                <a:solidFill>
                  <a:schemeClr val="tx2">
                    <a:lumMod val="50000"/>
                  </a:schemeClr>
                </a:solidFill>
              </a:rPr>
              <a:t>福大热话项目</a:t>
            </a:r>
          </a:p>
        </p:txBody>
      </p:sp>
      <p:sp>
        <p:nvSpPr>
          <p:cNvPr id="7" name="文本框 6">
            <a:extLst>
              <a:ext uri="{FF2B5EF4-FFF2-40B4-BE49-F238E27FC236}">
                <a16:creationId xmlns:a16="http://schemas.microsoft.com/office/drawing/2014/main" id="{1EBE0B06-BD9F-462D-8243-3F233833D448}"/>
              </a:ext>
            </a:extLst>
          </p:cNvPr>
          <p:cNvSpPr txBox="1"/>
          <p:nvPr/>
        </p:nvSpPr>
        <p:spPr>
          <a:xfrm>
            <a:off x="3130485" y="3982804"/>
            <a:ext cx="5967167" cy="830997"/>
          </a:xfrm>
          <a:prstGeom prst="rect">
            <a:avLst/>
          </a:prstGeom>
          <a:noFill/>
        </p:spPr>
        <p:txBody>
          <a:bodyPr wrap="square" rtlCol="0">
            <a:spAutoFit/>
          </a:bodyPr>
          <a:lstStyle/>
          <a:p>
            <a:pPr algn="ctr"/>
            <a:r>
              <a:rPr lang="zh-CN" altLang="en-US" sz="4800" spc="300" dirty="0">
                <a:solidFill>
                  <a:schemeClr val="tx1">
                    <a:lumMod val="75000"/>
                    <a:lumOff val="25000"/>
                  </a:schemeClr>
                </a:solidFill>
                <a:latin typeface="微软雅黑" panose="020B0503020204020204" pitchFamily="34" charset="-122"/>
                <a:ea typeface="微软雅黑" panose="020B0503020204020204" pitchFamily="34" charset="-122"/>
              </a:rPr>
              <a:t>及小组全体成员</a:t>
            </a:r>
          </a:p>
        </p:txBody>
      </p:sp>
      <p:sp>
        <p:nvSpPr>
          <p:cNvPr id="12" name="文本框 11">
            <a:extLst>
              <a:ext uri="{FF2B5EF4-FFF2-40B4-BE49-F238E27FC236}">
                <a16:creationId xmlns:a16="http://schemas.microsoft.com/office/drawing/2014/main" id="{47D64591-48C5-4328-B751-C73773B499DD}"/>
              </a:ext>
            </a:extLst>
          </p:cNvPr>
          <p:cNvSpPr txBox="1"/>
          <p:nvPr/>
        </p:nvSpPr>
        <p:spPr>
          <a:xfrm>
            <a:off x="4648200" y="5422502"/>
            <a:ext cx="2931736" cy="338554"/>
          </a:xfrm>
          <a:prstGeom prst="rect">
            <a:avLst/>
          </a:prstGeom>
          <a:noFill/>
        </p:spPr>
        <p:txBody>
          <a:bodyPr wrap="square" rtlCol="0">
            <a:spAutoFit/>
          </a:bodyPr>
          <a:lstStyle/>
          <a:p>
            <a:r>
              <a:rPr lang="zh-CN" altLang="en-US" sz="1600" spc="300" dirty="0">
                <a:solidFill>
                  <a:schemeClr val="tx2">
                    <a:lumMod val="75000"/>
                  </a:schemeClr>
                </a:solidFill>
                <a:latin typeface="微软雅黑" panose="020B0503020204020204" pitchFamily="34" charset="-122"/>
                <a:ea typeface="微软雅黑" panose="020B0503020204020204" pitchFamily="34" charset="-122"/>
              </a:rPr>
              <a:t>汇报人</a:t>
            </a:r>
            <a:r>
              <a:rPr lang="en-US" altLang="zh-CN" sz="1600" spc="300" dirty="0">
                <a:solidFill>
                  <a:schemeClr val="tx2">
                    <a:lumMod val="75000"/>
                  </a:schemeClr>
                </a:solidFill>
                <a:latin typeface="微软雅黑" panose="020B0503020204020204" pitchFamily="34" charset="-122"/>
                <a:ea typeface="微软雅黑" panose="020B0503020204020204" pitchFamily="34" charset="-122"/>
              </a:rPr>
              <a:t>:</a:t>
            </a:r>
            <a:r>
              <a:rPr lang="en-US" altLang="zh-CN" sz="1600" dirty="0">
                <a:solidFill>
                  <a:schemeClr val="tx2">
                    <a:lumMod val="75000"/>
                  </a:schemeClr>
                </a:solidFill>
                <a:latin typeface="微软雅黑" panose="020B0503020204020204" pitchFamily="34" charset="-122"/>
                <a:ea typeface="微软雅黑" panose="020B0503020204020204" pitchFamily="34" charset="-122"/>
              </a:rPr>
              <a:t>221701436 </a:t>
            </a:r>
            <a:r>
              <a:rPr lang="zh-CN" altLang="en-US" sz="1600" spc="300" dirty="0">
                <a:solidFill>
                  <a:schemeClr val="tx2">
                    <a:lumMod val="75000"/>
                  </a:schemeClr>
                </a:solidFill>
                <a:latin typeface="微软雅黑" panose="020B0503020204020204" pitchFamily="34" charset="-122"/>
                <a:ea typeface="微软雅黑" panose="020B0503020204020204" pitchFamily="34" charset="-122"/>
              </a:rPr>
              <a:t>林晟</a:t>
            </a:r>
          </a:p>
        </p:txBody>
      </p:sp>
      <p:sp>
        <p:nvSpPr>
          <p:cNvPr id="13" name="文本框 12">
            <a:extLst>
              <a:ext uri="{FF2B5EF4-FFF2-40B4-BE49-F238E27FC236}">
                <a16:creationId xmlns:a16="http://schemas.microsoft.com/office/drawing/2014/main" id="{6C39B194-8D5C-476D-87C8-AC84D54C8548}"/>
              </a:ext>
            </a:extLst>
          </p:cNvPr>
          <p:cNvSpPr txBox="1"/>
          <p:nvPr/>
        </p:nvSpPr>
        <p:spPr>
          <a:xfrm>
            <a:off x="3130485" y="3003090"/>
            <a:ext cx="5967167" cy="830997"/>
          </a:xfrm>
          <a:prstGeom prst="rect">
            <a:avLst/>
          </a:prstGeom>
          <a:noFill/>
        </p:spPr>
        <p:txBody>
          <a:bodyPr wrap="square" rtlCol="0">
            <a:spAutoFit/>
          </a:bodyPr>
          <a:lstStyle/>
          <a:p>
            <a:pPr algn="ctr"/>
            <a:r>
              <a:rPr lang="zh-CN" altLang="en-US" sz="4800" spc="300" dirty="0">
                <a:solidFill>
                  <a:schemeClr val="tx1">
                    <a:lumMod val="75000"/>
                    <a:lumOff val="25000"/>
                  </a:schemeClr>
                </a:solidFill>
                <a:latin typeface="微软雅黑" panose="020B0503020204020204" pitchFamily="34" charset="-122"/>
                <a:ea typeface="微软雅黑" panose="020B0503020204020204" pitchFamily="34" charset="-122"/>
              </a:rPr>
              <a:t>感谢教师助教团队</a:t>
            </a:r>
          </a:p>
        </p:txBody>
      </p:sp>
    </p:spTree>
    <p:extLst>
      <p:ext uri="{BB962C8B-B14F-4D97-AF65-F5344CB8AC3E}">
        <p14:creationId xmlns:p14="http://schemas.microsoft.com/office/powerpoint/2010/main" val="589004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3863975" y="31750"/>
            <a:ext cx="967105" cy="1137920"/>
          </a:xfrm>
          <a:prstGeom prst="rect">
            <a:avLst/>
          </a:prstGeom>
        </p:spPr>
      </p:pic>
      <p:sp>
        <p:nvSpPr>
          <p:cNvPr id="61" name="Text box0"/>
          <p:cNvSpPr txBox="1"/>
          <p:nvPr/>
        </p:nvSpPr>
        <p:spPr>
          <a:xfrm>
            <a:off x="4341495" y="365125"/>
            <a:ext cx="3508375" cy="471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点击添加标题</a:t>
            </a:r>
            <a:endParaRPr lang="zh-CN" altLang="en-US" sz="2800" dirty="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pic>
        <p:nvPicPr>
          <p:cNvPr id="4" name="Picture1"/>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7461885" y="31750"/>
            <a:ext cx="967105" cy="1137920"/>
          </a:xfrm>
          <a:prstGeom prst="rect">
            <a:avLst/>
          </a:prstGeom>
        </p:spPr>
      </p:pic>
      <p:sp>
        <p:nvSpPr>
          <p:cNvPr id="62" name="Text box1"/>
          <p:cNvSpPr txBox="1"/>
          <p:nvPr/>
        </p:nvSpPr>
        <p:spPr>
          <a:xfrm>
            <a:off x="3352800" y="901515"/>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a:t>
            </a:r>
            <a:endParaRPr lang="zh-CN" altLang="en-US" sz="1600" dirty="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9" name="AutoShape0"/>
          <p:cNvSpPr/>
          <p:nvPr/>
        </p:nvSpPr>
        <p:spPr>
          <a:xfrm flipH="1">
            <a:off x="6235897" y="2203418"/>
            <a:ext cx="4381869" cy="463635"/>
          </a:xfrm>
          <a:prstGeom prst="rect">
            <a:avLst/>
          </a:prstGeom>
          <a:solidFill>
            <a:srgbClr val="67C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请替换文字内容</a:t>
            </a:r>
            <a:endParaRPr lang="en-US" altLang="zh-CN"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10" name="Text box2"/>
          <p:cNvSpPr txBox="1"/>
          <p:nvPr/>
        </p:nvSpPr>
        <p:spPr>
          <a:xfrm flipH="1">
            <a:off x="6235700" y="2769235"/>
            <a:ext cx="4382135" cy="110744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200">
                <a:solidFill>
                  <a:schemeClr val="bg1">
                    <a:lumMod val="50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点击输入内容点击输入内容点击输入内容点击输入内容点击输入内容点击输入内容点击输入内容点击输入内容点击输入内容点击输入内容点击输入内容点击输入内容</a:t>
            </a:r>
            <a:endParaRPr lang="en-US" altLang="zh-CN" sz="1200" b="1" dirty="0">
              <a:solidFill>
                <a:schemeClr val="bg1">
                  <a:lumMod val="50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7" name="AutoShape1"/>
          <p:cNvSpPr/>
          <p:nvPr/>
        </p:nvSpPr>
        <p:spPr>
          <a:xfrm flipH="1">
            <a:off x="6235898" y="4286514"/>
            <a:ext cx="4381870" cy="463636"/>
          </a:xfrm>
          <a:prstGeom prst="rect">
            <a:avLst/>
          </a:prstGeom>
          <a:solidFill>
            <a:srgbClr val="67C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请替换文字内容</a:t>
            </a:r>
            <a:endParaRPr lang="en-US" altLang="zh-CN"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36" name="Freeform0"/>
          <p:cNvSpPr/>
          <p:nvPr/>
        </p:nvSpPr>
        <p:spPr bwMode="auto">
          <a:xfrm>
            <a:off x="3330350" y="4536765"/>
            <a:ext cx="1969900" cy="1499504"/>
          </a:xfrm>
          <a:custGeom>
            <a:avLst/>
            <a:gdLst>
              <a:gd name="T0" fmla="*/ 192 w 813"/>
              <a:gd name="T1" fmla="*/ 556 h 619"/>
              <a:gd name="T2" fmla="*/ 637 w 813"/>
              <a:gd name="T3" fmla="*/ 535 h 619"/>
              <a:gd name="T4" fmla="*/ 637 w 813"/>
              <a:gd name="T5" fmla="*/ 535 h 619"/>
              <a:gd name="T6" fmla="*/ 783 w 813"/>
              <a:gd name="T7" fmla="*/ 348 h 619"/>
              <a:gd name="T8" fmla="*/ 575 w 813"/>
              <a:gd name="T9" fmla="*/ 31 h 619"/>
              <a:gd name="T10" fmla="*/ 258 w 813"/>
              <a:gd name="T11" fmla="*/ 238 h 619"/>
              <a:gd name="T12" fmla="*/ 342 w 813"/>
              <a:gd name="T13" fmla="*/ 494 h 619"/>
              <a:gd name="T14" fmla="*/ 220 w 813"/>
              <a:gd name="T15" fmla="*/ 472 h 619"/>
              <a:gd name="T16" fmla="*/ 241 w 813"/>
              <a:gd name="T17" fmla="*/ 408 h 619"/>
              <a:gd name="T18" fmla="*/ 0 w 813"/>
              <a:gd name="T19" fmla="*/ 379 h 619"/>
              <a:gd name="T20" fmla="*/ 171 w 813"/>
              <a:gd name="T21" fmla="*/ 619 h 619"/>
              <a:gd name="T22" fmla="*/ 192 w 813"/>
              <a:gd name="T23" fmla="*/ 55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619">
                <a:moveTo>
                  <a:pt x="192" y="556"/>
                </a:moveTo>
                <a:cubicBezTo>
                  <a:pt x="319" y="598"/>
                  <a:pt x="511" y="596"/>
                  <a:pt x="637" y="535"/>
                </a:cubicBezTo>
                <a:cubicBezTo>
                  <a:pt x="637" y="535"/>
                  <a:pt x="638" y="536"/>
                  <a:pt x="637" y="535"/>
                </a:cubicBezTo>
                <a:cubicBezTo>
                  <a:pt x="710" y="500"/>
                  <a:pt x="765" y="432"/>
                  <a:pt x="783" y="348"/>
                </a:cubicBezTo>
                <a:cubicBezTo>
                  <a:pt x="813" y="203"/>
                  <a:pt x="720" y="61"/>
                  <a:pt x="575" y="31"/>
                </a:cubicBezTo>
                <a:cubicBezTo>
                  <a:pt x="430" y="0"/>
                  <a:pt x="288" y="93"/>
                  <a:pt x="258" y="238"/>
                </a:cubicBezTo>
                <a:cubicBezTo>
                  <a:pt x="237" y="336"/>
                  <a:pt x="273" y="432"/>
                  <a:pt x="342" y="494"/>
                </a:cubicBezTo>
                <a:cubicBezTo>
                  <a:pt x="301" y="492"/>
                  <a:pt x="260" y="485"/>
                  <a:pt x="220" y="472"/>
                </a:cubicBezTo>
                <a:cubicBezTo>
                  <a:pt x="227" y="451"/>
                  <a:pt x="234" y="429"/>
                  <a:pt x="241" y="408"/>
                </a:cubicBezTo>
                <a:cubicBezTo>
                  <a:pt x="170" y="424"/>
                  <a:pt x="85" y="418"/>
                  <a:pt x="0" y="379"/>
                </a:cubicBezTo>
                <a:cubicBezTo>
                  <a:pt x="30" y="468"/>
                  <a:pt x="87" y="553"/>
                  <a:pt x="171" y="619"/>
                </a:cubicBezTo>
                <a:cubicBezTo>
                  <a:pt x="178" y="598"/>
                  <a:pt x="185" y="577"/>
                  <a:pt x="192" y="556"/>
                </a:cubicBezTo>
                <a:close/>
              </a:path>
            </a:pathLst>
          </a:custGeom>
          <a:solidFill>
            <a:srgbClr val="67C0C7"/>
          </a:solidFill>
          <a:ln>
            <a:noFill/>
          </a:ln>
        </p:spPr>
        <p:txBody>
          <a:bodyPr vert="horz" wrap="square" lIns="96413" tIns="48207" rIns="96413" bIns="48207" numCol="1" anchor="t" anchorCtr="0" compatLnSpc="1"/>
          <a:lstStyle/>
          <a:p>
            <a:pPr algn="just">
              <a:lnSpc>
                <a:spcPct val="120000"/>
              </a:lnSpc>
            </a:pPr>
            <a:endParaRPr lang="en-US"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37" name="AutoShape2"/>
          <p:cNvSpPr/>
          <p:nvPr/>
        </p:nvSpPr>
        <p:spPr>
          <a:xfrm>
            <a:off x="4226794" y="4880770"/>
            <a:ext cx="709924" cy="70992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38" name="Freeform1"/>
          <p:cNvSpPr/>
          <p:nvPr/>
        </p:nvSpPr>
        <p:spPr>
          <a:xfrm flipH="1">
            <a:off x="4388162" y="5080814"/>
            <a:ext cx="424473" cy="341428"/>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cap="flat">
            <a:noFill/>
            <a:miter lim="400000"/>
          </a:ln>
          <a:effectLst/>
        </p:spPr>
        <p:txBody>
          <a:bodyPr wrap="square" lIns="40172" tIns="40172" rIns="40172" bIns="40172" numCol="1" anchor="ctr">
            <a:noAutofit/>
          </a:bodyPr>
          <a:lstStyle/>
          <a:p>
            <a:pPr algn="just">
              <a:lnSpc>
                <a:spcPct val="120000"/>
              </a:lnSpc>
              <a:defRPr sz="3200">
                <a:solidFill>
                  <a:srgbClr val="FFFFFF"/>
                </a:solidFill>
                <a:latin typeface="Helvetica Light"/>
                <a:ea typeface="Helvetica Light"/>
                <a:cs typeface="Helvetica Light"/>
                <a:sym typeface="Helvetica Light"/>
              </a:defRPr>
            </a:pPr>
            <a:endParaRPr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34" name="Freeform2"/>
          <p:cNvSpPr/>
          <p:nvPr/>
        </p:nvSpPr>
        <p:spPr bwMode="auto">
          <a:xfrm>
            <a:off x="1750209" y="4106689"/>
            <a:ext cx="1802861" cy="1714542"/>
          </a:xfrm>
          <a:custGeom>
            <a:avLst/>
            <a:gdLst>
              <a:gd name="T0" fmla="*/ 66 w 745"/>
              <a:gd name="T1" fmla="*/ 251 h 708"/>
              <a:gd name="T2" fmla="*/ 284 w 745"/>
              <a:gd name="T3" fmla="*/ 640 h 708"/>
              <a:gd name="T4" fmla="*/ 284 w 745"/>
              <a:gd name="T5" fmla="*/ 640 h 708"/>
              <a:gd name="T6" fmla="*/ 517 w 745"/>
              <a:gd name="T7" fmla="*/ 686 h 708"/>
              <a:gd name="T8" fmla="*/ 707 w 745"/>
              <a:gd name="T9" fmla="*/ 358 h 708"/>
              <a:gd name="T10" fmla="*/ 379 w 745"/>
              <a:gd name="T11" fmla="*/ 167 h 708"/>
              <a:gd name="T12" fmla="*/ 189 w 745"/>
              <a:gd name="T13" fmla="*/ 357 h 708"/>
              <a:gd name="T14" fmla="*/ 154 w 745"/>
              <a:gd name="T15" fmla="*/ 239 h 708"/>
              <a:gd name="T16" fmla="*/ 220 w 745"/>
              <a:gd name="T17" fmla="*/ 229 h 708"/>
              <a:gd name="T18" fmla="*/ 138 w 745"/>
              <a:gd name="T19" fmla="*/ 0 h 708"/>
              <a:gd name="T20" fmla="*/ 0 w 745"/>
              <a:gd name="T21" fmla="*/ 261 h 708"/>
              <a:gd name="T22" fmla="*/ 66 w 745"/>
              <a:gd name="T23" fmla="*/ 251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5" h="708">
                <a:moveTo>
                  <a:pt x="66" y="251"/>
                </a:moveTo>
                <a:cubicBezTo>
                  <a:pt x="85" y="383"/>
                  <a:pt x="172" y="554"/>
                  <a:pt x="284" y="640"/>
                </a:cubicBezTo>
                <a:cubicBezTo>
                  <a:pt x="284" y="639"/>
                  <a:pt x="283" y="640"/>
                  <a:pt x="284" y="640"/>
                </a:cubicBezTo>
                <a:cubicBezTo>
                  <a:pt x="347" y="689"/>
                  <a:pt x="433" y="708"/>
                  <a:pt x="517" y="686"/>
                </a:cubicBezTo>
                <a:cubicBezTo>
                  <a:pt x="660" y="648"/>
                  <a:pt x="745" y="501"/>
                  <a:pt x="707" y="358"/>
                </a:cubicBezTo>
                <a:cubicBezTo>
                  <a:pt x="669" y="215"/>
                  <a:pt x="522" y="129"/>
                  <a:pt x="379" y="167"/>
                </a:cubicBezTo>
                <a:cubicBezTo>
                  <a:pt x="283" y="193"/>
                  <a:pt x="213" y="268"/>
                  <a:pt x="189" y="357"/>
                </a:cubicBezTo>
                <a:cubicBezTo>
                  <a:pt x="171" y="320"/>
                  <a:pt x="160" y="280"/>
                  <a:pt x="154" y="239"/>
                </a:cubicBezTo>
                <a:cubicBezTo>
                  <a:pt x="176" y="235"/>
                  <a:pt x="198" y="232"/>
                  <a:pt x="220" y="229"/>
                </a:cubicBezTo>
                <a:cubicBezTo>
                  <a:pt x="174" y="172"/>
                  <a:pt x="141" y="94"/>
                  <a:pt x="138" y="0"/>
                </a:cubicBezTo>
                <a:cubicBezTo>
                  <a:pt x="72" y="66"/>
                  <a:pt x="22" y="156"/>
                  <a:pt x="0" y="261"/>
                </a:cubicBezTo>
                <a:cubicBezTo>
                  <a:pt x="22" y="258"/>
                  <a:pt x="44" y="254"/>
                  <a:pt x="66" y="251"/>
                </a:cubicBezTo>
                <a:close/>
              </a:path>
            </a:pathLst>
          </a:custGeom>
          <a:solidFill>
            <a:srgbClr val="67C0C7"/>
          </a:solidFill>
          <a:ln>
            <a:noFill/>
          </a:ln>
        </p:spPr>
        <p:txBody>
          <a:bodyPr vert="horz" wrap="square" lIns="96413" tIns="48207" rIns="96413" bIns="48207" numCol="1" anchor="t" anchorCtr="0" compatLnSpc="1"/>
          <a:lstStyle/>
          <a:p>
            <a:pPr algn="just">
              <a:lnSpc>
                <a:spcPct val="120000"/>
              </a:lnSpc>
            </a:pPr>
            <a:endParaRPr lang="en-US"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35" name="AutoShape3"/>
          <p:cNvSpPr/>
          <p:nvPr/>
        </p:nvSpPr>
        <p:spPr>
          <a:xfrm>
            <a:off x="2487283" y="4787574"/>
            <a:ext cx="709924" cy="70992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33" name="Freeform3"/>
          <p:cNvSpPr/>
          <p:nvPr/>
        </p:nvSpPr>
        <p:spPr>
          <a:xfrm flipH="1">
            <a:off x="2711512" y="4963960"/>
            <a:ext cx="261466" cy="368375"/>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bg1"/>
          </a:solidFill>
          <a:ln w="12700" cap="flat">
            <a:noFill/>
            <a:miter lim="400000"/>
          </a:ln>
          <a:effectLst/>
        </p:spPr>
        <p:txBody>
          <a:bodyPr wrap="square" lIns="40172" tIns="40172" rIns="40172" bIns="40172" numCol="1" anchor="ctr">
            <a:noAutofit/>
          </a:bodyPr>
          <a:lstStyle/>
          <a:p>
            <a:pPr algn="just">
              <a:lnSpc>
                <a:spcPct val="120000"/>
              </a:lnSpc>
              <a:defRPr sz="3200">
                <a:solidFill>
                  <a:srgbClr val="FFFFFF"/>
                </a:solidFill>
                <a:latin typeface="Helvetica Light"/>
                <a:ea typeface="Helvetica Light"/>
                <a:cs typeface="Helvetica Light"/>
                <a:sym typeface="Helvetica Light"/>
              </a:defRPr>
            </a:pPr>
            <a:endParaRPr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30" name="Freeform4"/>
          <p:cNvSpPr/>
          <p:nvPr/>
        </p:nvSpPr>
        <p:spPr bwMode="auto">
          <a:xfrm>
            <a:off x="4326820" y="2833742"/>
            <a:ext cx="1445745" cy="2014059"/>
          </a:xfrm>
          <a:custGeom>
            <a:avLst/>
            <a:gdLst>
              <a:gd name="T0" fmla="*/ 477 w 597"/>
              <a:gd name="T1" fmla="*/ 690 h 831"/>
              <a:gd name="T2" fmla="*/ 570 w 597"/>
              <a:gd name="T3" fmla="*/ 255 h 831"/>
              <a:gd name="T4" fmla="*/ 570 w 597"/>
              <a:gd name="T5" fmla="*/ 255 h 831"/>
              <a:gd name="T6" fmla="*/ 426 w 597"/>
              <a:gd name="T7" fmla="*/ 66 h 831"/>
              <a:gd name="T8" fmla="*/ 66 w 597"/>
              <a:gd name="T9" fmla="*/ 186 h 831"/>
              <a:gd name="T10" fmla="*/ 186 w 597"/>
              <a:gd name="T11" fmla="*/ 546 h 831"/>
              <a:gd name="T12" fmla="*/ 454 w 597"/>
              <a:gd name="T13" fmla="*/ 529 h 831"/>
              <a:gd name="T14" fmla="*/ 402 w 597"/>
              <a:gd name="T15" fmla="*/ 642 h 831"/>
              <a:gd name="T16" fmla="*/ 346 w 597"/>
              <a:gd name="T17" fmla="*/ 605 h 831"/>
              <a:gd name="T18" fmla="*/ 256 w 597"/>
              <a:gd name="T19" fmla="*/ 831 h 831"/>
              <a:gd name="T20" fmla="*/ 532 w 597"/>
              <a:gd name="T21" fmla="*/ 727 h 831"/>
              <a:gd name="T22" fmla="*/ 477 w 597"/>
              <a:gd name="T23" fmla="*/ 69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7" h="831">
                <a:moveTo>
                  <a:pt x="477" y="690"/>
                </a:moveTo>
                <a:cubicBezTo>
                  <a:pt x="550" y="578"/>
                  <a:pt x="597" y="392"/>
                  <a:pt x="570" y="255"/>
                </a:cubicBezTo>
                <a:cubicBezTo>
                  <a:pt x="569" y="255"/>
                  <a:pt x="571" y="254"/>
                  <a:pt x="570" y="255"/>
                </a:cubicBezTo>
                <a:cubicBezTo>
                  <a:pt x="554" y="176"/>
                  <a:pt x="503" y="105"/>
                  <a:pt x="426" y="66"/>
                </a:cubicBezTo>
                <a:cubicBezTo>
                  <a:pt x="293" y="0"/>
                  <a:pt x="132" y="54"/>
                  <a:pt x="66" y="186"/>
                </a:cubicBezTo>
                <a:cubicBezTo>
                  <a:pt x="0" y="319"/>
                  <a:pt x="54" y="480"/>
                  <a:pt x="186" y="546"/>
                </a:cubicBezTo>
                <a:cubicBezTo>
                  <a:pt x="275" y="590"/>
                  <a:pt x="377" y="581"/>
                  <a:pt x="454" y="529"/>
                </a:cubicBezTo>
                <a:cubicBezTo>
                  <a:pt x="442" y="569"/>
                  <a:pt x="425" y="607"/>
                  <a:pt x="402" y="642"/>
                </a:cubicBezTo>
                <a:cubicBezTo>
                  <a:pt x="383" y="630"/>
                  <a:pt x="365" y="617"/>
                  <a:pt x="346" y="605"/>
                </a:cubicBezTo>
                <a:cubicBezTo>
                  <a:pt x="343" y="678"/>
                  <a:pt x="316" y="759"/>
                  <a:pt x="256" y="831"/>
                </a:cubicBezTo>
                <a:cubicBezTo>
                  <a:pt x="350" y="825"/>
                  <a:pt x="446" y="791"/>
                  <a:pt x="532" y="727"/>
                </a:cubicBezTo>
                <a:cubicBezTo>
                  <a:pt x="514" y="715"/>
                  <a:pt x="495" y="702"/>
                  <a:pt x="477" y="690"/>
                </a:cubicBezTo>
                <a:close/>
              </a:path>
            </a:pathLst>
          </a:custGeom>
          <a:solidFill>
            <a:srgbClr val="67C0C7"/>
          </a:solidFill>
          <a:ln>
            <a:noFill/>
          </a:ln>
        </p:spPr>
        <p:txBody>
          <a:bodyPr vert="horz" wrap="square" lIns="96413" tIns="48207" rIns="96413" bIns="48207" numCol="1" anchor="t" anchorCtr="0" compatLnSpc="1"/>
          <a:lstStyle/>
          <a:p>
            <a:pPr algn="just">
              <a:lnSpc>
                <a:spcPct val="120000"/>
              </a:lnSpc>
            </a:pPr>
            <a:endParaRPr lang="en-US"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31" name="AutoShape4"/>
          <p:cNvSpPr/>
          <p:nvPr/>
        </p:nvSpPr>
        <p:spPr>
          <a:xfrm>
            <a:off x="4706273" y="3226126"/>
            <a:ext cx="709924" cy="70992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29" name="Freeform5"/>
          <p:cNvSpPr/>
          <p:nvPr/>
        </p:nvSpPr>
        <p:spPr bwMode="auto">
          <a:xfrm flipH="1">
            <a:off x="4880198" y="3400180"/>
            <a:ext cx="362075" cy="361815"/>
          </a:xfrm>
          <a:custGeom>
            <a:avLst/>
            <a:gdLst>
              <a:gd name="T0" fmla="*/ 16823 w 19689"/>
              <a:gd name="T1" fmla="*/ 2867 h 19689"/>
              <a:gd name="T2" fmla="*/ 2867 w 19689"/>
              <a:gd name="T3" fmla="*/ 2867 h 19689"/>
              <a:gd name="T4" fmla="*/ 2867 w 19689"/>
              <a:gd name="T5" fmla="*/ 16823 h 19689"/>
              <a:gd name="T6" fmla="*/ 16823 w 19689"/>
              <a:gd name="T7" fmla="*/ 16823 h 19689"/>
              <a:gd name="T8" fmla="*/ 16823 w 19689"/>
              <a:gd name="T9" fmla="*/ 2867 h 19689"/>
              <a:gd name="T10" fmla="*/ 11507 w 19689"/>
              <a:gd name="T11" fmla="*/ 12670 h 19689"/>
              <a:gd name="T12" fmla="*/ 6522 w 19689"/>
              <a:gd name="T13" fmla="*/ 15494 h 19689"/>
              <a:gd name="T14" fmla="*/ 6522 w 19689"/>
              <a:gd name="T15" fmla="*/ 9845 h 19689"/>
              <a:gd name="T16" fmla="*/ 6522 w 19689"/>
              <a:gd name="T17" fmla="*/ 4030 h 19689"/>
              <a:gd name="T18" fmla="*/ 11507 w 19689"/>
              <a:gd name="T19" fmla="*/ 7020 h 19689"/>
              <a:gd name="T20" fmla="*/ 16325 w 19689"/>
              <a:gd name="T21" fmla="*/ 9845 h 19689"/>
              <a:gd name="T22" fmla="*/ 11507 w 19689"/>
              <a:gd name="T23" fmla="*/ 12670 h 19689"/>
              <a:gd name="T24" fmla="*/ 11507 w 19689"/>
              <a:gd name="T25" fmla="*/ 12670 h 19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89" h="19689">
                <a:moveTo>
                  <a:pt x="16823" y="2867"/>
                </a:moveTo>
                <a:cubicBezTo>
                  <a:pt x="12836" y="-955"/>
                  <a:pt x="6688" y="-955"/>
                  <a:pt x="2867" y="2867"/>
                </a:cubicBezTo>
                <a:cubicBezTo>
                  <a:pt x="-955" y="6688"/>
                  <a:pt x="-955" y="13002"/>
                  <a:pt x="2867" y="16823"/>
                </a:cubicBezTo>
                <a:cubicBezTo>
                  <a:pt x="6688" y="20645"/>
                  <a:pt x="12836" y="20645"/>
                  <a:pt x="16823" y="16823"/>
                </a:cubicBezTo>
                <a:cubicBezTo>
                  <a:pt x="20645" y="13002"/>
                  <a:pt x="20645" y="6688"/>
                  <a:pt x="16823" y="2867"/>
                </a:cubicBezTo>
                <a:close/>
                <a:moveTo>
                  <a:pt x="11507" y="12670"/>
                </a:moveTo>
                <a:cubicBezTo>
                  <a:pt x="6522" y="15494"/>
                  <a:pt x="6522" y="15494"/>
                  <a:pt x="6522" y="15494"/>
                </a:cubicBezTo>
                <a:cubicBezTo>
                  <a:pt x="6522" y="9845"/>
                  <a:pt x="6522" y="9845"/>
                  <a:pt x="6522" y="9845"/>
                </a:cubicBezTo>
                <a:cubicBezTo>
                  <a:pt x="6522" y="4030"/>
                  <a:pt x="6522" y="4030"/>
                  <a:pt x="6522" y="4030"/>
                </a:cubicBezTo>
                <a:cubicBezTo>
                  <a:pt x="11507" y="7020"/>
                  <a:pt x="11507" y="7020"/>
                  <a:pt x="11507" y="7020"/>
                </a:cubicBezTo>
                <a:cubicBezTo>
                  <a:pt x="16325" y="9845"/>
                  <a:pt x="16325" y="9845"/>
                  <a:pt x="16325" y="9845"/>
                </a:cubicBezTo>
                <a:lnTo>
                  <a:pt x="11507" y="12670"/>
                </a:lnTo>
                <a:close/>
                <a:moveTo>
                  <a:pt x="11507" y="12670"/>
                </a:moveTo>
              </a:path>
            </a:pathLst>
          </a:custGeom>
          <a:solidFill>
            <a:schemeClr val="bg1"/>
          </a:solidFill>
          <a:ln>
            <a:noFill/>
          </a:ln>
        </p:spPr>
        <p:txBody>
          <a:bodyPr lIns="0" tIns="0" rIns="0" bIns="0"/>
          <a:lstStyle/>
          <a:p>
            <a:pPr algn="just">
              <a:lnSpc>
                <a:spcPct val="120000"/>
              </a:lnSpc>
            </a:pPr>
            <a:endParaRPr lang="en-US"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26" name="Freeform6"/>
          <p:cNvSpPr/>
          <p:nvPr/>
        </p:nvSpPr>
        <p:spPr bwMode="auto">
          <a:xfrm>
            <a:off x="3117233" y="1902554"/>
            <a:ext cx="1964140" cy="1386225"/>
          </a:xfrm>
          <a:custGeom>
            <a:avLst/>
            <a:gdLst>
              <a:gd name="T0" fmla="*/ 714 w 811"/>
              <a:gd name="T1" fmla="*/ 209 h 573"/>
              <a:gd name="T2" fmla="*/ 318 w 811"/>
              <a:gd name="T3" fmla="*/ 6 h 573"/>
              <a:gd name="T4" fmla="*/ 318 w 811"/>
              <a:gd name="T5" fmla="*/ 6 h 573"/>
              <a:gd name="T6" fmla="*/ 98 w 811"/>
              <a:gd name="T7" fmla="*/ 97 h 573"/>
              <a:gd name="T8" fmla="*/ 121 w 811"/>
              <a:gd name="T9" fmla="*/ 475 h 573"/>
              <a:gd name="T10" fmla="*/ 500 w 811"/>
              <a:gd name="T11" fmla="*/ 452 h 573"/>
              <a:gd name="T12" fmla="*/ 553 w 811"/>
              <a:gd name="T13" fmla="*/ 189 h 573"/>
              <a:gd name="T14" fmla="*/ 648 w 811"/>
              <a:gd name="T15" fmla="*/ 268 h 573"/>
              <a:gd name="T16" fmla="*/ 598 w 811"/>
              <a:gd name="T17" fmla="*/ 313 h 573"/>
              <a:gd name="T18" fmla="*/ 793 w 811"/>
              <a:gd name="T19" fmla="*/ 458 h 573"/>
              <a:gd name="T20" fmla="*/ 764 w 811"/>
              <a:gd name="T21" fmla="*/ 164 h 573"/>
              <a:gd name="T22" fmla="*/ 714 w 811"/>
              <a:gd name="T23" fmla="*/ 20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1" h="573">
                <a:moveTo>
                  <a:pt x="714" y="209"/>
                </a:moveTo>
                <a:cubicBezTo>
                  <a:pt x="625" y="109"/>
                  <a:pt x="458" y="16"/>
                  <a:pt x="318" y="6"/>
                </a:cubicBezTo>
                <a:cubicBezTo>
                  <a:pt x="317" y="7"/>
                  <a:pt x="318" y="5"/>
                  <a:pt x="318" y="6"/>
                </a:cubicBezTo>
                <a:cubicBezTo>
                  <a:pt x="237" y="0"/>
                  <a:pt x="156" y="32"/>
                  <a:pt x="98" y="97"/>
                </a:cubicBezTo>
                <a:cubicBezTo>
                  <a:pt x="0" y="207"/>
                  <a:pt x="10" y="377"/>
                  <a:pt x="121" y="475"/>
                </a:cubicBezTo>
                <a:cubicBezTo>
                  <a:pt x="232" y="573"/>
                  <a:pt x="401" y="563"/>
                  <a:pt x="500" y="452"/>
                </a:cubicBezTo>
                <a:cubicBezTo>
                  <a:pt x="566" y="378"/>
                  <a:pt x="583" y="277"/>
                  <a:pt x="553" y="189"/>
                </a:cubicBezTo>
                <a:cubicBezTo>
                  <a:pt x="588" y="211"/>
                  <a:pt x="620" y="237"/>
                  <a:pt x="648" y="268"/>
                </a:cubicBezTo>
                <a:cubicBezTo>
                  <a:pt x="631" y="283"/>
                  <a:pt x="615" y="298"/>
                  <a:pt x="598" y="313"/>
                </a:cubicBezTo>
                <a:cubicBezTo>
                  <a:pt x="668" y="335"/>
                  <a:pt x="738" y="382"/>
                  <a:pt x="793" y="458"/>
                </a:cubicBezTo>
                <a:cubicBezTo>
                  <a:pt x="811" y="367"/>
                  <a:pt x="803" y="264"/>
                  <a:pt x="764" y="164"/>
                </a:cubicBezTo>
                <a:cubicBezTo>
                  <a:pt x="747" y="179"/>
                  <a:pt x="731" y="194"/>
                  <a:pt x="714" y="209"/>
                </a:cubicBezTo>
                <a:close/>
              </a:path>
            </a:pathLst>
          </a:custGeom>
          <a:solidFill>
            <a:srgbClr val="67C0C7"/>
          </a:solidFill>
          <a:ln>
            <a:noFill/>
          </a:ln>
        </p:spPr>
        <p:txBody>
          <a:bodyPr vert="horz" wrap="square" lIns="96413" tIns="48207" rIns="96413" bIns="48207" numCol="1" anchor="t" anchorCtr="0" compatLnSpc="1"/>
          <a:lstStyle/>
          <a:p>
            <a:pPr algn="just">
              <a:lnSpc>
                <a:spcPct val="120000"/>
              </a:lnSpc>
            </a:pPr>
            <a:endParaRPr lang="en-US" sz="800" dirty="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27" name="AutoShape5"/>
          <p:cNvSpPr/>
          <p:nvPr/>
        </p:nvSpPr>
        <p:spPr>
          <a:xfrm>
            <a:off x="3480064" y="2224000"/>
            <a:ext cx="709924" cy="70992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25" name="Freeform7"/>
          <p:cNvSpPr/>
          <p:nvPr/>
        </p:nvSpPr>
        <p:spPr>
          <a:xfrm flipH="1">
            <a:off x="3665188" y="2387888"/>
            <a:ext cx="339677" cy="382149"/>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cap="flat">
            <a:noFill/>
            <a:miter lim="400000"/>
          </a:ln>
          <a:effectLst/>
        </p:spPr>
        <p:txBody>
          <a:bodyPr wrap="square" lIns="40172" tIns="40172" rIns="40172" bIns="40172" numCol="1" anchor="ctr">
            <a:noAutofit/>
          </a:bodyPr>
          <a:lstStyle/>
          <a:p>
            <a:pPr algn="just">
              <a:lnSpc>
                <a:spcPct val="120000"/>
              </a:lnSpc>
              <a:defRPr sz="3200">
                <a:solidFill>
                  <a:srgbClr val="FFFFFF"/>
                </a:solidFill>
                <a:latin typeface="+mn-lt"/>
                <a:ea typeface="+mn-ea"/>
                <a:cs typeface="+mn-cs"/>
                <a:sym typeface="Helvetica Light"/>
              </a:defRPr>
            </a:pPr>
            <a:endParaRPr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22" name="Freeform8"/>
          <p:cNvSpPr/>
          <p:nvPr/>
        </p:nvSpPr>
        <p:spPr bwMode="auto">
          <a:xfrm>
            <a:off x="1742528" y="2501586"/>
            <a:ext cx="1516783" cy="1893101"/>
          </a:xfrm>
          <a:custGeom>
            <a:avLst/>
            <a:gdLst>
              <a:gd name="T0" fmla="*/ 365 w 626"/>
              <a:gd name="T1" fmla="*/ 64 h 781"/>
              <a:gd name="T2" fmla="*/ 34 w 626"/>
              <a:gd name="T3" fmla="*/ 362 h 781"/>
              <a:gd name="T4" fmla="*/ 34 w 626"/>
              <a:gd name="T5" fmla="*/ 362 h 781"/>
              <a:gd name="T6" fmla="*/ 40 w 626"/>
              <a:gd name="T7" fmla="*/ 599 h 781"/>
              <a:gd name="T8" fmla="*/ 401 w 626"/>
              <a:gd name="T9" fmla="*/ 713 h 781"/>
              <a:gd name="T10" fmla="*/ 515 w 626"/>
              <a:gd name="T11" fmla="*/ 351 h 781"/>
              <a:gd name="T12" fmla="*/ 288 w 626"/>
              <a:gd name="T13" fmla="*/ 207 h 781"/>
              <a:gd name="T14" fmla="*/ 397 w 626"/>
              <a:gd name="T15" fmla="*/ 147 h 781"/>
              <a:gd name="T16" fmla="*/ 421 w 626"/>
              <a:gd name="T17" fmla="*/ 209 h 781"/>
              <a:gd name="T18" fmla="*/ 626 w 626"/>
              <a:gd name="T19" fmla="*/ 79 h 781"/>
              <a:gd name="T20" fmla="*/ 341 w 626"/>
              <a:gd name="T21" fmla="*/ 2 h 781"/>
              <a:gd name="T22" fmla="*/ 365 w 626"/>
              <a:gd name="T23" fmla="*/ 6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6" h="781">
                <a:moveTo>
                  <a:pt x="365" y="64"/>
                </a:moveTo>
                <a:cubicBezTo>
                  <a:pt x="240" y="112"/>
                  <a:pt x="93" y="235"/>
                  <a:pt x="34" y="362"/>
                </a:cubicBezTo>
                <a:cubicBezTo>
                  <a:pt x="34" y="362"/>
                  <a:pt x="33" y="362"/>
                  <a:pt x="34" y="362"/>
                </a:cubicBezTo>
                <a:cubicBezTo>
                  <a:pt x="0" y="435"/>
                  <a:pt x="0" y="522"/>
                  <a:pt x="40" y="599"/>
                </a:cubicBezTo>
                <a:cubicBezTo>
                  <a:pt x="108" y="730"/>
                  <a:pt x="270" y="781"/>
                  <a:pt x="401" y="713"/>
                </a:cubicBezTo>
                <a:cubicBezTo>
                  <a:pt x="533" y="645"/>
                  <a:pt x="584" y="483"/>
                  <a:pt x="515" y="351"/>
                </a:cubicBezTo>
                <a:cubicBezTo>
                  <a:pt x="469" y="263"/>
                  <a:pt x="381" y="211"/>
                  <a:pt x="288" y="207"/>
                </a:cubicBezTo>
                <a:cubicBezTo>
                  <a:pt x="321" y="182"/>
                  <a:pt x="358" y="162"/>
                  <a:pt x="397" y="147"/>
                </a:cubicBezTo>
                <a:cubicBezTo>
                  <a:pt x="405" y="168"/>
                  <a:pt x="413" y="189"/>
                  <a:pt x="421" y="209"/>
                </a:cubicBezTo>
                <a:cubicBezTo>
                  <a:pt x="466" y="152"/>
                  <a:pt x="535" y="103"/>
                  <a:pt x="626" y="79"/>
                </a:cubicBezTo>
                <a:cubicBezTo>
                  <a:pt x="547" y="30"/>
                  <a:pt x="448" y="0"/>
                  <a:pt x="341" y="2"/>
                </a:cubicBezTo>
                <a:cubicBezTo>
                  <a:pt x="349" y="22"/>
                  <a:pt x="357" y="43"/>
                  <a:pt x="365" y="64"/>
                </a:cubicBezTo>
                <a:close/>
              </a:path>
            </a:pathLst>
          </a:custGeom>
          <a:solidFill>
            <a:srgbClr val="67C0C7"/>
          </a:solidFill>
          <a:ln>
            <a:noFill/>
          </a:ln>
        </p:spPr>
        <p:txBody>
          <a:bodyPr vert="horz" wrap="square" lIns="96413" tIns="48207" rIns="96413" bIns="48207" numCol="1" anchor="t" anchorCtr="0" compatLnSpc="1"/>
          <a:lstStyle/>
          <a:p>
            <a:pPr algn="just">
              <a:lnSpc>
                <a:spcPct val="120000"/>
              </a:lnSpc>
            </a:pPr>
            <a:endParaRPr lang="en-US"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23" name="AutoShape6"/>
          <p:cNvSpPr/>
          <p:nvPr/>
        </p:nvSpPr>
        <p:spPr>
          <a:xfrm>
            <a:off x="2057902" y="3288777"/>
            <a:ext cx="709924" cy="70992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21" name="Freeform9"/>
          <p:cNvSpPr/>
          <p:nvPr/>
        </p:nvSpPr>
        <p:spPr>
          <a:xfrm flipH="1">
            <a:off x="2296069" y="3448137"/>
            <a:ext cx="233592" cy="384064"/>
          </a:xfrm>
          <a:custGeom>
            <a:avLst/>
            <a:gdLst/>
            <a:ahLst/>
            <a:cxnLst>
              <a:cxn ang="0">
                <a:pos x="wd2" y="hd2"/>
              </a:cxn>
              <a:cxn ang="5400000">
                <a:pos x="wd2" y="hd2"/>
              </a:cxn>
              <a:cxn ang="10800000">
                <a:pos x="wd2" y="hd2"/>
              </a:cxn>
              <a:cxn ang="16200000">
                <a:pos x="wd2" y="hd2"/>
              </a:cxn>
            </a:cxnLst>
            <a:rect l="0" t="0" r="r" b="b"/>
            <a:pathLst>
              <a:path w="21600" h="21600" extrusionOk="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solidFill>
            <a:srgbClr val="FFFFFF"/>
          </a:solidFill>
          <a:ln w="12700" cap="flat">
            <a:noFill/>
            <a:miter lim="400000"/>
          </a:ln>
          <a:effectLst/>
        </p:spPr>
        <p:txBody>
          <a:bodyPr wrap="square" lIns="40172" tIns="40172" rIns="40172" bIns="40172" numCol="1" anchor="ctr">
            <a:noAutofit/>
          </a:bodyPr>
          <a:lstStyle/>
          <a:p>
            <a:pPr algn="just">
              <a:lnSpc>
                <a:spcPct val="120000"/>
              </a:lnSpc>
              <a:defRPr sz="3100" b="1">
                <a:latin typeface="Kontrapunkt Bob Bold"/>
                <a:ea typeface="Kontrapunkt Bob Bold"/>
                <a:cs typeface="Kontrapunkt Bob Bold"/>
                <a:sym typeface="Kontrapunkt Bob Bold"/>
              </a:defRPr>
            </a:pPr>
            <a:endParaRPr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2" name="Text box3"/>
          <p:cNvSpPr txBox="1"/>
          <p:nvPr/>
        </p:nvSpPr>
        <p:spPr>
          <a:xfrm flipH="1">
            <a:off x="6235700" y="4880610"/>
            <a:ext cx="4382135" cy="110744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200">
                <a:solidFill>
                  <a:schemeClr val="bg1">
                    <a:lumMod val="50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点击输入内容点击输入内容点击输入内容点击输入内容点击输入内容点击输入内容点击输入内容点击输入内容点击输入内容点击输入内容点击输入内容点击输入内容</a:t>
            </a:r>
            <a:endParaRPr lang="en-US" altLang="zh-CN" sz="1200" b="1" dirty="0">
              <a:solidFill>
                <a:schemeClr val="bg1">
                  <a:lumMod val="50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a:off x="762000" y="25400"/>
            <a:ext cx="10058400" cy="5029200"/>
          </a:xfrm>
          <a:prstGeom prst="rect">
            <a:avLst/>
          </a:prstGeom>
        </p:spPr>
      </p:pic>
      <p:sp>
        <p:nvSpPr>
          <p:cNvPr id="22" name="AutoShape0"/>
          <p:cNvSpPr/>
          <p:nvPr/>
        </p:nvSpPr>
        <p:spPr>
          <a:xfrm flipV="1">
            <a:off x="4960379" y="4731128"/>
            <a:ext cx="53581" cy="364601"/>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19" name="AutoShape1"/>
          <p:cNvSpPr/>
          <p:nvPr/>
        </p:nvSpPr>
        <p:spPr>
          <a:xfrm flipH="1">
            <a:off x="4960379" y="3025775"/>
            <a:ext cx="53581" cy="497395"/>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0" name="AutoShape2"/>
          <p:cNvSpPr/>
          <p:nvPr/>
        </p:nvSpPr>
        <p:spPr>
          <a:xfrm flipH="1">
            <a:off x="2685520" y="3025775"/>
            <a:ext cx="2328440" cy="4542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1" name="AutoShape3"/>
          <p:cNvSpPr/>
          <p:nvPr/>
        </p:nvSpPr>
        <p:spPr>
          <a:xfrm rot="16200000" flipH="1">
            <a:off x="1666267" y="4045029"/>
            <a:ext cx="2139845" cy="101338"/>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3" name="AutoShape4"/>
          <p:cNvSpPr/>
          <p:nvPr/>
        </p:nvSpPr>
        <p:spPr>
          <a:xfrm flipH="1" flipV="1">
            <a:off x="2685520" y="5095728"/>
            <a:ext cx="2328440" cy="69892"/>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4" name="AutoShape5"/>
          <p:cNvSpPr/>
          <p:nvPr/>
        </p:nvSpPr>
        <p:spPr>
          <a:xfrm>
            <a:off x="4335780" y="3526155"/>
            <a:ext cx="2007870" cy="1138555"/>
          </a:xfrm>
          <a:prstGeom prst="roundRect">
            <a:avLst/>
          </a:prstGeom>
          <a:solidFill>
            <a:srgbClr val="67C0C7"/>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66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01</a:t>
            </a:r>
            <a:endParaRPr lang="zh-CN" altLang="en-US" sz="66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28" name="Text box0"/>
          <p:cNvSpPr txBox="1">
            <a:spLocks noChangeArrowheads="1"/>
          </p:cNvSpPr>
          <p:nvPr/>
        </p:nvSpPr>
        <p:spPr bwMode="auto">
          <a:xfrm>
            <a:off x="6580505" y="3668395"/>
            <a:ext cx="4680585" cy="82994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zh-CN" altLang="en-US" sz="480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产品设想和目标</a:t>
            </a:r>
          </a:p>
        </p:txBody>
      </p:sp>
      <p:sp>
        <p:nvSpPr>
          <p:cNvPr id="62" name="Text box1"/>
          <p:cNvSpPr txBox="1"/>
          <p:nvPr/>
        </p:nvSpPr>
        <p:spPr>
          <a:xfrm>
            <a:off x="6012180" y="469818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我们的软件要解决什么问题？</a:t>
            </a:r>
          </a:p>
        </p:txBody>
      </p:sp>
      <p:sp>
        <p:nvSpPr>
          <p:cNvPr id="5" name="Text box2"/>
          <p:cNvSpPr txBox="1"/>
          <p:nvPr/>
        </p:nvSpPr>
        <p:spPr>
          <a:xfrm>
            <a:off x="6012180" y="5164905"/>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我们达到目标了么？</a:t>
            </a:r>
          </a:p>
        </p:txBody>
      </p:sp>
      <p:sp>
        <p:nvSpPr>
          <p:cNvPr id="6" name="Text box3"/>
          <p:cNvSpPr txBox="1"/>
          <p:nvPr/>
        </p:nvSpPr>
        <p:spPr>
          <a:xfrm>
            <a:off x="6012180" y="5614485"/>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有什么经验教训?</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3863975" y="31750"/>
            <a:ext cx="967105" cy="1137920"/>
          </a:xfrm>
          <a:prstGeom prst="rect">
            <a:avLst/>
          </a:prstGeom>
        </p:spPr>
      </p:pic>
      <p:sp>
        <p:nvSpPr>
          <p:cNvPr id="61" name="Text box0"/>
          <p:cNvSpPr txBox="1"/>
          <p:nvPr/>
        </p:nvSpPr>
        <p:spPr>
          <a:xfrm>
            <a:off x="4341495" y="365125"/>
            <a:ext cx="3508375" cy="471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点击添加标题</a:t>
            </a:r>
            <a:endParaRPr lang="zh-CN" altLang="en-US" sz="2800" dirty="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pic>
        <p:nvPicPr>
          <p:cNvPr id="3" name="Picture1"/>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7461885" y="31750"/>
            <a:ext cx="967105" cy="1137920"/>
          </a:xfrm>
          <a:prstGeom prst="rect">
            <a:avLst/>
          </a:prstGeom>
        </p:spPr>
      </p:pic>
      <p:sp>
        <p:nvSpPr>
          <p:cNvPr id="62" name="Text box1"/>
          <p:cNvSpPr txBox="1"/>
          <p:nvPr/>
        </p:nvSpPr>
        <p:spPr>
          <a:xfrm>
            <a:off x="3352800" y="901515"/>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a:t>
            </a:r>
            <a:endParaRPr lang="zh-CN" altLang="en-US" sz="1600" dirty="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11" name="Line0"/>
          <p:cNvSpPr/>
          <p:nvPr/>
        </p:nvSpPr>
        <p:spPr>
          <a:xfrm>
            <a:off x="6086031" y="3311988"/>
            <a:ext cx="3815992" cy="1229814"/>
          </a:xfrm>
          <a:prstGeom prst="line">
            <a:avLst/>
          </a:prstGeom>
          <a:noFill/>
          <a:ln w="28575" cap="flat">
            <a:solidFill>
              <a:srgbClr val="67C0C7"/>
            </a:solidFill>
            <a:prstDash val="solid"/>
            <a:miter lim="400000"/>
          </a:ln>
          <a:effectLst/>
        </p:spPr>
        <p:txBody>
          <a:bodyPr wrap="square" lIns="0" tIns="0" rIns="0" bIns="0" numCol="1" anchor="t">
            <a:noAutofit/>
          </a:bodyPr>
          <a:lstStyle/>
          <a:p>
            <a:pPr lvl="0" algn="l" defTabSz="457200">
              <a:lnSpc>
                <a:spcPct val="100000"/>
              </a:lnSpc>
              <a:defRPr sz="1200">
                <a:solidFill>
                  <a:srgbClr val="000000"/>
                </a:solidFill>
                <a:latin typeface="Helvetica"/>
                <a:ea typeface="Helvetica"/>
                <a:cs typeface="Helvetica"/>
                <a:sym typeface="Helvetica"/>
              </a:defRPr>
            </a:pPr>
            <a:endParaRPr sz="1800">
              <a:solidFill>
                <a:schemeClr val="tx1">
                  <a:lumMod val="75000"/>
                  <a:lumOff val="25000"/>
                </a:schemeClr>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13" name="Line1"/>
          <p:cNvSpPr/>
          <p:nvPr/>
        </p:nvSpPr>
        <p:spPr>
          <a:xfrm>
            <a:off x="6085366" y="3311988"/>
            <a:ext cx="1908662" cy="1229814"/>
          </a:xfrm>
          <a:prstGeom prst="line">
            <a:avLst/>
          </a:prstGeom>
          <a:noFill/>
          <a:ln w="28575" cap="flat">
            <a:solidFill>
              <a:srgbClr val="67C0C7"/>
            </a:solidFill>
            <a:prstDash val="solid"/>
            <a:miter lim="400000"/>
          </a:ln>
          <a:effectLst/>
        </p:spPr>
        <p:txBody>
          <a:bodyPr wrap="square" lIns="0" tIns="0" rIns="0" bIns="0" numCol="1" anchor="t">
            <a:noAutofit/>
          </a:bodyPr>
          <a:lstStyle/>
          <a:p>
            <a:pPr lvl="0" algn="l" defTabSz="457200">
              <a:lnSpc>
                <a:spcPct val="100000"/>
              </a:lnSpc>
              <a:defRPr sz="1200">
                <a:solidFill>
                  <a:srgbClr val="000000"/>
                </a:solidFill>
                <a:latin typeface="Helvetica"/>
                <a:ea typeface="Helvetica"/>
                <a:cs typeface="Helvetica"/>
                <a:sym typeface="Helvetica"/>
              </a:defRPr>
            </a:pPr>
            <a:endParaRPr sz="1800">
              <a:solidFill>
                <a:schemeClr val="tx1">
                  <a:lumMod val="75000"/>
                  <a:lumOff val="25000"/>
                </a:schemeClr>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17" name="Line2"/>
          <p:cNvSpPr/>
          <p:nvPr/>
        </p:nvSpPr>
        <p:spPr>
          <a:xfrm flipH="1">
            <a:off x="4178036" y="3311988"/>
            <a:ext cx="1902809" cy="1229814"/>
          </a:xfrm>
          <a:prstGeom prst="line">
            <a:avLst/>
          </a:prstGeom>
          <a:noFill/>
          <a:ln w="28575" cap="flat">
            <a:solidFill>
              <a:srgbClr val="67C0C7"/>
            </a:solidFill>
            <a:prstDash val="solid"/>
            <a:miter lim="400000"/>
          </a:ln>
          <a:effectLst/>
        </p:spPr>
        <p:txBody>
          <a:bodyPr wrap="square" lIns="0" tIns="0" rIns="0" bIns="0" numCol="1" anchor="t">
            <a:noAutofit/>
          </a:bodyPr>
          <a:lstStyle/>
          <a:p>
            <a:pPr lvl="0" algn="l" defTabSz="457200">
              <a:lnSpc>
                <a:spcPct val="100000"/>
              </a:lnSpc>
              <a:defRPr sz="1200">
                <a:solidFill>
                  <a:srgbClr val="000000"/>
                </a:solidFill>
                <a:latin typeface="Helvetica"/>
                <a:ea typeface="Helvetica"/>
                <a:cs typeface="Helvetica"/>
                <a:sym typeface="Helvetica"/>
              </a:defRPr>
            </a:pPr>
            <a:endParaRPr sz="1800">
              <a:solidFill>
                <a:schemeClr val="tx1">
                  <a:lumMod val="75000"/>
                  <a:lumOff val="25000"/>
                </a:schemeClr>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2" name="Line3"/>
          <p:cNvSpPr/>
          <p:nvPr/>
        </p:nvSpPr>
        <p:spPr>
          <a:xfrm flipH="1">
            <a:off x="2270039" y="3311988"/>
            <a:ext cx="3815993" cy="1229816"/>
          </a:xfrm>
          <a:prstGeom prst="line">
            <a:avLst/>
          </a:prstGeom>
          <a:noFill/>
          <a:ln w="28575" cap="flat">
            <a:solidFill>
              <a:srgbClr val="67C0C7"/>
            </a:solidFill>
            <a:prstDash val="solid"/>
            <a:miter lim="400000"/>
          </a:ln>
          <a:effectLst/>
        </p:spPr>
        <p:txBody>
          <a:bodyPr wrap="square" lIns="0" tIns="0" rIns="0" bIns="0" numCol="1" anchor="t">
            <a:noAutofit/>
          </a:bodyPr>
          <a:lstStyle/>
          <a:p>
            <a:pPr lvl="0" algn="l" defTabSz="457200">
              <a:lnSpc>
                <a:spcPct val="100000"/>
              </a:lnSpc>
              <a:defRPr sz="1200">
                <a:solidFill>
                  <a:srgbClr val="000000"/>
                </a:solidFill>
                <a:latin typeface="Helvetica"/>
                <a:ea typeface="Helvetica"/>
                <a:cs typeface="Helvetica"/>
                <a:sym typeface="Helvetica"/>
              </a:defRPr>
            </a:pPr>
            <a:endParaRPr sz="1800">
              <a:solidFill>
                <a:schemeClr val="tx1">
                  <a:lumMod val="75000"/>
                  <a:lumOff val="25000"/>
                </a:schemeClr>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3" name="Line4"/>
          <p:cNvSpPr/>
          <p:nvPr/>
        </p:nvSpPr>
        <p:spPr>
          <a:xfrm>
            <a:off x="6086031" y="3311988"/>
            <a:ext cx="0" cy="1229816"/>
          </a:xfrm>
          <a:prstGeom prst="line">
            <a:avLst/>
          </a:prstGeom>
          <a:noFill/>
          <a:ln w="28575" cap="flat">
            <a:solidFill>
              <a:srgbClr val="67C0C7"/>
            </a:solidFill>
            <a:prstDash val="solid"/>
            <a:miter lim="400000"/>
          </a:ln>
          <a:effectLst/>
        </p:spPr>
        <p:txBody>
          <a:bodyPr wrap="square" lIns="0" tIns="0" rIns="0" bIns="0" numCol="1" anchor="t">
            <a:noAutofit/>
          </a:bodyPr>
          <a:lstStyle/>
          <a:p>
            <a:pPr lvl="0" algn="l" defTabSz="457200">
              <a:lnSpc>
                <a:spcPct val="100000"/>
              </a:lnSpc>
              <a:defRPr sz="1200">
                <a:solidFill>
                  <a:srgbClr val="000000"/>
                </a:solidFill>
                <a:latin typeface="Helvetica"/>
                <a:ea typeface="Helvetica"/>
                <a:cs typeface="Helvetica"/>
                <a:sym typeface="Helvetica"/>
              </a:defRPr>
            </a:pPr>
            <a:endParaRPr sz="1800">
              <a:solidFill>
                <a:schemeClr val="tx1">
                  <a:lumMod val="75000"/>
                  <a:lumOff val="25000"/>
                </a:schemeClr>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4" name="AutoShape0"/>
          <p:cNvSpPr/>
          <p:nvPr/>
        </p:nvSpPr>
        <p:spPr>
          <a:xfrm>
            <a:off x="5328565" y="4559160"/>
            <a:ext cx="1512989" cy="413792"/>
          </a:xfrm>
          <a:prstGeom prst="rect">
            <a:avLst/>
          </a:prstGeo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w="12700" cap="flat">
            <a:noFill/>
            <a:miter lim="400000"/>
          </a:ln>
          <a:effectLst/>
        </p:spPr>
        <p:txBody>
          <a:bodyPr wrap="square" lIns="50800" tIns="50800" rIns="50800" bIns="50800" numCol="1" anchor="ctr">
            <a:noAutofit/>
          </a:bodyPr>
          <a:lstStyle/>
          <a:p>
            <a:pPr lvl="0"/>
            <a:endParaRPr>
              <a:solidFill>
                <a:schemeClr val="tx1">
                  <a:lumMod val="75000"/>
                  <a:lumOff val="25000"/>
                </a:schemeClr>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5" name="AutoShape1"/>
          <p:cNvSpPr/>
          <p:nvPr/>
        </p:nvSpPr>
        <p:spPr>
          <a:xfrm>
            <a:off x="7242517" y="4559160"/>
            <a:ext cx="1512990" cy="413792"/>
          </a:xfrm>
          <a:prstGeom prst="rect">
            <a:avLst/>
          </a:prstGeo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w="12700" cap="flat">
            <a:noFill/>
            <a:miter lim="400000"/>
          </a:ln>
          <a:effectLst/>
        </p:spPr>
        <p:txBody>
          <a:bodyPr wrap="square" lIns="50800" tIns="50800" rIns="50800" bIns="50800" numCol="1" anchor="ctr">
            <a:noAutofit/>
          </a:bodyPr>
          <a:lstStyle/>
          <a:p>
            <a:pPr lvl="0"/>
            <a:endParaRPr>
              <a:solidFill>
                <a:schemeClr val="tx1">
                  <a:lumMod val="75000"/>
                  <a:lumOff val="25000"/>
                </a:schemeClr>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6" name="AutoShape2"/>
          <p:cNvSpPr/>
          <p:nvPr/>
        </p:nvSpPr>
        <p:spPr>
          <a:xfrm>
            <a:off x="9145529" y="4559160"/>
            <a:ext cx="1512989" cy="413792"/>
          </a:xfrm>
          <a:prstGeom prst="rect">
            <a:avLst/>
          </a:prstGeo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w="12700" cap="flat">
            <a:noFill/>
            <a:miter lim="400000"/>
          </a:ln>
          <a:effectLst/>
        </p:spPr>
        <p:txBody>
          <a:bodyPr wrap="square" lIns="50800" tIns="50800" rIns="50800" bIns="50800" numCol="1" anchor="ctr">
            <a:noAutofit/>
          </a:bodyPr>
          <a:lstStyle/>
          <a:p>
            <a:pPr lvl="0"/>
            <a:endParaRPr>
              <a:solidFill>
                <a:schemeClr val="tx1">
                  <a:lumMod val="75000"/>
                  <a:lumOff val="25000"/>
                </a:schemeClr>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7" name="AutoShape3"/>
          <p:cNvSpPr/>
          <p:nvPr/>
        </p:nvSpPr>
        <p:spPr>
          <a:xfrm rot="10800000">
            <a:off x="5788176" y="2667350"/>
            <a:ext cx="601200" cy="599876"/>
          </a:xfrm>
          <a:prstGeom prst="ellipse">
            <a:avLst/>
          </a:prstGeom>
          <a:solidFill>
            <a:srgbClr val="67C0C7"/>
          </a:solidFill>
          <a:ln w="12700" cap="flat">
            <a:noFill/>
            <a:miter lim="400000"/>
          </a:ln>
          <a:effectLst/>
        </p:spPr>
        <p:txBody>
          <a:bodyPr wrap="square" lIns="50800" tIns="50800" rIns="50800" bIns="50800" numCol="1" anchor="ctr">
            <a:noAutofit/>
          </a:bodyPr>
          <a:lstStyle/>
          <a:p>
            <a:pPr lvl="0"/>
            <a:endParaRPr>
              <a:solidFill>
                <a:schemeClr val="tx1">
                  <a:lumMod val="75000"/>
                  <a:lumOff val="25000"/>
                </a:schemeClr>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8" name="AutoShape4"/>
          <p:cNvSpPr/>
          <p:nvPr/>
        </p:nvSpPr>
        <p:spPr>
          <a:xfrm rot="16200000">
            <a:off x="5963885" y="2839653"/>
            <a:ext cx="255270" cy="255270"/>
          </a:xfrm>
          <a:prstGeom prst="rightArrow">
            <a:avLst>
              <a:gd name="adj1" fmla="val 32000"/>
              <a:gd name="adj2" fmla="val 64000"/>
            </a:avLst>
          </a:prstGeom>
          <a:solidFill>
            <a:schemeClr val="bg1"/>
          </a:solidFill>
          <a:ln w="12700" cap="flat">
            <a:noFill/>
            <a:miter lim="400000"/>
          </a:ln>
          <a:effectLst/>
        </p:spPr>
        <p:txBody>
          <a:bodyPr wrap="square" lIns="50800" tIns="50800" rIns="50800" bIns="50800" numCol="1" anchor="ctr">
            <a:noAutofit/>
          </a:bodyPr>
          <a:lstStyle/>
          <a:p>
            <a:pPr lvl="0"/>
            <a:endParaRPr>
              <a:solidFill>
                <a:schemeClr val="tx1">
                  <a:lumMod val="75000"/>
                  <a:lumOff val="25000"/>
                </a:schemeClr>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9" name="AutoShape5"/>
          <p:cNvSpPr/>
          <p:nvPr/>
        </p:nvSpPr>
        <p:spPr>
          <a:xfrm>
            <a:off x="1514518" y="4559160"/>
            <a:ext cx="1512989" cy="413792"/>
          </a:xfrm>
          <a:prstGeom prst="rect">
            <a:avLst/>
          </a:prstGeo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w="12700" cap="flat">
            <a:noFill/>
            <a:miter lim="400000"/>
          </a:ln>
          <a:effectLst/>
        </p:spPr>
        <p:txBody>
          <a:bodyPr wrap="square" lIns="50800" tIns="50800" rIns="50800" bIns="50800" numCol="1" anchor="ctr">
            <a:noAutofit/>
          </a:bodyPr>
          <a:lstStyle/>
          <a:p>
            <a:pPr lvl="0"/>
            <a:endParaRPr>
              <a:solidFill>
                <a:schemeClr val="tx1">
                  <a:lumMod val="75000"/>
                  <a:lumOff val="25000"/>
                </a:schemeClr>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30" name="AutoShape6"/>
          <p:cNvSpPr/>
          <p:nvPr/>
        </p:nvSpPr>
        <p:spPr>
          <a:xfrm>
            <a:off x="3421542" y="4559160"/>
            <a:ext cx="1512989" cy="413792"/>
          </a:xfrm>
          <a:prstGeom prst="rect">
            <a:avLst/>
          </a:prstGeom>
          <a: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w="12700" cap="flat">
            <a:noFill/>
            <a:miter lim="400000"/>
          </a:ln>
          <a:effectLst/>
        </p:spPr>
        <p:txBody>
          <a:bodyPr wrap="square" lIns="50800" tIns="50800" rIns="50800" bIns="50800" numCol="1" anchor="ctr">
            <a:noAutofit/>
          </a:bodyPr>
          <a:lstStyle/>
          <a:p>
            <a:pPr lvl="0"/>
            <a:endParaRPr>
              <a:solidFill>
                <a:schemeClr val="tx1">
                  <a:lumMod val="75000"/>
                  <a:lumOff val="25000"/>
                </a:schemeClr>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31" name="Text box2"/>
          <p:cNvSpPr txBox="1"/>
          <p:nvPr/>
        </p:nvSpPr>
        <p:spPr>
          <a:xfrm>
            <a:off x="1514518" y="4561858"/>
            <a:ext cx="1512990" cy="39392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dirty="0">
              <a:solidFill>
                <a:schemeClr val="tx1">
                  <a:lumMod val="75000"/>
                  <a:lumOff val="25000"/>
                </a:schemeClr>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32" name="Text box3"/>
          <p:cNvSpPr txBox="1"/>
          <p:nvPr/>
        </p:nvSpPr>
        <p:spPr>
          <a:xfrm>
            <a:off x="3417529" y="4561858"/>
            <a:ext cx="1512990" cy="39392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dirty="0">
              <a:solidFill>
                <a:schemeClr val="tx1">
                  <a:lumMod val="75000"/>
                  <a:lumOff val="25000"/>
                </a:schemeClr>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33" name="Text box4"/>
          <p:cNvSpPr txBox="1"/>
          <p:nvPr/>
        </p:nvSpPr>
        <p:spPr>
          <a:xfrm>
            <a:off x="5339505" y="4561858"/>
            <a:ext cx="1512990" cy="39392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dirty="0">
              <a:solidFill>
                <a:schemeClr val="tx1">
                  <a:lumMod val="75000"/>
                  <a:lumOff val="25000"/>
                </a:schemeClr>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34" name="Text box5"/>
          <p:cNvSpPr txBox="1"/>
          <p:nvPr/>
        </p:nvSpPr>
        <p:spPr>
          <a:xfrm>
            <a:off x="7242517" y="4561858"/>
            <a:ext cx="1512990" cy="39392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dirty="0">
              <a:solidFill>
                <a:schemeClr val="tx1">
                  <a:lumMod val="75000"/>
                  <a:lumOff val="25000"/>
                </a:schemeClr>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35" name="Text box6"/>
          <p:cNvSpPr txBox="1"/>
          <p:nvPr/>
        </p:nvSpPr>
        <p:spPr>
          <a:xfrm>
            <a:off x="9145527" y="4561858"/>
            <a:ext cx="1512990" cy="39392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dirty="0">
              <a:solidFill>
                <a:schemeClr val="tx1">
                  <a:lumMod val="75000"/>
                  <a:lumOff val="25000"/>
                </a:schemeClr>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36" name="Text box7"/>
          <p:cNvSpPr txBox="1"/>
          <p:nvPr/>
        </p:nvSpPr>
        <p:spPr>
          <a:xfrm>
            <a:off x="1409163" y="5219349"/>
            <a:ext cx="1724002" cy="770467"/>
          </a:xfrm>
          <a:prstGeom prst="rect">
            <a:avLst/>
          </a:prstGeom>
          <a:noFill/>
        </p:spPr>
        <p:txBody>
          <a:bodyPr wrap="square" rtlCol="0">
            <a:spAutoFit/>
          </a:bodyPr>
          <a:lstStyle/>
          <a:p>
            <a:pPr algn="ctr">
              <a:lnSpc>
                <a:spcPct val="125000"/>
              </a:lnSpc>
            </a:pPr>
            <a:r>
              <a:rPr lang="zh-CN" altLang="en-US" sz="1200">
                <a:solidFill>
                  <a:schemeClr val="tx1">
                    <a:lumMod val="75000"/>
                    <a:lumOff val="2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a:t>
            </a:r>
            <a:endParaRPr lang="zh-CN" altLang="en-US" sz="1200" dirty="0">
              <a:solidFill>
                <a:schemeClr val="tx1">
                  <a:lumMod val="75000"/>
                  <a:lumOff val="2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37" name="Text box8"/>
          <p:cNvSpPr txBox="1"/>
          <p:nvPr/>
        </p:nvSpPr>
        <p:spPr>
          <a:xfrm>
            <a:off x="3312023" y="5219349"/>
            <a:ext cx="1724002" cy="770467"/>
          </a:xfrm>
          <a:prstGeom prst="rect">
            <a:avLst/>
          </a:prstGeom>
          <a:noFill/>
        </p:spPr>
        <p:txBody>
          <a:bodyPr wrap="square" rtlCol="0">
            <a:spAutoFit/>
          </a:bodyPr>
          <a:lstStyle/>
          <a:p>
            <a:pPr algn="ctr">
              <a:lnSpc>
                <a:spcPct val="125000"/>
              </a:lnSpc>
            </a:pPr>
            <a:r>
              <a:rPr lang="zh-CN" altLang="en-US" sz="1200">
                <a:solidFill>
                  <a:schemeClr val="tx1">
                    <a:lumMod val="75000"/>
                    <a:lumOff val="2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a:t>
            </a:r>
            <a:endParaRPr lang="zh-CN" altLang="en-US" sz="1200" dirty="0">
              <a:solidFill>
                <a:schemeClr val="tx1">
                  <a:lumMod val="75000"/>
                  <a:lumOff val="2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38" name="Text box9"/>
          <p:cNvSpPr txBox="1"/>
          <p:nvPr/>
        </p:nvSpPr>
        <p:spPr>
          <a:xfrm>
            <a:off x="5230123" y="5219349"/>
            <a:ext cx="1724002" cy="770467"/>
          </a:xfrm>
          <a:prstGeom prst="rect">
            <a:avLst/>
          </a:prstGeom>
          <a:noFill/>
        </p:spPr>
        <p:txBody>
          <a:bodyPr wrap="square" rtlCol="0">
            <a:spAutoFit/>
          </a:bodyPr>
          <a:lstStyle/>
          <a:p>
            <a:pPr algn="ctr">
              <a:lnSpc>
                <a:spcPct val="125000"/>
              </a:lnSpc>
            </a:pPr>
            <a:r>
              <a:rPr lang="zh-CN" altLang="en-US" sz="1200">
                <a:solidFill>
                  <a:schemeClr val="tx1">
                    <a:lumMod val="75000"/>
                    <a:lumOff val="2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a:t>
            </a:r>
            <a:endParaRPr lang="zh-CN" altLang="en-US" sz="1200" dirty="0">
              <a:solidFill>
                <a:schemeClr val="tx1">
                  <a:lumMod val="75000"/>
                  <a:lumOff val="2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39" name="Text box10"/>
          <p:cNvSpPr txBox="1"/>
          <p:nvPr/>
        </p:nvSpPr>
        <p:spPr>
          <a:xfrm>
            <a:off x="7131713" y="5219349"/>
            <a:ext cx="1724002" cy="770467"/>
          </a:xfrm>
          <a:prstGeom prst="rect">
            <a:avLst/>
          </a:prstGeom>
          <a:noFill/>
        </p:spPr>
        <p:txBody>
          <a:bodyPr wrap="square" rtlCol="0">
            <a:spAutoFit/>
          </a:bodyPr>
          <a:lstStyle/>
          <a:p>
            <a:pPr algn="ctr">
              <a:lnSpc>
                <a:spcPct val="125000"/>
              </a:lnSpc>
            </a:pPr>
            <a:r>
              <a:rPr lang="zh-CN" altLang="en-US" sz="1200">
                <a:solidFill>
                  <a:schemeClr val="tx1">
                    <a:lumMod val="75000"/>
                    <a:lumOff val="2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a:t>
            </a:r>
            <a:endParaRPr lang="zh-CN" altLang="en-US" sz="1200" dirty="0">
              <a:solidFill>
                <a:schemeClr val="tx1">
                  <a:lumMod val="75000"/>
                  <a:lumOff val="2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40" name="Text box11"/>
          <p:cNvSpPr txBox="1"/>
          <p:nvPr/>
        </p:nvSpPr>
        <p:spPr>
          <a:xfrm>
            <a:off x="9023778" y="5219349"/>
            <a:ext cx="1724002" cy="770467"/>
          </a:xfrm>
          <a:prstGeom prst="rect">
            <a:avLst/>
          </a:prstGeom>
          <a:noFill/>
        </p:spPr>
        <p:txBody>
          <a:bodyPr wrap="square" rtlCol="0">
            <a:spAutoFit/>
          </a:bodyPr>
          <a:lstStyle/>
          <a:p>
            <a:pPr algn="ctr">
              <a:lnSpc>
                <a:spcPct val="125000"/>
              </a:lnSpc>
            </a:pPr>
            <a:r>
              <a:rPr lang="zh-CN" altLang="en-US" sz="1200">
                <a:solidFill>
                  <a:schemeClr val="tx1">
                    <a:lumMod val="75000"/>
                    <a:lumOff val="2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a:t>
            </a:r>
            <a:endParaRPr lang="zh-CN" altLang="en-US" sz="1200" dirty="0">
              <a:solidFill>
                <a:schemeClr val="tx1">
                  <a:lumMod val="75000"/>
                  <a:lumOff val="2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41" name="Text box12"/>
          <p:cNvSpPr txBox="1"/>
          <p:nvPr/>
        </p:nvSpPr>
        <p:spPr>
          <a:xfrm>
            <a:off x="4051935" y="1830070"/>
            <a:ext cx="4071620" cy="783590"/>
          </a:xfrm>
          <a:prstGeom prst="rect">
            <a:avLst/>
          </a:prstGeom>
          <a:noFill/>
        </p:spPr>
        <p:txBody>
          <a:bodyPr wrap="square" rtlCol="0">
            <a:spAutoFit/>
          </a:bodyPr>
          <a:lstStyle/>
          <a:p>
            <a:pPr algn="ctr">
              <a:lnSpc>
                <a:spcPct val="125000"/>
              </a:lnSpc>
            </a:pPr>
            <a:r>
              <a:rPr lang="zh-CN" altLang="en-US">
                <a:solidFill>
                  <a:schemeClr val="tx1">
                    <a:lumMod val="75000"/>
                    <a:lumOff val="2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a:t>
            </a:r>
            <a:endParaRPr lang="zh-CN" altLang="en-US" dirty="0">
              <a:solidFill>
                <a:schemeClr val="tx1">
                  <a:lumMod val="75000"/>
                  <a:lumOff val="2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42" name="Text box13"/>
          <p:cNvSpPr txBox="1"/>
          <p:nvPr/>
        </p:nvSpPr>
        <p:spPr>
          <a:xfrm>
            <a:off x="1715415" y="4572607"/>
            <a:ext cx="1109248" cy="369332"/>
          </a:xfrm>
          <a:prstGeom prst="rect">
            <a:avLst/>
          </a:prstGeom>
          <a:solidFill>
            <a:srgbClr val="67C0C7"/>
          </a:solidFill>
        </p:spPr>
        <p:txBody>
          <a:bodyPr wrap="square" rtlCol="0">
            <a:spAutoFit/>
          </a:bodyPr>
          <a:lstStyle/>
          <a:p>
            <a:pPr algn="ctr"/>
            <a:r>
              <a:rPr lang="en-US" altLang="zh-CN"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text here</a:t>
            </a:r>
            <a:endParaRPr lang="zh-CN" altLang="en-US"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43" name="Text box14"/>
          <p:cNvSpPr txBox="1"/>
          <p:nvPr/>
        </p:nvSpPr>
        <p:spPr>
          <a:xfrm>
            <a:off x="3619400" y="4572607"/>
            <a:ext cx="1109248" cy="369332"/>
          </a:xfrm>
          <a:prstGeom prst="rect">
            <a:avLst/>
          </a:prstGeom>
          <a:solidFill>
            <a:srgbClr val="67C0C7"/>
          </a:solidFill>
        </p:spPr>
        <p:txBody>
          <a:bodyPr wrap="square" rtlCol="0">
            <a:spAutoFit/>
          </a:bodyPr>
          <a:lstStyle/>
          <a:p>
            <a:pPr algn="ctr"/>
            <a:r>
              <a:rPr lang="en-US" altLang="zh-CN"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text here</a:t>
            </a:r>
            <a:endParaRPr lang="zh-CN" altLang="en-US"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44" name="Text box15"/>
          <p:cNvSpPr txBox="1"/>
          <p:nvPr/>
        </p:nvSpPr>
        <p:spPr>
          <a:xfrm>
            <a:off x="5523385" y="4572607"/>
            <a:ext cx="1109248" cy="369332"/>
          </a:xfrm>
          <a:prstGeom prst="rect">
            <a:avLst/>
          </a:prstGeom>
          <a:solidFill>
            <a:srgbClr val="67C0C7"/>
          </a:solidFill>
        </p:spPr>
        <p:txBody>
          <a:bodyPr wrap="square" rtlCol="0">
            <a:spAutoFit/>
          </a:bodyPr>
          <a:lstStyle/>
          <a:p>
            <a:pPr algn="ctr"/>
            <a:r>
              <a:rPr lang="en-US" altLang="zh-CN"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text here</a:t>
            </a:r>
            <a:endParaRPr lang="zh-CN" altLang="en-US"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45" name="Text box16"/>
          <p:cNvSpPr txBox="1"/>
          <p:nvPr/>
        </p:nvSpPr>
        <p:spPr>
          <a:xfrm>
            <a:off x="7427370" y="4572607"/>
            <a:ext cx="1109248" cy="369332"/>
          </a:xfrm>
          <a:prstGeom prst="rect">
            <a:avLst/>
          </a:prstGeom>
          <a:solidFill>
            <a:srgbClr val="67C0C7"/>
          </a:solidFill>
        </p:spPr>
        <p:txBody>
          <a:bodyPr wrap="square" rtlCol="0">
            <a:spAutoFit/>
          </a:bodyPr>
          <a:lstStyle/>
          <a:p>
            <a:pPr algn="ctr"/>
            <a:r>
              <a:rPr lang="en-US" altLang="zh-CN"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text here</a:t>
            </a:r>
            <a:endParaRPr lang="zh-CN" altLang="en-US"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46" name="Text box17"/>
          <p:cNvSpPr txBox="1"/>
          <p:nvPr/>
        </p:nvSpPr>
        <p:spPr>
          <a:xfrm>
            <a:off x="9331355" y="4572607"/>
            <a:ext cx="1109248" cy="369332"/>
          </a:xfrm>
          <a:prstGeom prst="rect">
            <a:avLst/>
          </a:prstGeom>
          <a:solidFill>
            <a:srgbClr val="67C0C7"/>
          </a:solidFill>
        </p:spPr>
        <p:txBody>
          <a:bodyPr wrap="square" rtlCol="0">
            <a:spAutoFit/>
          </a:bodyPr>
          <a:lstStyle/>
          <a:p>
            <a:pPr algn="ctr"/>
            <a:r>
              <a:rPr lang="en-US" altLang="zh-CN"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text here</a:t>
            </a:r>
            <a:endParaRPr lang="zh-CN" altLang="en-US"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3863975" y="31750"/>
            <a:ext cx="967105" cy="1137920"/>
          </a:xfrm>
          <a:prstGeom prst="rect">
            <a:avLst/>
          </a:prstGeom>
        </p:spPr>
      </p:pic>
      <p:sp>
        <p:nvSpPr>
          <p:cNvPr id="61" name="Text box0"/>
          <p:cNvSpPr txBox="1"/>
          <p:nvPr/>
        </p:nvSpPr>
        <p:spPr>
          <a:xfrm>
            <a:off x="4341495" y="365125"/>
            <a:ext cx="3508375" cy="471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点击添加标题</a:t>
            </a:r>
            <a:endParaRPr lang="zh-CN" altLang="en-US" sz="2800" dirty="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pic>
        <p:nvPicPr>
          <p:cNvPr id="3" name="Picture1"/>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7461885" y="31750"/>
            <a:ext cx="967105" cy="1137920"/>
          </a:xfrm>
          <a:prstGeom prst="rect">
            <a:avLst/>
          </a:prstGeom>
        </p:spPr>
      </p:pic>
      <p:sp>
        <p:nvSpPr>
          <p:cNvPr id="62" name="Text box1"/>
          <p:cNvSpPr txBox="1"/>
          <p:nvPr/>
        </p:nvSpPr>
        <p:spPr>
          <a:xfrm>
            <a:off x="3352800" y="901515"/>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a:t>
            </a:r>
            <a:endParaRPr lang="zh-CN" altLang="en-US" sz="1600" dirty="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31" name="AutoShape0"/>
          <p:cNvSpPr/>
          <p:nvPr/>
        </p:nvSpPr>
        <p:spPr>
          <a:xfrm>
            <a:off x="677545" y="4166235"/>
            <a:ext cx="1806575" cy="1325245"/>
          </a:xfrm>
          <a:prstGeom prst="rect">
            <a:avLst/>
          </a:prstGeom>
        </p:spPr>
        <p:txBody>
          <a:bodyPr wrap="square">
            <a:spAutoFit/>
          </a:bodyPr>
          <a:lstStyle/>
          <a:p>
            <a:pPr algn="ctr">
              <a:lnSpc>
                <a:spcPct val="120000"/>
              </a:lnSpc>
            </a:pPr>
            <a:r>
              <a:rPr lang="zh-CN" altLang="en-US" sz="1335">
                <a:solidFill>
                  <a:schemeClr val="bg1">
                    <a:lumMod val="50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点击输入内容点击输入内容点击输入内容点击输入内容点击输入内容点击输入内容点击输入内容</a:t>
            </a:r>
            <a:endParaRPr lang="zh-CN" altLang="en-US" sz="1335" dirty="0">
              <a:solidFill>
                <a:schemeClr val="bg1">
                  <a:lumMod val="50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32" name="AutoShape1"/>
          <p:cNvSpPr/>
          <p:nvPr/>
        </p:nvSpPr>
        <p:spPr>
          <a:xfrm>
            <a:off x="512445" y="3744595"/>
            <a:ext cx="2137410" cy="418000"/>
          </a:xfrm>
          <a:prstGeom prst="rect">
            <a:avLst/>
          </a:prstGeom>
        </p:spPr>
        <p:txBody>
          <a:bodyPr wrap="square">
            <a:spAutoFit/>
          </a:bodyPr>
          <a:lstStyle/>
          <a:p>
            <a:pPr algn="ctr">
              <a:lnSpc>
                <a:spcPct val="120000"/>
              </a:lnSpc>
            </a:pPr>
            <a:r>
              <a:rPr lang="zh-CN" altLang="en-US" sz="1865" b="1" dirty="0">
                <a:solidFill>
                  <a:schemeClr val="bg1">
                    <a:lumMod val="50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标题文字</a:t>
            </a:r>
          </a:p>
        </p:txBody>
      </p:sp>
      <p:sp>
        <p:nvSpPr>
          <p:cNvPr id="34" name="AutoShape2"/>
          <p:cNvSpPr/>
          <p:nvPr/>
        </p:nvSpPr>
        <p:spPr>
          <a:xfrm>
            <a:off x="5177790" y="4166235"/>
            <a:ext cx="1806575" cy="1325245"/>
          </a:xfrm>
          <a:prstGeom prst="rect">
            <a:avLst/>
          </a:prstGeom>
        </p:spPr>
        <p:txBody>
          <a:bodyPr wrap="square">
            <a:spAutoFit/>
          </a:bodyPr>
          <a:lstStyle/>
          <a:p>
            <a:pPr algn="ctr">
              <a:lnSpc>
                <a:spcPct val="120000"/>
              </a:lnSpc>
            </a:pPr>
            <a:r>
              <a:rPr lang="zh-CN" altLang="en-US" sz="1335">
                <a:solidFill>
                  <a:schemeClr val="bg1">
                    <a:lumMod val="50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点击输入内容点击输入内容点击输入内容点击输入内容点击输入内容点击输入内容点击输入内容</a:t>
            </a:r>
            <a:endParaRPr lang="zh-CN" altLang="en-US" sz="1335" dirty="0">
              <a:solidFill>
                <a:schemeClr val="bg1">
                  <a:lumMod val="50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35" name="AutoShape3"/>
          <p:cNvSpPr/>
          <p:nvPr/>
        </p:nvSpPr>
        <p:spPr>
          <a:xfrm>
            <a:off x="5011420" y="3744595"/>
            <a:ext cx="2137410" cy="418000"/>
          </a:xfrm>
          <a:prstGeom prst="rect">
            <a:avLst/>
          </a:prstGeom>
        </p:spPr>
        <p:txBody>
          <a:bodyPr wrap="square">
            <a:spAutoFit/>
          </a:bodyPr>
          <a:lstStyle/>
          <a:p>
            <a:pPr algn="ctr">
              <a:lnSpc>
                <a:spcPct val="120000"/>
              </a:lnSpc>
            </a:pPr>
            <a:r>
              <a:rPr lang="zh-CN" altLang="en-US" sz="1865" b="1" dirty="0">
                <a:solidFill>
                  <a:schemeClr val="bg1">
                    <a:lumMod val="50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标题文字</a:t>
            </a:r>
          </a:p>
        </p:txBody>
      </p:sp>
      <p:sp>
        <p:nvSpPr>
          <p:cNvPr id="37" name="AutoShape4"/>
          <p:cNvSpPr/>
          <p:nvPr/>
        </p:nvSpPr>
        <p:spPr>
          <a:xfrm>
            <a:off x="9705975" y="4166235"/>
            <a:ext cx="1806575" cy="1325245"/>
          </a:xfrm>
          <a:prstGeom prst="rect">
            <a:avLst/>
          </a:prstGeom>
        </p:spPr>
        <p:txBody>
          <a:bodyPr wrap="square">
            <a:spAutoFit/>
          </a:bodyPr>
          <a:lstStyle/>
          <a:p>
            <a:pPr algn="ctr">
              <a:lnSpc>
                <a:spcPct val="120000"/>
              </a:lnSpc>
            </a:pPr>
            <a:r>
              <a:rPr lang="zh-CN" altLang="en-US" sz="1335">
                <a:solidFill>
                  <a:schemeClr val="bg1">
                    <a:lumMod val="50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点击输入内容点击输入内容点击输入内容点击输入内容点击输入内容点击输入内容点击输入内容</a:t>
            </a:r>
            <a:endParaRPr lang="zh-CN" altLang="en-US" sz="1335" dirty="0">
              <a:solidFill>
                <a:schemeClr val="bg1">
                  <a:lumMod val="50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38" name="AutoShape5"/>
          <p:cNvSpPr/>
          <p:nvPr/>
        </p:nvSpPr>
        <p:spPr>
          <a:xfrm>
            <a:off x="9540875" y="3744595"/>
            <a:ext cx="2137410" cy="418000"/>
          </a:xfrm>
          <a:prstGeom prst="rect">
            <a:avLst/>
          </a:prstGeom>
        </p:spPr>
        <p:txBody>
          <a:bodyPr wrap="square">
            <a:spAutoFit/>
          </a:bodyPr>
          <a:lstStyle/>
          <a:p>
            <a:pPr algn="ctr">
              <a:lnSpc>
                <a:spcPct val="120000"/>
              </a:lnSpc>
            </a:pPr>
            <a:r>
              <a:rPr lang="zh-CN" altLang="en-US" sz="1865" b="1" dirty="0">
                <a:solidFill>
                  <a:schemeClr val="bg1">
                    <a:lumMod val="50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标题文字</a:t>
            </a:r>
          </a:p>
        </p:txBody>
      </p:sp>
      <p:sp>
        <p:nvSpPr>
          <p:cNvPr id="59" name="AutoShape6"/>
          <p:cNvSpPr/>
          <p:nvPr/>
        </p:nvSpPr>
        <p:spPr>
          <a:xfrm>
            <a:off x="798830" y="1809750"/>
            <a:ext cx="1564640" cy="1565275"/>
          </a:xfrm>
          <a:prstGeom prst="ellipse">
            <a:avLst/>
          </a:prstGeom>
          <a:solidFill>
            <a:srgbClr val="72B3B7"/>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defPPr>
              <a:defRPr lang="zh-CN"/>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algn="ctr"/>
            <a:endParaRPr sz="2400">
              <a:latin typeface="Calibri" panose="020F0502020204030204" pitchFamily="34" charset="0"/>
              <a:ea typeface="汉仪劲楷简" panose="00020600040101010101" pitchFamily="18" charset="-122"/>
              <a:sym typeface="Calibri" panose="020F0502020204030204" pitchFamily="34" charset="0"/>
            </a:endParaRPr>
          </a:p>
        </p:txBody>
      </p:sp>
      <p:sp>
        <p:nvSpPr>
          <p:cNvPr id="60" name="AutoShape7"/>
          <p:cNvSpPr/>
          <p:nvPr/>
        </p:nvSpPr>
        <p:spPr>
          <a:xfrm>
            <a:off x="955040" y="1966595"/>
            <a:ext cx="1252220" cy="1252220"/>
          </a:xfrm>
          <a:prstGeom prst="chord">
            <a:avLst>
              <a:gd name="adj1" fmla="val 1168272"/>
              <a:gd name="adj2" fmla="val 9631728"/>
            </a:avLst>
          </a:prstGeom>
          <a:solidFill>
            <a:srgbClr val="72B3B7"/>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a:latin typeface="Calibri" panose="020F0502020204030204" pitchFamily="34" charset="0"/>
              <a:ea typeface="汉仪劲楷简" panose="00020600040101010101" pitchFamily="18" charset="-122"/>
              <a:sym typeface="Calibri" panose="020F0502020204030204" pitchFamily="34" charset="0"/>
            </a:endParaRPr>
          </a:p>
        </p:txBody>
      </p:sp>
      <p:sp>
        <p:nvSpPr>
          <p:cNvPr id="57" name="AutoShape8"/>
          <p:cNvSpPr/>
          <p:nvPr/>
        </p:nvSpPr>
        <p:spPr>
          <a:xfrm>
            <a:off x="5313680" y="1809750"/>
            <a:ext cx="1564640" cy="1565275"/>
          </a:xfrm>
          <a:prstGeom prst="ellipse">
            <a:avLst/>
          </a:prstGeom>
          <a:solidFill>
            <a:srgbClr val="72B3B7"/>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defPPr>
              <a:defRPr lang="zh-CN"/>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algn="ctr"/>
            <a:endParaRPr sz="2400">
              <a:latin typeface="Calibri" panose="020F0502020204030204" pitchFamily="34" charset="0"/>
              <a:ea typeface="汉仪劲楷简" panose="00020600040101010101" pitchFamily="18" charset="-122"/>
              <a:sym typeface="Calibri" panose="020F0502020204030204" pitchFamily="34" charset="0"/>
            </a:endParaRPr>
          </a:p>
        </p:txBody>
      </p:sp>
      <p:sp>
        <p:nvSpPr>
          <p:cNvPr id="58" name="AutoShape9"/>
          <p:cNvSpPr/>
          <p:nvPr/>
        </p:nvSpPr>
        <p:spPr>
          <a:xfrm>
            <a:off x="5469255" y="1966595"/>
            <a:ext cx="1252220" cy="1252220"/>
          </a:xfrm>
          <a:prstGeom prst="chord">
            <a:avLst>
              <a:gd name="adj1" fmla="val 20431728"/>
              <a:gd name="adj2" fmla="val 11968272"/>
            </a:avLst>
          </a:prstGeom>
          <a:solidFill>
            <a:srgbClr val="72B3B7"/>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a:latin typeface="Calibri" panose="020F0502020204030204" pitchFamily="34" charset="0"/>
              <a:ea typeface="汉仪劲楷简" panose="00020600040101010101" pitchFamily="18" charset="-122"/>
              <a:sym typeface="Calibri" panose="020F0502020204030204" pitchFamily="34" charset="0"/>
            </a:endParaRPr>
          </a:p>
        </p:txBody>
      </p:sp>
      <p:sp>
        <p:nvSpPr>
          <p:cNvPr id="55" name="AutoShape10"/>
          <p:cNvSpPr/>
          <p:nvPr/>
        </p:nvSpPr>
        <p:spPr>
          <a:xfrm>
            <a:off x="9826625" y="1809750"/>
            <a:ext cx="1564640" cy="1565275"/>
          </a:xfrm>
          <a:prstGeom prst="ellipse">
            <a:avLst/>
          </a:prstGeom>
          <a:solidFill>
            <a:srgbClr val="72B3B7"/>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defPPr>
              <a:defRPr lang="zh-CN"/>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algn="ctr"/>
            <a:endParaRPr sz="2400">
              <a:latin typeface="Calibri" panose="020F0502020204030204" pitchFamily="34" charset="0"/>
              <a:ea typeface="汉仪劲楷简" panose="00020600040101010101" pitchFamily="18" charset="-122"/>
              <a:sym typeface="Calibri" panose="020F0502020204030204" pitchFamily="34" charset="0"/>
            </a:endParaRPr>
          </a:p>
        </p:txBody>
      </p:sp>
      <p:sp>
        <p:nvSpPr>
          <p:cNvPr id="56" name="AutoShape11"/>
          <p:cNvSpPr/>
          <p:nvPr/>
        </p:nvSpPr>
        <p:spPr>
          <a:xfrm>
            <a:off x="9983470" y="1966595"/>
            <a:ext cx="1252220" cy="1252220"/>
          </a:xfrm>
          <a:prstGeom prst="chord">
            <a:avLst>
              <a:gd name="adj1" fmla="val 16200000"/>
              <a:gd name="adj2" fmla="val 16200000"/>
            </a:avLst>
          </a:prstGeom>
          <a:solidFill>
            <a:srgbClr val="72B3B7"/>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a:latin typeface="Calibri" panose="020F0502020204030204" pitchFamily="34" charset="0"/>
              <a:ea typeface="汉仪劲楷简" panose="00020600040101010101" pitchFamily="18" charset="-122"/>
              <a:sym typeface="Calibri" panose="020F0502020204030204" pitchFamily="34" charset="0"/>
            </a:endParaRPr>
          </a:p>
        </p:txBody>
      </p:sp>
      <p:cxnSp>
        <p:nvCxnSpPr>
          <p:cNvPr id="52" name="Line0"/>
          <p:cNvCxnSpPr/>
          <p:nvPr/>
        </p:nvCxnSpPr>
        <p:spPr>
          <a:xfrm>
            <a:off x="2496820" y="2670810"/>
            <a:ext cx="747395" cy="927735"/>
          </a:xfrm>
          <a:prstGeom prst="line">
            <a:avLst/>
          </a:prstGeom>
          <a:ln>
            <a:solidFill>
              <a:schemeClr val="tx2">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Line1"/>
          <p:cNvCxnSpPr/>
          <p:nvPr/>
        </p:nvCxnSpPr>
        <p:spPr>
          <a:xfrm flipH="1">
            <a:off x="4354195" y="2592070"/>
            <a:ext cx="824865" cy="1025525"/>
          </a:xfrm>
          <a:prstGeom prst="line">
            <a:avLst/>
          </a:prstGeom>
          <a:ln>
            <a:solidFill>
              <a:schemeClr val="tx2">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AutoShape12"/>
          <p:cNvSpPr/>
          <p:nvPr/>
        </p:nvSpPr>
        <p:spPr>
          <a:xfrm>
            <a:off x="3357880" y="3515360"/>
            <a:ext cx="883285" cy="883285"/>
          </a:xfrm>
          <a:prstGeom prst="ellipse">
            <a:avLst/>
          </a:prstGeom>
          <a:solidFill>
            <a:srgbClr val="87CEAA"/>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defPPr>
              <a:defRPr lang="zh-CN"/>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algn="ctr"/>
            <a:endParaRPr sz="2400">
              <a:latin typeface="Calibri" panose="020F0502020204030204" pitchFamily="34" charset="0"/>
              <a:ea typeface="汉仪劲楷简" panose="00020600040101010101" pitchFamily="18" charset="-122"/>
              <a:sym typeface="Calibri" panose="020F0502020204030204" pitchFamily="34" charset="0"/>
            </a:endParaRPr>
          </a:p>
        </p:txBody>
      </p:sp>
      <p:cxnSp>
        <p:nvCxnSpPr>
          <p:cNvPr id="49" name="Line2"/>
          <p:cNvCxnSpPr/>
          <p:nvPr/>
        </p:nvCxnSpPr>
        <p:spPr>
          <a:xfrm>
            <a:off x="7011035" y="2646045"/>
            <a:ext cx="747395" cy="927735"/>
          </a:xfrm>
          <a:prstGeom prst="line">
            <a:avLst/>
          </a:prstGeom>
          <a:ln>
            <a:solidFill>
              <a:schemeClr val="tx2">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Line3"/>
          <p:cNvCxnSpPr/>
          <p:nvPr/>
        </p:nvCxnSpPr>
        <p:spPr>
          <a:xfrm flipH="1">
            <a:off x="8868410" y="2567940"/>
            <a:ext cx="824865" cy="1025525"/>
          </a:xfrm>
          <a:prstGeom prst="line">
            <a:avLst/>
          </a:prstGeom>
          <a:ln>
            <a:solidFill>
              <a:schemeClr val="tx2">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AutoShape13"/>
          <p:cNvSpPr/>
          <p:nvPr/>
        </p:nvSpPr>
        <p:spPr>
          <a:xfrm>
            <a:off x="7871460" y="3490595"/>
            <a:ext cx="883285" cy="883285"/>
          </a:xfrm>
          <a:prstGeom prst="ellipse">
            <a:avLst/>
          </a:prstGeom>
          <a:solidFill>
            <a:srgbClr val="87CEAA"/>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defPPr>
              <a:defRPr lang="zh-CN"/>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algn="ctr"/>
            <a:endParaRPr sz="2400">
              <a:latin typeface="Calibri" panose="020F0502020204030204" pitchFamily="34" charset="0"/>
              <a:ea typeface="汉仪劲楷简" panose="00020600040101010101" pitchFamily="18" charset="-122"/>
              <a:sym typeface="Calibri" panose="020F0502020204030204" pitchFamily="34" charset="0"/>
            </a:endParaRPr>
          </a:p>
        </p:txBody>
      </p:sp>
      <p:sp>
        <p:nvSpPr>
          <p:cNvPr id="47" name="Freeform0"/>
          <p:cNvSpPr/>
          <p:nvPr/>
        </p:nvSpPr>
        <p:spPr bwMode="auto">
          <a:xfrm>
            <a:off x="8125460" y="3756660"/>
            <a:ext cx="375285" cy="351790"/>
          </a:xfrm>
          <a:custGeom>
            <a:avLst/>
            <a:gdLst>
              <a:gd name="connsiteX0" fmla="*/ 241311 w 331352"/>
              <a:gd name="connsiteY0" fmla="*/ 265737 h 310187"/>
              <a:gd name="connsiteX1" fmla="*/ 227023 w 331352"/>
              <a:gd name="connsiteY1" fmla="*/ 280025 h 310187"/>
              <a:gd name="connsiteX2" fmla="*/ 241311 w 331352"/>
              <a:gd name="connsiteY2" fmla="*/ 294313 h 310187"/>
              <a:gd name="connsiteX3" fmla="*/ 255599 w 331352"/>
              <a:gd name="connsiteY3" fmla="*/ 280025 h 310187"/>
              <a:gd name="connsiteX4" fmla="*/ 241311 w 331352"/>
              <a:gd name="connsiteY4" fmla="*/ 265737 h 310187"/>
              <a:gd name="connsiteX5" fmla="*/ 125424 w 331352"/>
              <a:gd name="connsiteY5" fmla="*/ 265737 h 310187"/>
              <a:gd name="connsiteX6" fmla="*/ 111136 w 331352"/>
              <a:gd name="connsiteY6" fmla="*/ 280025 h 310187"/>
              <a:gd name="connsiteX7" fmla="*/ 125424 w 331352"/>
              <a:gd name="connsiteY7" fmla="*/ 294313 h 310187"/>
              <a:gd name="connsiteX8" fmla="*/ 139712 w 331352"/>
              <a:gd name="connsiteY8" fmla="*/ 280025 h 310187"/>
              <a:gd name="connsiteX9" fmla="*/ 125424 w 331352"/>
              <a:gd name="connsiteY9" fmla="*/ 265737 h 310187"/>
              <a:gd name="connsiteX10" fmla="*/ 242898 w 331352"/>
              <a:gd name="connsiteY10" fmla="*/ 168899 h 310187"/>
              <a:gd name="connsiteX11" fmla="*/ 242898 w 331352"/>
              <a:gd name="connsiteY11" fmla="*/ 192712 h 310187"/>
              <a:gd name="connsiteX12" fmla="*/ 268298 w 331352"/>
              <a:gd name="connsiteY12" fmla="*/ 192712 h 310187"/>
              <a:gd name="connsiteX13" fmla="*/ 276236 w 331352"/>
              <a:gd name="connsiteY13" fmla="*/ 168899 h 310187"/>
              <a:gd name="connsiteX14" fmla="*/ 173048 w 331352"/>
              <a:gd name="connsiteY14" fmla="*/ 168899 h 310187"/>
              <a:gd name="connsiteX15" fmla="*/ 173048 w 331352"/>
              <a:gd name="connsiteY15" fmla="*/ 192712 h 310187"/>
              <a:gd name="connsiteX16" fmla="*/ 222261 w 331352"/>
              <a:gd name="connsiteY16" fmla="*/ 192712 h 310187"/>
              <a:gd name="connsiteX17" fmla="*/ 222261 w 331352"/>
              <a:gd name="connsiteY17" fmla="*/ 168899 h 310187"/>
              <a:gd name="connsiteX18" fmla="*/ 120661 w 331352"/>
              <a:gd name="connsiteY18" fmla="*/ 168899 h 310187"/>
              <a:gd name="connsiteX19" fmla="*/ 128598 w 331352"/>
              <a:gd name="connsiteY19" fmla="*/ 192712 h 310187"/>
              <a:gd name="connsiteX20" fmla="*/ 152411 w 331352"/>
              <a:gd name="connsiteY20" fmla="*/ 192712 h 310187"/>
              <a:gd name="connsiteX21" fmla="*/ 152411 w 331352"/>
              <a:gd name="connsiteY21" fmla="*/ 168899 h 310187"/>
              <a:gd name="connsiteX22" fmla="*/ 242898 w 331352"/>
              <a:gd name="connsiteY22" fmla="*/ 119687 h 310187"/>
              <a:gd name="connsiteX23" fmla="*/ 242898 w 331352"/>
              <a:gd name="connsiteY23" fmla="*/ 148262 h 310187"/>
              <a:gd name="connsiteX24" fmla="*/ 282586 w 331352"/>
              <a:gd name="connsiteY24" fmla="*/ 148262 h 310187"/>
              <a:gd name="connsiteX25" fmla="*/ 290523 w 331352"/>
              <a:gd name="connsiteY25" fmla="*/ 119687 h 310187"/>
              <a:gd name="connsiteX26" fmla="*/ 173048 w 331352"/>
              <a:gd name="connsiteY26" fmla="*/ 119687 h 310187"/>
              <a:gd name="connsiteX27" fmla="*/ 173048 w 331352"/>
              <a:gd name="connsiteY27" fmla="*/ 148262 h 310187"/>
              <a:gd name="connsiteX28" fmla="*/ 222261 w 331352"/>
              <a:gd name="connsiteY28" fmla="*/ 148262 h 310187"/>
              <a:gd name="connsiteX29" fmla="*/ 222261 w 331352"/>
              <a:gd name="connsiteY29" fmla="*/ 119687 h 310187"/>
              <a:gd name="connsiteX30" fmla="*/ 103198 w 331352"/>
              <a:gd name="connsiteY30" fmla="*/ 119687 h 310187"/>
              <a:gd name="connsiteX31" fmla="*/ 112723 w 331352"/>
              <a:gd name="connsiteY31" fmla="*/ 148262 h 310187"/>
              <a:gd name="connsiteX32" fmla="*/ 152411 w 331352"/>
              <a:gd name="connsiteY32" fmla="*/ 148262 h 310187"/>
              <a:gd name="connsiteX33" fmla="*/ 152411 w 331352"/>
              <a:gd name="connsiteY33" fmla="*/ 119687 h 310187"/>
              <a:gd name="connsiteX34" fmla="*/ 242898 w 331352"/>
              <a:gd name="connsiteY34" fmla="*/ 75237 h 310187"/>
              <a:gd name="connsiteX35" fmla="*/ 242898 w 331352"/>
              <a:gd name="connsiteY35" fmla="*/ 99050 h 310187"/>
              <a:gd name="connsiteX36" fmla="*/ 296873 w 331352"/>
              <a:gd name="connsiteY36" fmla="*/ 99050 h 310187"/>
              <a:gd name="connsiteX37" fmla="*/ 304811 w 331352"/>
              <a:gd name="connsiteY37" fmla="*/ 75237 h 310187"/>
              <a:gd name="connsiteX38" fmla="*/ 173048 w 331352"/>
              <a:gd name="connsiteY38" fmla="*/ 75237 h 310187"/>
              <a:gd name="connsiteX39" fmla="*/ 173048 w 331352"/>
              <a:gd name="connsiteY39" fmla="*/ 99050 h 310187"/>
              <a:gd name="connsiteX40" fmla="*/ 222261 w 331352"/>
              <a:gd name="connsiteY40" fmla="*/ 99050 h 310187"/>
              <a:gd name="connsiteX41" fmla="*/ 222261 w 331352"/>
              <a:gd name="connsiteY41" fmla="*/ 75237 h 310187"/>
              <a:gd name="connsiteX42" fmla="*/ 87323 w 331352"/>
              <a:gd name="connsiteY42" fmla="*/ 75237 h 310187"/>
              <a:gd name="connsiteX43" fmla="*/ 95261 w 331352"/>
              <a:gd name="connsiteY43" fmla="*/ 99050 h 310187"/>
              <a:gd name="connsiteX44" fmla="*/ 152411 w 331352"/>
              <a:gd name="connsiteY44" fmla="*/ 99050 h 310187"/>
              <a:gd name="connsiteX45" fmla="*/ 152411 w 331352"/>
              <a:gd name="connsiteY45" fmla="*/ 75237 h 310187"/>
              <a:gd name="connsiteX46" fmla="*/ 13989 w 331352"/>
              <a:gd name="connsiteY46" fmla="*/ 328 h 310187"/>
              <a:gd name="connsiteX47" fmla="*/ 64579 w 331352"/>
              <a:gd name="connsiteY47" fmla="*/ 19694 h 310187"/>
              <a:gd name="connsiteX48" fmla="*/ 69768 w 331352"/>
              <a:gd name="connsiteY48" fmla="*/ 26149 h 310187"/>
              <a:gd name="connsiteX49" fmla="*/ 80145 w 331352"/>
              <a:gd name="connsiteY49" fmla="*/ 54553 h 310187"/>
              <a:gd name="connsiteX50" fmla="*/ 81442 w 331352"/>
              <a:gd name="connsiteY50" fmla="*/ 54553 h 310187"/>
              <a:gd name="connsiteX51" fmla="*/ 321421 w 331352"/>
              <a:gd name="connsiteY51" fmla="*/ 54553 h 310187"/>
              <a:gd name="connsiteX52" fmla="*/ 329204 w 331352"/>
              <a:gd name="connsiteY52" fmla="*/ 58426 h 310187"/>
              <a:gd name="connsiteX53" fmla="*/ 330501 w 331352"/>
              <a:gd name="connsiteY53" fmla="*/ 68755 h 310187"/>
              <a:gd name="connsiteX54" fmla="*/ 286397 w 331352"/>
              <a:gd name="connsiteY54" fmla="*/ 205610 h 310187"/>
              <a:gd name="connsiteX55" fmla="*/ 276019 w 331352"/>
              <a:gd name="connsiteY55" fmla="*/ 213356 h 310187"/>
              <a:gd name="connsiteX56" fmla="*/ 120358 w 331352"/>
              <a:gd name="connsiteY56" fmla="*/ 213356 h 310187"/>
              <a:gd name="connsiteX57" fmla="*/ 116466 w 331352"/>
              <a:gd name="connsiteY57" fmla="*/ 212065 h 310187"/>
              <a:gd name="connsiteX58" fmla="*/ 106089 w 331352"/>
              <a:gd name="connsiteY58" fmla="*/ 240469 h 310187"/>
              <a:gd name="connsiteX59" fmla="*/ 276019 w 331352"/>
              <a:gd name="connsiteY59" fmla="*/ 240469 h 310187"/>
              <a:gd name="connsiteX60" fmla="*/ 285100 w 331352"/>
              <a:gd name="connsiteY60" fmla="*/ 248215 h 310187"/>
              <a:gd name="connsiteX61" fmla="*/ 276019 w 331352"/>
              <a:gd name="connsiteY61" fmla="*/ 257253 h 310187"/>
              <a:gd name="connsiteX62" fmla="*/ 266939 w 331352"/>
              <a:gd name="connsiteY62" fmla="*/ 257253 h 310187"/>
              <a:gd name="connsiteX63" fmla="*/ 274722 w 331352"/>
              <a:gd name="connsiteY63" fmla="*/ 279201 h 310187"/>
              <a:gd name="connsiteX64" fmla="*/ 242293 w 331352"/>
              <a:gd name="connsiteY64" fmla="*/ 310187 h 310187"/>
              <a:gd name="connsiteX65" fmla="*/ 211160 w 331352"/>
              <a:gd name="connsiteY65" fmla="*/ 279201 h 310187"/>
              <a:gd name="connsiteX66" fmla="*/ 218943 w 331352"/>
              <a:gd name="connsiteY66" fmla="*/ 257253 h 310187"/>
              <a:gd name="connsiteX67" fmla="*/ 148896 w 331352"/>
              <a:gd name="connsiteY67" fmla="*/ 257253 h 310187"/>
              <a:gd name="connsiteX68" fmla="*/ 157976 w 331352"/>
              <a:gd name="connsiteY68" fmla="*/ 279201 h 310187"/>
              <a:gd name="connsiteX69" fmla="*/ 125547 w 331352"/>
              <a:gd name="connsiteY69" fmla="*/ 310187 h 310187"/>
              <a:gd name="connsiteX70" fmla="*/ 93117 w 331352"/>
              <a:gd name="connsiteY70" fmla="*/ 279201 h 310187"/>
              <a:gd name="connsiteX71" fmla="*/ 102197 w 331352"/>
              <a:gd name="connsiteY71" fmla="*/ 257253 h 310187"/>
              <a:gd name="connsiteX72" fmla="*/ 93117 w 331352"/>
              <a:gd name="connsiteY72" fmla="*/ 257253 h 310187"/>
              <a:gd name="connsiteX73" fmla="*/ 86631 w 331352"/>
              <a:gd name="connsiteY73" fmla="*/ 253380 h 310187"/>
              <a:gd name="connsiteX74" fmla="*/ 85334 w 331352"/>
              <a:gd name="connsiteY74" fmla="*/ 245633 h 310187"/>
              <a:gd name="connsiteX75" fmla="*/ 100900 w 331352"/>
              <a:gd name="connsiteY75" fmla="*/ 201737 h 310187"/>
              <a:gd name="connsiteX76" fmla="*/ 107386 w 331352"/>
              <a:gd name="connsiteY76" fmla="*/ 196572 h 310187"/>
              <a:gd name="connsiteX77" fmla="*/ 51607 w 331352"/>
              <a:gd name="connsiteY77" fmla="*/ 37769 h 310187"/>
              <a:gd name="connsiteX78" fmla="*/ 6206 w 331352"/>
              <a:gd name="connsiteY78" fmla="*/ 19694 h 310187"/>
              <a:gd name="connsiteX79" fmla="*/ 1017 w 331352"/>
              <a:gd name="connsiteY79" fmla="*/ 6783 h 310187"/>
              <a:gd name="connsiteX80" fmla="*/ 13989 w 331352"/>
              <a:gd name="connsiteY80" fmla="*/ 328 h 31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1352" h="310187">
                <a:moveTo>
                  <a:pt x="241311" y="265737"/>
                </a:moveTo>
                <a:cubicBezTo>
                  <a:pt x="233420" y="265737"/>
                  <a:pt x="227023" y="272134"/>
                  <a:pt x="227023" y="280025"/>
                </a:cubicBezTo>
                <a:cubicBezTo>
                  <a:pt x="227023" y="287916"/>
                  <a:pt x="233420" y="294313"/>
                  <a:pt x="241311" y="294313"/>
                </a:cubicBezTo>
                <a:cubicBezTo>
                  <a:pt x="249202" y="294313"/>
                  <a:pt x="255599" y="287916"/>
                  <a:pt x="255599" y="280025"/>
                </a:cubicBezTo>
                <a:cubicBezTo>
                  <a:pt x="255599" y="272134"/>
                  <a:pt x="249202" y="265737"/>
                  <a:pt x="241311" y="265737"/>
                </a:cubicBezTo>
                <a:close/>
                <a:moveTo>
                  <a:pt x="125424" y="265737"/>
                </a:moveTo>
                <a:cubicBezTo>
                  <a:pt x="117533" y="265737"/>
                  <a:pt x="111136" y="272134"/>
                  <a:pt x="111136" y="280025"/>
                </a:cubicBezTo>
                <a:cubicBezTo>
                  <a:pt x="111136" y="287916"/>
                  <a:pt x="117533" y="294313"/>
                  <a:pt x="125424" y="294313"/>
                </a:cubicBezTo>
                <a:cubicBezTo>
                  <a:pt x="133315" y="294313"/>
                  <a:pt x="139712" y="287916"/>
                  <a:pt x="139712" y="280025"/>
                </a:cubicBezTo>
                <a:cubicBezTo>
                  <a:pt x="139712" y="272134"/>
                  <a:pt x="133315" y="265737"/>
                  <a:pt x="125424" y="265737"/>
                </a:cubicBezTo>
                <a:close/>
                <a:moveTo>
                  <a:pt x="242898" y="168899"/>
                </a:moveTo>
                <a:lnTo>
                  <a:pt x="242898" y="192712"/>
                </a:lnTo>
                <a:lnTo>
                  <a:pt x="268298" y="192712"/>
                </a:lnTo>
                <a:lnTo>
                  <a:pt x="276236" y="168899"/>
                </a:lnTo>
                <a:close/>
                <a:moveTo>
                  <a:pt x="173048" y="168899"/>
                </a:moveTo>
                <a:lnTo>
                  <a:pt x="173048" y="192712"/>
                </a:lnTo>
                <a:lnTo>
                  <a:pt x="222261" y="192712"/>
                </a:lnTo>
                <a:lnTo>
                  <a:pt x="222261" y="168899"/>
                </a:lnTo>
                <a:close/>
                <a:moveTo>
                  <a:pt x="120661" y="168899"/>
                </a:moveTo>
                <a:lnTo>
                  <a:pt x="128598" y="192712"/>
                </a:lnTo>
                <a:lnTo>
                  <a:pt x="152411" y="192712"/>
                </a:lnTo>
                <a:lnTo>
                  <a:pt x="152411" y="168899"/>
                </a:lnTo>
                <a:close/>
                <a:moveTo>
                  <a:pt x="242898" y="119687"/>
                </a:moveTo>
                <a:lnTo>
                  <a:pt x="242898" y="148262"/>
                </a:lnTo>
                <a:lnTo>
                  <a:pt x="282586" y="148262"/>
                </a:lnTo>
                <a:lnTo>
                  <a:pt x="290523" y="119687"/>
                </a:lnTo>
                <a:close/>
                <a:moveTo>
                  <a:pt x="173048" y="119687"/>
                </a:moveTo>
                <a:lnTo>
                  <a:pt x="173048" y="148262"/>
                </a:lnTo>
                <a:lnTo>
                  <a:pt x="222261" y="148262"/>
                </a:lnTo>
                <a:lnTo>
                  <a:pt x="222261" y="119687"/>
                </a:lnTo>
                <a:close/>
                <a:moveTo>
                  <a:pt x="103198" y="119687"/>
                </a:moveTo>
                <a:lnTo>
                  <a:pt x="112723" y="148262"/>
                </a:lnTo>
                <a:lnTo>
                  <a:pt x="152411" y="148262"/>
                </a:lnTo>
                <a:lnTo>
                  <a:pt x="152411" y="119687"/>
                </a:lnTo>
                <a:close/>
                <a:moveTo>
                  <a:pt x="242898" y="75237"/>
                </a:moveTo>
                <a:lnTo>
                  <a:pt x="242898" y="99050"/>
                </a:lnTo>
                <a:lnTo>
                  <a:pt x="296873" y="99050"/>
                </a:lnTo>
                <a:lnTo>
                  <a:pt x="304811" y="75237"/>
                </a:lnTo>
                <a:close/>
                <a:moveTo>
                  <a:pt x="173048" y="75237"/>
                </a:moveTo>
                <a:lnTo>
                  <a:pt x="173048" y="99050"/>
                </a:lnTo>
                <a:lnTo>
                  <a:pt x="222261" y="99050"/>
                </a:lnTo>
                <a:lnTo>
                  <a:pt x="222261" y="75237"/>
                </a:lnTo>
                <a:close/>
                <a:moveTo>
                  <a:pt x="87323" y="75237"/>
                </a:moveTo>
                <a:lnTo>
                  <a:pt x="95261" y="99050"/>
                </a:lnTo>
                <a:lnTo>
                  <a:pt x="152411" y="99050"/>
                </a:lnTo>
                <a:lnTo>
                  <a:pt x="152411" y="75237"/>
                </a:lnTo>
                <a:close/>
                <a:moveTo>
                  <a:pt x="13989" y="328"/>
                </a:moveTo>
                <a:cubicBezTo>
                  <a:pt x="13989" y="328"/>
                  <a:pt x="13989" y="328"/>
                  <a:pt x="64579" y="19694"/>
                </a:cubicBezTo>
                <a:cubicBezTo>
                  <a:pt x="67173" y="20985"/>
                  <a:pt x="68471" y="23567"/>
                  <a:pt x="69768" y="26149"/>
                </a:cubicBezTo>
                <a:cubicBezTo>
                  <a:pt x="69768" y="26149"/>
                  <a:pt x="69768" y="26149"/>
                  <a:pt x="80145" y="54553"/>
                </a:cubicBezTo>
                <a:cubicBezTo>
                  <a:pt x="80145" y="54553"/>
                  <a:pt x="81442" y="54553"/>
                  <a:pt x="81442" y="54553"/>
                </a:cubicBezTo>
                <a:cubicBezTo>
                  <a:pt x="81442" y="54553"/>
                  <a:pt x="81442" y="54553"/>
                  <a:pt x="321421" y="54553"/>
                </a:cubicBezTo>
                <a:cubicBezTo>
                  <a:pt x="324015" y="54553"/>
                  <a:pt x="327907" y="55844"/>
                  <a:pt x="329204" y="58426"/>
                </a:cubicBezTo>
                <a:cubicBezTo>
                  <a:pt x="331798" y="62300"/>
                  <a:pt x="331798" y="64882"/>
                  <a:pt x="330501" y="68755"/>
                </a:cubicBezTo>
                <a:cubicBezTo>
                  <a:pt x="330501" y="68755"/>
                  <a:pt x="330501" y="68755"/>
                  <a:pt x="286397" y="205610"/>
                </a:cubicBezTo>
                <a:cubicBezTo>
                  <a:pt x="285100" y="210774"/>
                  <a:pt x="281208" y="213356"/>
                  <a:pt x="276019" y="213356"/>
                </a:cubicBezTo>
                <a:cubicBezTo>
                  <a:pt x="276019" y="213356"/>
                  <a:pt x="276019" y="213356"/>
                  <a:pt x="120358" y="213356"/>
                </a:cubicBezTo>
                <a:cubicBezTo>
                  <a:pt x="119061" y="213356"/>
                  <a:pt x="117763" y="213356"/>
                  <a:pt x="116466" y="212065"/>
                </a:cubicBezTo>
                <a:cubicBezTo>
                  <a:pt x="116466" y="212065"/>
                  <a:pt x="116466" y="212065"/>
                  <a:pt x="106089" y="240469"/>
                </a:cubicBezTo>
                <a:cubicBezTo>
                  <a:pt x="106089" y="240469"/>
                  <a:pt x="106089" y="240469"/>
                  <a:pt x="276019" y="240469"/>
                </a:cubicBezTo>
                <a:cubicBezTo>
                  <a:pt x="281208" y="240469"/>
                  <a:pt x="285100" y="244342"/>
                  <a:pt x="285100" y="248215"/>
                </a:cubicBezTo>
                <a:cubicBezTo>
                  <a:pt x="285100" y="253380"/>
                  <a:pt x="281208" y="257253"/>
                  <a:pt x="276019" y="257253"/>
                </a:cubicBezTo>
                <a:cubicBezTo>
                  <a:pt x="276019" y="257253"/>
                  <a:pt x="276019" y="257253"/>
                  <a:pt x="266939" y="257253"/>
                </a:cubicBezTo>
                <a:cubicBezTo>
                  <a:pt x="272128" y="263708"/>
                  <a:pt x="274722" y="270164"/>
                  <a:pt x="274722" y="279201"/>
                </a:cubicBezTo>
                <a:cubicBezTo>
                  <a:pt x="274722" y="295985"/>
                  <a:pt x="260453" y="310187"/>
                  <a:pt x="242293" y="310187"/>
                </a:cubicBezTo>
                <a:cubicBezTo>
                  <a:pt x="225429" y="310187"/>
                  <a:pt x="211160" y="295985"/>
                  <a:pt x="211160" y="279201"/>
                </a:cubicBezTo>
                <a:cubicBezTo>
                  <a:pt x="211160" y="270164"/>
                  <a:pt x="213755" y="263708"/>
                  <a:pt x="218943" y="257253"/>
                </a:cubicBezTo>
                <a:cubicBezTo>
                  <a:pt x="218943" y="257253"/>
                  <a:pt x="218943" y="257253"/>
                  <a:pt x="148896" y="257253"/>
                </a:cubicBezTo>
                <a:cubicBezTo>
                  <a:pt x="154084" y="263708"/>
                  <a:pt x="157976" y="270164"/>
                  <a:pt x="157976" y="279201"/>
                </a:cubicBezTo>
                <a:cubicBezTo>
                  <a:pt x="157976" y="295985"/>
                  <a:pt x="143707" y="310187"/>
                  <a:pt x="125547" y="310187"/>
                </a:cubicBezTo>
                <a:cubicBezTo>
                  <a:pt x="108683" y="310187"/>
                  <a:pt x="93117" y="295985"/>
                  <a:pt x="93117" y="279201"/>
                </a:cubicBezTo>
                <a:cubicBezTo>
                  <a:pt x="93117" y="270164"/>
                  <a:pt x="97009" y="263708"/>
                  <a:pt x="102197" y="257253"/>
                </a:cubicBezTo>
                <a:cubicBezTo>
                  <a:pt x="102197" y="257253"/>
                  <a:pt x="102197" y="257253"/>
                  <a:pt x="93117" y="257253"/>
                </a:cubicBezTo>
                <a:cubicBezTo>
                  <a:pt x="90523" y="257253"/>
                  <a:pt x="87928" y="255962"/>
                  <a:pt x="86631" y="253380"/>
                </a:cubicBezTo>
                <a:cubicBezTo>
                  <a:pt x="85334" y="252089"/>
                  <a:pt x="84037" y="248215"/>
                  <a:pt x="85334" y="245633"/>
                </a:cubicBezTo>
                <a:cubicBezTo>
                  <a:pt x="85334" y="245633"/>
                  <a:pt x="85334" y="245633"/>
                  <a:pt x="100900" y="201737"/>
                </a:cubicBezTo>
                <a:cubicBezTo>
                  <a:pt x="102197" y="199154"/>
                  <a:pt x="104792" y="196572"/>
                  <a:pt x="107386" y="196572"/>
                </a:cubicBezTo>
                <a:cubicBezTo>
                  <a:pt x="107386" y="196572"/>
                  <a:pt x="107386" y="196572"/>
                  <a:pt x="51607" y="37769"/>
                </a:cubicBezTo>
                <a:cubicBezTo>
                  <a:pt x="51607" y="37769"/>
                  <a:pt x="51607" y="37769"/>
                  <a:pt x="6206" y="19694"/>
                </a:cubicBezTo>
                <a:cubicBezTo>
                  <a:pt x="1017" y="18403"/>
                  <a:pt x="-1577" y="11948"/>
                  <a:pt x="1017" y="6783"/>
                </a:cubicBezTo>
                <a:cubicBezTo>
                  <a:pt x="2315" y="1619"/>
                  <a:pt x="8800" y="-963"/>
                  <a:pt x="13989" y="32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latin typeface="Calibri" panose="020F0502020204030204" pitchFamily="34" charset="0"/>
              <a:ea typeface="汉仪劲楷简" panose="00020600040101010101" pitchFamily="18" charset="-122"/>
              <a:sym typeface="Calibri" panose="020F0502020204030204" pitchFamily="34" charset="0"/>
            </a:endParaRPr>
          </a:p>
        </p:txBody>
      </p:sp>
      <p:sp>
        <p:nvSpPr>
          <p:cNvPr id="48" name="Freeform1"/>
          <p:cNvSpPr/>
          <p:nvPr/>
        </p:nvSpPr>
        <p:spPr bwMode="auto">
          <a:xfrm>
            <a:off x="3611245" y="3745230"/>
            <a:ext cx="375285" cy="374650"/>
          </a:xfrm>
          <a:custGeom>
            <a:avLst/>
            <a:gdLst>
              <a:gd name="connsiteX0" fmla="*/ 15478 w 330200"/>
              <a:gd name="connsiteY0" fmla="*/ 259385 h 329235"/>
              <a:gd name="connsiteX1" fmla="*/ 314722 w 330200"/>
              <a:gd name="connsiteY1" fmla="*/ 259385 h 329235"/>
              <a:gd name="connsiteX2" fmla="*/ 330200 w 330200"/>
              <a:gd name="connsiteY2" fmla="*/ 274907 h 329235"/>
              <a:gd name="connsiteX3" fmla="*/ 330200 w 330200"/>
              <a:gd name="connsiteY3" fmla="*/ 313713 h 329235"/>
              <a:gd name="connsiteX4" fmla="*/ 314722 w 330200"/>
              <a:gd name="connsiteY4" fmla="*/ 329235 h 329235"/>
              <a:gd name="connsiteX5" fmla="*/ 15478 w 330200"/>
              <a:gd name="connsiteY5" fmla="*/ 329235 h 329235"/>
              <a:gd name="connsiteX6" fmla="*/ 0 w 330200"/>
              <a:gd name="connsiteY6" fmla="*/ 313713 h 329235"/>
              <a:gd name="connsiteX7" fmla="*/ 0 w 330200"/>
              <a:gd name="connsiteY7" fmla="*/ 274907 h 329235"/>
              <a:gd name="connsiteX8" fmla="*/ 15478 w 330200"/>
              <a:gd name="connsiteY8" fmla="*/ 259385 h 329235"/>
              <a:gd name="connsiteX9" fmla="*/ 157348 w 330200"/>
              <a:gd name="connsiteY9" fmla="*/ 2893 h 329235"/>
              <a:gd name="connsiteX10" fmla="*/ 172854 w 330200"/>
              <a:gd name="connsiteY10" fmla="*/ 2893 h 329235"/>
              <a:gd name="connsiteX11" fmla="*/ 322743 w 330200"/>
              <a:gd name="connsiteY11" fmla="*/ 101912 h 329235"/>
              <a:gd name="connsiteX12" fmla="*/ 329204 w 330200"/>
              <a:gd name="connsiteY12" fmla="*/ 118630 h 329235"/>
              <a:gd name="connsiteX13" fmla="*/ 314990 w 330200"/>
              <a:gd name="connsiteY13" fmla="*/ 128917 h 329235"/>
              <a:gd name="connsiteX14" fmla="*/ 299484 w 330200"/>
              <a:gd name="connsiteY14" fmla="*/ 128917 h 329235"/>
              <a:gd name="connsiteX15" fmla="*/ 299484 w 330200"/>
              <a:gd name="connsiteY15" fmla="*/ 229223 h 329235"/>
              <a:gd name="connsiteX16" fmla="*/ 269765 w 330200"/>
              <a:gd name="connsiteY16" fmla="*/ 229223 h 329235"/>
              <a:gd name="connsiteX17" fmla="*/ 269765 w 330200"/>
              <a:gd name="connsiteY17" fmla="*/ 128917 h 329235"/>
              <a:gd name="connsiteX18" fmla="*/ 220663 w 330200"/>
              <a:gd name="connsiteY18" fmla="*/ 128917 h 329235"/>
              <a:gd name="connsiteX19" fmla="*/ 220663 w 330200"/>
              <a:gd name="connsiteY19" fmla="*/ 229223 h 329235"/>
              <a:gd name="connsiteX20" fmla="*/ 189652 w 330200"/>
              <a:gd name="connsiteY20" fmla="*/ 229223 h 329235"/>
              <a:gd name="connsiteX21" fmla="*/ 189652 w 330200"/>
              <a:gd name="connsiteY21" fmla="*/ 128917 h 329235"/>
              <a:gd name="connsiteX22" fmla="*/ 140550 w 330200"/>
              <a:gd name="connsiteY22" fmla="*/ 128917 h 329235"/>
              <a:gd name="connsiteX23" fmla="*/ 140550 w 330200"/>
              <a:gd name="connsiteY23" fmla="*/ 229223 h 329235"/>
              <a:gd name="connsiteX24" fmla="*/ 109538 w 330200"/>
              <a:gd name="connsiteY24" fmla="*/ 229223 h 329235"/>
              <a:gd name="connsiteX25" fmla="*/ 109538 w 330200"/>
              <a:gd name="connsiteY25" fmla="*/ 128917 h 329235"/>
              <a:gd name="connsiteX26" fmla="*/ 60436 w 330200"/>
              <a:gd name="connsiteY26" fmla="*/ 128917 h 329235"/>
              <a:gd name="connsiteX27" fmla="*/ 60436 w 330200"/>
              <a:gd name="connsiteY27" fmla="*/ 229223 h 329235"/>
              <a:gd name="connsiteX28" fmla="*/ 30717 w 330200"/>
              <a:gd name="connsiteY28" fmla="*/ 229223 h 329235"/>
              <a:gd name="connsiteX29" fmla="*/ 30717 w 330200"/>
              <a:gd name="connsiteY29" fmla="*/ 128917 h 329235"/>
              <a:gd name="connsiteX30" fmla="*/ 15211 w 330200"/>
              <a:gd name="connsiteY30" fmla="*/ 128917 h 329235"/>
              <a:gd name="connsiteX31" fmla="*/ 997 w 330200"/>
              <a:gd name="connsiteY31" fmla="*/ 118630 h 329235"/>
              <a:gd name="connsiteX32" fmla="*/ 7458 w 330200"/>
              <a:gd name="connsiteY32" fmla="*/ 101912 h 329235"/>
              <a:gd name="connsiteX33" fmla="*/ 157348 w 330200"/>
              <a:gd name="connsiteY33" fmla="*/ 2893 h 32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0200" h="329235">
                <a:moveTo>
                  <a:pt x="15478" y="259385"/>
                </a:moveTo>
                <a:cubicBezTo>
                  <a:pt x="15478" y="259385"/>
                  <a:pt x="15478" y="259385"/>
                  <a:pt x="314722" y="259385"/>
                </a:cubicBezTo>
                <a:cubicBezTo>
                  <a:pt x="322461" y="259385"/>
                  <a:pt x="330200" y="265853"/>
                  <a:pt x="330200" y="274907"/>
                </a:cubicBezTo>
                <a:cubicBezTo>
                  <a:pt x="330200" y="274907"/>
                  <a:pt x="330200" y="274907"/>
                  <a:pt x="330200" y="313713"/>
                </a:cubicBezTo>
                <a:cubicBezTo>
                  <a:pt x="330200" y="322768"/>
                  <a:pt x="322461" y="329235"/>
                  <a:pt x="314722" y="329235"/>
                </a:cubicBezTo>
                <a:cubicBezTo>
                  <a:pt x="314722" y="329235"/>
                  <a:pt x="314722" y="329235"/>
                  <a:pt x="15478" y="329235"/>
                </a:cubicBezTo>
                <a:cubicBezTo>
                  <a:pt x="7739" y="329235"/>
                  <a:pt x="0" y="322768"/>
                  <a:pt x="0" y="313713"/>
                </a:cubicBezTo>
                <a:cubicBezTo>
                  <a:pt x="0" y="313713"/>
                  <a:pt x="0" y="313713"/>
                  <a:pt x="0" y="274907"/>
                </a:cubicBezTo>
                <a:cubicBezTo>
                  <a:pt x="0" y="265853"/>
                  <a:pt x="7739" y="259385"/>
                  <a:pt x="15478" y="259385"/>
                </a:cubicBezTo>
                <a:close/>
                <a:moveTo>
                  <a:pt x="157348" y="2893"/>
                </a:moveTo>
                <a:cubicBezTo>
                  <a:pt x="161224" y="-965"/>
                  <a:pt x="168977" y="-965"/>
                  <a:pt x="172854" y="2893"/>
                </a:cubicBezTo>
                <a:cubicBezTo>
                  <a:pt x="172854" y="2893"/>
                  <a:pt x="172854" y="2893"/>
                  <a:pt x="322743" y="101912"/>
                </a:cubicBezTo>
                <a:cubicBezTo>
                  <a:pt x="329204" y="105770"/>
                  <a:pt x="331788" y="112200"/>
                  <a:pt x="329204" y="118630"/>
                </a:cubicBezTo>
                <a:cubicBezTo>
                  <a:pt x="327912" y="125060"/>
                  <a:pt x="321451" y="128917"/>
                  <a:pt x="314990" y="128917"/>
                </a:cubicBezTo>
                <a:cubicBezTo>
                  <a:pt x="314990" y="128917"/>
                  <a:pt x="314990" y="128917"/>
                  <a:pt x="299484" y="128917"/>
                </a:cubicBezTo>
                <a:cubicBezTo>
                  <a:pt x="299484" y="128917"/>
                  <a:pt x="299484" y="128917"/>
                  <a:pt x="299484" y="229223"/>
                </a:cubicBezTo>
                <a:cubicBezTo>
                  <a:pt x="299484" y="229223"/>
                  <a:pt x="299484" y="229223"/>
                  <a:pt x="269765" y="229223"/>
                </a:cubicBezTo>
                <a:cubicBezTo>
                  <a:pt x="269765" y="229223"/>
                  <a:pt x="269765" y="229223"/>
                  <a:pt x="269765" y="128917"/>
                </a:cubicBezTo>
                <a:cubicBezTo>
                  <a:pt x="269765" y="128917"/>
                  <a:pt x="269765" y="128917"/>
                  <a:pt x="220663" y="128917"/>
                </a:cubicBezTo>
                <a:cubicBezTo>
                  <a:pt x="220663" y="128917"/>
                  <a:pt x="220663" y="128917"/>
                  <a:pt x="220663" y="229223"/>
                </a:cubicBezTo>
                <a:cubicBezTo>
                  <a:pt x="220663" y="229223"/>
                  <a:pt x="220663" y="229223"/>
                  <a:pt x="189652" y="229223"/>
                </a:cubicBezTo>
                <a:cubicBezTo>
                  <a:pt x="189652" y="229223"/>
                  <a:pt x="189652" y="229223"/>
                  <a:pt x="189652" y="128917"/>
                </a:cubicBezTo>
                <a:cubicBezTo>
                  <a:pt x="189652" y="128917"/>
                  <a:pt x="189652" y="128917"/>
                  <a:pt x="140550" y="128917"/>
                </a:cubicBezTo>
                <a:cubicBezTo>
                  <a:pt x="140550" y="128917"/>
                  <a:pt x="140550" y="128917"/>
                  <a:pt x="140550" y="229223"/>
                </a:cubicBezTo>
                <a:cubicBezTo>
                  <a:pt x="140550" y="229223"/>
                  <a:pt x="140550" y="229223"/>
                  <a:pt x="109538" y="229223"/>
                </a:cubicBezTo>
                <a:cubicBezTo>
                  <a:pt x="109538" y="229223"/>
                  <a:pt x="109538" y="229223"/>
                  <a:pt x="109538" y="128917"/>
                </a:cubicBezTo>
                <a:cubicBezTo>
                  <a:pt x="109538" y="128917"/>
                  <a:pt x="109538" y="128917"/>
                  <a:pt x="60436" y="128917"/>
                </a:cubicBezTo>
                <a:cubicBezTo>
                  <a:pt x="60436" y="128917"/>
                  <a:pt x="60436" y="128917"/>
                  <a:pt x="60436" y="229223"/>
                </a:cubicBezTo>
                <a:cubicBezTo>
                  <a:pt x="60436" y="229223"/>
                  <a:pt x="60436" y="229223"/>
                  <a:pt x="30717" y="229223"/>
                </a:cubicBezTo>
                <a:cubicBezTo>
                  <a:pt x="30717" y="229223"/>
                  <a:pt x="30717" y="229223"/>
                  <a:pt x="30717" y="128917"/>
                </a:cubicBezTo>
                <a:cubicBezTo>
                  <a:pt x="30717" y="128917"/>
                  <a:pt x="30717" y="128917"/>
                  <a:pt x="15211" y="128917"/>
                </a:cubicBezTo>
                <a:cubicBezTo>
                  <a:pt x="8750" y="128917"/>
                  <a:pt x="2290" y="125060"/>
                  <a:pt x="997" y="118630"/>
                </a:cubicBezTo>
                <a:cubicBezTo>
                  <a:pt x="-1587" y="112200"/>
                  <a:pt x="997" y="105770"/>
                  <a:pt x="7458" y="101912"/>
                </a:cubicBezTo>
                <a:cubicBezTo>
                  <a:pt x="7458" y="101912"/>
                  <a:pt x="7458" y="101912"/>
                  <a:pt x="157348" y="289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latin typeface="Calibri" panose="020F0502020204030204" pitchFamily="34" charset="0"/>
              <a:ea typeface="汉仪劲楷简" panose="00020600040101010101" pitchFamily="18" charset="-122"/>
              <a:sym typeface="Calibri" panose="020F0502020204030204" pitchFamily="34" charset="0"/>
            </a:endParaRPr>
          </a:p>
        </p:txBody>
      </p:sp>
      <p:sp>
        <p:nvSpPr>
          <p:cNvPr id="4" name="Text box2"/>
          <p:cNvSpPr txBox="1"/>
          <p:nvPr/>
        </p:nvSpPr>
        <p:spPr>
          <a:xfrm>
            <a:off x="1113155" y="2211705"/>
            <a:ext cx="978535" cy="584775"/>
          </a:xfrm>
          <a:prstGeom prst="rect">
            <a:avLst/>
          </a:prstGeom>
          <a:solidFill>
            <a:srgbClr val="72B3B7"/>
          </a:solidFill>
        </p:spPr>
        <p:txBody>
          <a:bodyPr wrap="square" rtlCol="0">
            <a:spAutoFit/>
          </a:bodyPr>
          <a:lstStyle/>
          <a:p>
            <a:pPr algn="ctr"/>
            <a:r>
              <a:rPr lang="en-US" altLang="zh-CN" sz="32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30%</a:t>
            </a:r>
          </a:p>
        </p:txBody>
      </p:sp>
      <p:sp>
        <p:nvSpPr>
          <p:cNvPr id="39" name="Text box3"/>
          <p:cNvSpPr txBox="1"/>
          <p:nvPr/>
        </p:nvSpPr>
        <p:spPr>
          <a:xfrm>
            <a:off x="5607050" y="2288540"/>
            <a:ext cx="978535" cy="584775"/>
          </a:xfrm>
          <a:prstGeom prst="rect">
            <a:avLst/>
          </a:prstGeom>
          <a:solidFill>
            <a:srgbClr val="72B3B7"/>
          </a:solidFill>
        </p:spPr>
        <p:txBody>
          <a:bodyPr wrap="square" rtlCol="0">
            <a:spAutoFit/>
          </a:bodyPr>
          <a:lstStyle/>
          <a:p>
            <a:pPr algn="ctr"/>
            <a:r>
              <a:rPr lang="en-US" altLang="zh-CN" sz="32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60%</a:t>
            </a:r>
            <a:endParaRPr lang="zh-CN" altLang="en-US" sz="32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40" name="Text box4"/>
          <p:cNvSpPr txBox="1"/>
          <p:nvPr/>
        </p:nvSpPr>
        <p:spPr>
          <a:xfrm>
            <a:off x="10119995" y="2288540"/>
            <a:ext cx="978535" cy="584775"/>
          </a:xfrm>
          <a:prstGeom prst="rect">
            <a:avLst/>
          </a:prstGeom>
          <a:noFill/>
        </p:spPr>
        <p:txBody>
          <a:bodyPr wrap="square" rtlCol="0">
            <a:spAutoFit/>
          </a:bodyPr>
          <a:lstStyle/>
          <a:p>
            <a:pPr algn="ctr"/>
            <a:r>
              <a:rPr lang="en-US" altLang="zh-CN" sz="32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99%</a:t>
            </a:r>
            <a:endParaRPr lang="zh-CN" altLang="en-US" sz="32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3863975" y="31750"/>
            <a:ext cx="967105" cy="1137920"/>
          </a:xfrm>
          <a:prstGeom prst="rect">
            <a:avLst/>
          </a:prstGeom>
        </p:spPr>
      </p:pic>
      <p:sp>
        <p:nvSpPr>
          <p:cNvPr id="61" name="Text box0"/>
          <p:cNvSpPr txBox="1"/>
          <p:nvPr/>
        </p:nvSpPr>
        <p:spPr>
          <a:xfrm>
            <a:off x="4341495" y="365125"/>
            <a:ext cx="3508375" cy="471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点击添加标题</a:t>
            </a:r>
            <a:endParaRPr lang="zh-CN" altLang="en-US" sz="2800" dirty="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pic>
        <p:nvPicPr>
          <p:cNvPr id="4" name="Picture1"/>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7461885" y="31750"/>
            <a:ext cx="967105" cy="1137920"/>
          </a:xfrm>
          <a:prstGeom prst="rect">
            <a:avLst/>
          </a:prstGeom>
        </p:spPr>
      </p:pic>
      <p:sp>
        <p:nvSpPr>
          <p:cNvPr id="62" name="Text box1"/>
          <p:cNvSpPr txBox="1"/>
          <p:nvPr/>
        </p:nvSpPr>
        <p:spPr>
          <a:xfrm>
            <a:off x="3352800" y="901515"/>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a:t>
            </a:r>
            <a:endParaRPr lang="zh-CN" altLang="en-US" sz="1600" dirty="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88" name="Text box2"/>
          <p:cNvSpPr txBox="1"/>
          <p:nvPr/>
        </p:nvSpPr>
        <p:spPr>
          <a:xfrm>
            <a:off x="2019300" y="2587625"/>
            <a:ext cx="3441700"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600" b="1">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点击输入内容点击输入内容点击输入内容点击输入内容点击输入内容点击输入内容点击输入内容点击输入内容</a:t>
            </a:r>
            <a:endParaRPr lang="zh-CN" altLang="da-DK" sz="1400" dirty="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13" name="Text box3"/>
          <p:cNvSpPr txBox="1"/>
          <p:nvPr/>
        </p:nvSpPr>
        <p:spPr>
          <a:xfrm>
            <a:off x="2019300" y="4674870"/>
            <a:ext cx="3441700"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600" b="1">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点击输入内容点击输入内容点击输入内容点击输入内容点击输入内容点击输入内容点击输入内容点击输入内容</a:t>
            </a:r>
            <a:endParaRPr lang="zh-CN" altLang="da-DK" sz="1400" dirty="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2" name="Text box4"/>
          <p:cNvSpPr txBox="1"/>
          <p:nvPr/>
        </p:nvSpPr>
        <p:spPr>
          <a:xfrm>
            <a:off x="7461885" y="2583815"/>
            <a:ext cx="2959735" cy="107721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600" b="1">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点击输入内容点击输入内容点击输入内容点击输入内容点击输入内容点击输入内容点击输入内容点击输入内容</a:t>
            </a:r>
            <a:endParaRPr lang="zh-CN" altLang="da-DK" sz="1400" dirty="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15" name="Text box5"/>
          <p:cNvSpPr txBox="1"/>
          <p:nvPr/>
        </p:nvSpPr>
        <p:spPr>
          <a:xfrm>
            <a:off x="7461885" y="4714875"/>
            <a:ext cx="2959735" cy="107721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600" b="1">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点击输入内容点击输入内容点击输入内容点击输入内容点击输入内容点击输入内容点击输入内容点击输入内容</a:t>
            </a:r>
            <a:endParaRPr lang="zh-CN" altLang="da-DK" sz="1400" dirty="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5" name="AutoShape0"/>
          <p:cNvSpPr/>
          <p:nvPr/>
        </p:nvSpPr>
        <p:spPr>
          <a:xfrm>
            <a:off x="3291840" y="1758950"/>
            <a:ext cx="815975" cy="815975"/>
          </a:xfrm>
          <a:prstGeom prst="ellipse">
            <a:avLst/>
          </a:prstGeom>
          <a:solidFill>
            <a:srgbClr val="7E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汉仪劲楷简" panose="00020600040101010101" pitchFamily="18" charset="-122"/>
              <a:sym typeface="Calibri" panose="020F0502020204030204" pitchFamily="34" charset="0"/>
            </a:endParaRPr>
          </a:p>
        </p:txBody>
      </p:sp>
      <p:sp>
        <p:nvSpPr>
          <p:cNvPr id="6" name="AutoShape1"/>
          <p:cNvSpPr/>
          <p:nvPr/>
        </p:nvSpPr>
        <p:spPr>
          <a:xfrm>
            <a:off x="3350895" y="3861435"/>
            <a:ext cx="815975" cy="815975"/>
          </a:xfrm>
          <a:prstGeom prst="ellipse">
            <a:avLst/>
          </a:prstGeom>
          <a:solidFill>
            <a:srgbClr val="87C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汉仪劲楷简" panose="00020600040101010101" pitchFamily="18" charset="-122"/>
              <a:sym typeface="Calibri" panose="020F0502020204030204" pitchFamily="34" charset="0"/>
            </a:endParaRPr>
          </a:p>
        </p:txBody>
      </p:sp>
      <p:sp>
        <p:nvSpPr>
          <p:cNvPr id="7" name="AutoShape2"/>
          <p:cNvSpPr/>
          <p:nvPr/>
        </p:nvSpPr>
        <p:spPr>
          <a:xfrm>
            <a:off x="8512810" y="1808480"/>
            <a:ext cx="815975" cy="815975"/>
          </a:xfrm>
          <a:prstGeom prst="ellipse">
            <a:avLst/>
          </a:prstGeom>
          <a:solidFill>
            <a:srgbClr val="87C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汉仪劲楷简" panose="00020600040101010101" pitchFamily="18" charset="-122"/>
              <a:sym typeface="Calibri" panose="020F0502020204030204" pitchFamily="34" charset="0"/>
            </a:endParaRPr>
          </a:p>
        </p:txBody>
      </p:sp>
      <p:sp>
        <p:nvSpPr>
          <p:cNvPr id="8" name="AutoShape3"/>
          <p:cNvSpPr/>
          <p:nvPr/>
        </p:nvSpPr>
        <p:spPr>
          <a:xfrm>
            <a:off x="8554720" y="3913505"/>
            <a:ext cx="815975" cy="815975"/>
          </a:xfrm>
          <a:prstGeom prst="ellipse">
            <a:avLst/>
          </a:prstGeom>
          <a:solidFill>
            <a:srgbClr val="7E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汉仪劲楷简" panose="00020600040101010101" pitchFamily="18" charset="-122"/>
              <a:sym typeface="Calibri" panose="020F0502020204030204" pitchFamily="34" charset="0"/>
            </a:endParaRPr>
          </a:p>
        </p:txBody>
      </p:sp>
      <p:sp>
        <p:nvSpPr>
          <p:cNvPr id="27671" name="Freeform0"/>
          <p:cNvSpPr/>
          <p:nvPr/>
        </p:nvSpPr>
        <p:spPr>
          <a:xfrm>
            <a:off x="3444875" y="1891030"/>
            <a:ext cx="509588" cy="496888"/>
          </a:xfrm>
          <a:custGeom>
            <a:avLst/>
            <a:gdLst/>
            <a:ahLst/>
            <a:cxnLst>
              <a:cxn ang="0">
                <a:pos x="94000355" y="0"/>
              </a:cxn>
              <a:cxn ang="0">
                <a:pos x="94000355" y="0"/>
              </a:cxn>
              <a:cxn ang="0">
                <a:pos x="0" y="51220290"/>
              </a:cxn>
              <a:cxn ang="0">
                <a:pos x="0" y="157713332"/>
              </a:cxn>
              <a:cxn ang="0">
                <a:pos x="25821152" y="178837885"/>
              </a:cxn>
              <a:cxn ang="0">
                <a:pos x="162470018" y="178837885"/>
              </a:cxn>
              <a:cxn ang="0">
                <a:pos x="183648641" y="157713332"/>
              </a:cxn>
              <a:cxn ang="0">
                <a:pos x="183648641" y="51220290"/>
              </a:cxn>
              <a:cxn ang="0">
                <a:pos x="94000355" y="0"/>
              </a:cxn>
              <a:cxn ang="0">
                <a:pos x="13055404" y="157713332"/>
              </a:cxn>
              <a:cxn ang="0">
                <a:pos x="13055404" y="157713332"/>
              </a:cxn>
              <a:cxn ang="0">
                <a:pos x="13055404" y="68293988"/>
              </a:cxn>
              <a:cxn ang="0">
                <a:pos x="64117593" y="110833186"/>
              </a:cxn>
              <a:cxn ang="0">
                <a:pos x="13055404" y="162053476"/>
              </a:cxn>
              <a:cxn ang="0">
                <a:pos x="13055404" y="157713332"/>
              </a:cxn>
              <a:cxn ang="0">
                <a:pos x="21469083" y="170446082"/>
              </a:cxn>
              <a:cxn ang="0">
                <a:pos x="21469083" y="170446082"/>
              </a:cxn>
              <a:cxn ang="0">
                <a:pos x="72820928" y="115174134"/>
              </a:cxn>
              <a:cxn ang="0">
                <a:pos x="94000355" y="127906884"/>
              </a:cxn>
              <a:cxn ang="0">
                <a:pos x="111118173" y="115174134"/>
              </a:cxn>
              <a:cxn ang="0">
                <a:pos x="162470018" y="170446082"/>
              </a:cxn>
              <a:cxn ang="0">
                <a:pos x="21469083" y="170446082"/>
              </a:cxn>
              <a:cxn ang="0">
                <a:pos x="170883697" y="157713332"/>
              </a:cxn>
              <a:cxn ang="0">
                <a:pos x="170883697" y="157713332"/>
              </a:cxn>
              <a:cxn ang="0">
                <a:pos x="170883697" y="162053476"/>
              </a:cxn>
              <a:cxn ang="0">
                <a:pos x="119531048" y="110833186"/>
              </a:cxn>
              <a:cxn ang="0">
                <a:pos x="170883697" y="68293988"/>
              </a:cxn>
              <a:cxn ang="0">
                <a:pos x="170883697" y="157713332"/>
              </a:cxn>
              <a:cxn ang="0">
                <a:pos x="94000355" y="115174134"/>
              </a:cxn>
              <a:cxn ang="0">
                <a:pos x="94000355" y="115174134"/>
              </a:cxn>
              <a:cxn ang="0">
                <a:pos x="13055404" y="55561238"/>
              </a:cxn>
              <a:cxn ang="0">
                <a:pos x="94000355" y="13022040"/>
              </a:cxn>
              <a:cxn ang="0">
                <a:pos x="170883697" y="55561238"/>
              </a:cxn>
              <a:cxn ang="0">
                <a:pos x="94000355" y="115174134"/>
              </a:cxn>
            </a:cxnLst>
            <a:rect l="0" t="0" r="0" b="0"/>
            <a:pathLst>
              <a:path w="634" h="619">
                <a:moveTo>
                  <a:pt x="324" y="0"/>
                </a:moveTo>
                <a:lnTo>
                  <a:pt x="324" y="0"/>
                </a:lnTo>
                <a:cubicBezTo>
                  <a:pt x="0" y="177"/>
                  <a:pt x="0" y="177"/>
                  <a:pt x="0" y="177"/>
                </a:cubicBezTo>
                <a:cubicBezTo>
                  <a:pt x="0" y="221"/>
                  <a:pt x="0" y="545"/>
                  <a:pt x="0" y="545"/>
                </a:cubicBezTo>
                <a:cubicBezTo>
                  <a:pt x="0" y="589"/>
                  <a:pt x="45" y="618"/>
                  <a:pt x="89" y="618"/>
                </a:cubicBezTo>
                <a:cubicBezTo>
                  <a:pt x="560" y="618"/>
                  <a:pt x="560" y="618"/>
                  <a:pt x="560" y="618"/>
                </a:cubicBezTo>
                <a:cubicBezTo>
                  <a:pt x="604" y="618"/>
                  <a:pt x="633" y="589"/>
                  <a:pt x="633" y="545"/>
                </a:cubicBezTo>
                <a:cubicBezTo>
                  <a:pt x="633" y="545"/>
                  <a:pt x="633" y="221"/>
                  <a:pt x="633" y="177"/>
                </a:cubicBezTo>
                <a:lnTo>
                  <a:pt x="324" y="0"/>
                </a:lnTo>
                <a:close/>
                <a:moveTo>
                  <a:pt x="45" y="545"/>
                </a:moveTo>
                <a:lnTo>
                  <a:pt x="45" y="545"/>
                </a:lnTo>
                <a:cubicBezTo>
                  <a:pt x="45" y="236"/>
                  <a:pt x="45" y="236"/>
                  <a:pt x="45" y="236"/>
                </a:cubicBezTo>
                <a:cubicBezTo>
                  <a:pt x="221" y="383"/>
                  <a:pt x="221" y="383"/>
                  <a:pt x="221" y="383"/>
                </a:cubicBezTo>
                <a:cubicBezTo>
                  <a:pt x="45" y="560"/>
                  <a:pt x="45" y="560"/>
                  <a:pt x="45" y="560"/>
                </a:cubicBezTo>
                <a:lnTo>
                  <a:pt x="45" y="545"/>
                </a:lnTo>
                <a:close/>
                <a:moveTo>
                  <a:pt x="74" y="589"/>
                </a:moveTo>
                <a:lnTo>
                  <a:pt x="74" y="589"/>
                </a:lnTo>
                <a:cubicBezTo>
                  <a:pt x="251" y="398"/>
                  <a:pt x="251" y="398"/>
                  <a:pt x="251" y="398"/>
                </a:cubicBezTo>
                <a:cubicBezTo>
                  <a:pt x="324" y="442"/>
                  <a:pt x="324" y="442"/>
                  <a:pt x="324" y="442"/>
                </a:cubicBezTo>
                <a:cubicBezTo>
                  <a:pt x="383" y="398"/>
                  <a:pt x="383" y="398"/>
                  <a:pt x="383" y="398"/>
                </a:cubicBezTo>
                <a:cubicBezTo>
                  <a:pt x="560" y="589"/>
                  <a:pt x="560" y="589"/>
                  <a:pt x="560" y="589"/>
                </a:cubicBezTo>
                <a:lnTo>
                  <a:pt x="74" y="589"/>
                </a:lnTo>
                <a:close/>
                <a:moveTo>
                  <a:pt x="589" y="545"/>
                </a:moveTo>
                <a:lnTo>
                  <a:pt x="589" y="545"/>
                </a:lnTo>
                <a:lnTo>
                  <a:pt x="589" y="560"/>
                </a:lnTo>
                <a:cubicBezTo>
                  <a:pt x="412" y="383"/>
                  <a:pt x="412" y="383"/>
                  <a:pt x="412" y="383"/>
                </a:cubicBezTo>
                <a:cubicBezTo>
                  <a:pt x="589" y="236"/>
                  <a:pt x="589" y="236"/>
                  <a:pt x="589" y="236"/>
                </a:cubicBezTo>
                <a:lnTo>
                  <a:pt x="589" y="545"/>
                </a:lnTo>
                <a:close/>
                <a:moveTo>
                  <a:pt x="324" y="398"/>
                </a:moveTo>
                <a:lnTo>
                  <a:pt x="324" y="398"/>
                </a:lnTo>
                <a:cubicBezTo>
                  <a:pt x="45" y="192"/>
                  <a:pt x="45" y="192"/>
                  <a:pt x="45" y="192"/>
                </a:cubicBezTo>
                <a:cubicBezTo>
                  <a:pt x="324" y="45"/>
                  <a:pt x="324" y="45"/>
                  <a:pt x="324" y="45"/>
                </a:cubicBezTo>
                <a:cubicBezTo>
                  <a:pt x="589" y="192"/>
                  <a:pt x="589" y="192"/>
                  <a:pt x="589" y="192"/>
                </a:cubicBezTo>
                <a:lnTo>
                  <a:pt x="324" y="398"/>
                </a:lnTo>
                <a:close/>
              </a:path>
            </a:pathLst>
          </a:custGeom>
          <a:solidFill>
            <a:schemeClr val="bg1"/>
          </a:solidFill>
          <a:ln w="9525">
            <a:solidFill>
              <a:schemeClr val="bg1"/>
            </a:solidFill>
          </a:ln>
        </p:spPr>
        <p:txBody>
          <a:bodyPr/>
          <a:lstStyle/>
          <a:p>
            <a:endParaRPr lang="zh-CN" altLang="en-US">
              <a:latin typeface="Calibri" panose="020F0502020204030204" pitchFamily="34" charset="0"/>
              <a:ea typeface="汉仪劲楷简" panose="00020600040101010101" pitchFamily="18" charset="-122"/>
              <a:sym typeface="Calibri" panose="020F0502020204030204" pitchFamily="34" charset="0"/>
            </a:endParaRPr>
          </a:p>
        </p:txBody>
      </p:sp>
      <p:sp>
        <p:nvSpPr>
          <p:cNvPr id="27678" name="Freeform1"/>
          <p:cNvSpPr/>
          <p:nvPr/>
        </p:nvSpPr>
        <p:spPr>
          <a:xfrm>
            <a:off x="8682355" y="1957705"/>
            <a:ext cx="509588" cy="496888"/>
          </a:xfrm>
          <a:custGeom>
            <a:avLst/>
            <a:gdLst/>
            <a:ahLst/>
            <a:cxnLst>
              <a:cxn ang="0">
                <a:pos x="119532321" y="93759488"/>
              </a:cxn>
              <a:cxn ang="0">
                <a:pos x="119532321" y="93759488"/>
              </a:cxn>
              <a:cxn ang="0">
                <a:pos x="63828188" y="93759488"/>
              </a:cxn>
              <a:cxn ang="0">
                <a:pos x="55414476" y="102441384"/>
              </a:cxn>
              <a:cxn ang="0">
                <a:pos x="63828188" y="106492239"/>
              </a:cxn>
              <a:cxn ang="0">
                <a:pos x="119532321" y="106492239"/>
              </a:cxn>
              <a:cxn ang="0">
                <a:pos x="123593947" y="102441384"/>
              </a:cxn>
              <a:cxn ang="0">
                <a:pos x="119532321" y="93759488"/>
              </a:cxn>
              <a:cxn ang="0">
                <a:pos x="132298120" y="59612896"/>
              </a:cxn>
              <a:cxn ang="0">
                <a:pos x="132298120" y="59612896"/>
              </a:cxn>
              <a:cxn ang="0">
                <a:pos x="51062390" y="59612896"/>
              </a:cxn>
              <a:cxn ang="0">
                <a:pos x="47000764" y="68293988"/>
              </a:cxn>
              <a:cxn ang="0">
                <a:pos x="51062390" y="72634936"/>
              </a:cxn>
              <a:cxn ang="0">
                <a:pos x="132298120" y="72634936"/>
              </a:cxn>
              <a:cxn ang="0">
                <a:pos x="136650206" y="68293988"/>
              </a:cxn>
              <a:cxn ang="0">
                <a:pos x="132298120" y="59612896"/>
              </a:cxn>
              <a:cxn ang="0">
                <a:pos x="89649442" y="0"/>
              </a:cxn>
              <a:cxn ang="0">
                <a:pos x="89649442" y="0"/>
              </a:cxn>
              <a:cxn ang="0">
                <a:pos x="0" y="76685790"/>
              </a:cxn>
              <a:cxn ang="0">
                <a:pos x="33944505" y="140639634"/>
              </a:cxn>
              <a:cxn ang="0">
                <a:pos x="33944505" y="178837885"/>
              </a:cxn>
              <a:cxn ang="0">
                <a:pos x="72531557" y="157713332"/>
              </a:cxn>
              <a:cxn ang="0">
                <a:pos x="89649442" y="157713332"/>
              </a:cxn>
              <a:cxn ang="0">
                <a:pos x="183650166" y="76685790"/>
              </a:cxn>
              <a:cxn ang="0">
                <a:pos x="89649442" y="0"/>
              </a:cxn>
              <a:cxn ang="0">
                <a:pos x="89649442" y="144979778"/>
              </a:cxn>
              <a:cxn ang="0">
                <a:pos x="89649442" y="144979778"/>
              </a:cxn>
              <a:cxn ang="0">
                <a:pos x="72531557" y="144979778"/>
              </a:cxn>
              <a:cxn ang="0">
                <a:pos x="47000764" y="162053476"/>
              </a:cxn>
              <a:cxn ang="0">
                <a:pos x="47000764" y="132247028"/>
              </a:cxn>
              <a:cxn ang="0">
                <a:pos x="12765799" y="76685790"/>
              </a:cxn>
              <a:cxn ang="0">
                <a:pos x="89649442" y="8681092"/>
              </a:cxn>
              <a:cxn ang="0">
                <a:pos x="170594711" y="76685790"/>
              </a:cxn>
              <a:cxn ang="0">
                <a:pos x="89649442" y="144979778"/>
              </a:cxn>
            </a:cxnLst>
            <a:rect l="0" t="0" r="0" b="0"/>
            <a:pathLst>
              <a:path w="634" h="619">
                <a:moveTo>
                  <a:pt x="412" y="324"/>
                </a:moveTo>
                <a:lnTo>
                  <a:pt x="412" y="324"/>
                </a:lnTo>
                <a:cubicBezTo>
                  <a:pt x="220" y="324"/>
                  <a:pt x="220" y="324"/>
                  <a:pt x="220" y="324"/>
                </a:cubicBezTo>
                <a:cubicBezTo>
                  <a:pt x="206" y="324"/>
                  <a:pt x="191" y="339"/>
                  <a:pt x="191" y="354"/>
                </a:cubicBezTo>
                <a:cubicBezTo>
                  <a:pt x="191" y="354"/>
                  <a:pt x="206" y="368"/>
                  <a:pt x="220" y="368"/>
                </a:cubicBezTo>
                <a:cubicBezTo>
                  <a:pt x="412" y="368"/>
                  <a:pt x="412" y="368"/>
                  <a:pt x="412" y="368"/>
                </a:cubicBezTo>
                <a:cubicBezTo>
                  <a:pt x="426" y="368"/>
                  <a:pt x="426" y="354"/>
                  <a:pt x="426" y="354"/>
                </a:cubicBezTo>
                <a:cubicBezTo>
                  <a:pt x="426" y="339"/>
                  <a:pt x="426" y="324"/>
                  <a:pt x="412" y="324"/>
                </a:cubicBezTo>
                <a:close/>
                <a:moveTo>
                  <a:pt x="456" y="206"/>
                </a:moveTo>
                <a:lnTo>
                  <a:pt x="456" y="206"/>
                </a:lnTo>
                <a:cubicBezTo>
                  <a:pt x="176" y="206"/>
                  <a:pt x="176" y="206"/>
                  <a:pt x="176" y="206"/>
                </a:cubicBezTo>
                <a:cubicBezTo>
                  <a:pt x="162" y="206"/>
                  <a:pt x="162" y="221"/>
                  <a:pt x="162" y="236"/>
                </a:cubicBezTo>
                <a:cubicBezTo>
                  <a:pt x="162" y="236"/>
                  <a:pt x="162" y="251"/>
                  <a:pt x="176" y="251"/>
                </a:cubicBezTo>
                <a:cubicBezTo>
                  <a:pt x="456" y="251"/>
                  <a:pt x="456" y="251"/>
                  <a:pt x="456" y="251"/>
                </a:cubicBezTo>
                <a:lnTo>
                  <a:pt x="471" y="236"/>
                </a:lnTo>
                <a:cubicBezTo>
                  <a:pt x="471" y="221"/>
                  <a:pt x="456" y="206"/>
                  <a:pt x="456" y="206"/>
                </a:cubicBezTo>
                <a:close/>
                <a:moveTo>
                  <a:pt x="309" y="0"/>
                </a:moveTo>
                <a:lnTo>
                  <a:pt x="309" y="0"/>
                </a:lnTo>
                <a:cubicBezTo>
                  <a:pt x="147" y="0"/>
                  <a:pt x="0" y="118"/>
                  <a:pt x="0" y="265"/>
                </a:cubicBezTo>
                <a:cubicBezTo>
                  <a:pt x="0" y="354"/>
                  <a:pt x="44" y="427"/>
                  <a:pt x="117" y="486"/>
                </a:cubicBezTo>
                <a:cubicBezTo>
                  <a:pt x="117" y="618"/>
                  <a:pt x="117" y="618"/>
                  <a:pt x="117" y="618"/>
                </a:cubicBezTo>
                <a:cubicBezTo>
                  <a:pt x="250" y="545"/>
                  <a:pt x="250" y="545"/>
                  <a:pt x="250" y="545"/>
                </a:cubicBezTo>
                <a:cubicBezTo>
                  <a:pt x="279" y="545"/>
                  <a:pt x="294" y="545"/>
                  <a:pt x="309" y="545"/>
                </a:cubicBezTo>
                <a:cubicBezTo>
                  <a:pt x="485" y="545"/>
                  <a:pt x="633" y="427"/>
                  <a:pt x="633" y="265"/>
                </a:cubicBezTo>
                <a:cubicBezTo>
                  <a:pt x="633" y="118"/>
                  <a:pt x="485" y="0"/>
                  <a:pt x="309" y="0"/>
                </a:cubicBezTo>
                <a:close/>
                <a:moveTo>
                  <a:pt x="309" y="501"/>
                </a:moveTo>
                <a:lnTo>
                  <a:pt x="309" y="501"/>
                </a:lnTo>
                <a:cubicBezTo>
                  <a:pt x="294" y="501"/>
                  <a:pt x="265" y="501"/>
                  <a:pt x="250" y="501"/>
                </a:cubicBezTo>
                <a:cubicBezTo>
                  <a:pt x="162" y="560"/>
                  <a:pt x="162" y="560"/>
                  <a:pt x="162" y="560"/>
                </a:cubicBezTo>
                <a:cubicBezTo>
                  <a:pt x="162" y="457"/>
                  <a:pt x="162" y="457"/>
                  <a:pt x="162" y="457"/>
                </a:cubicBezTo>
                <a:cubicBezTo>
                  <a:pt x="88" y="427"/>
                  <a:pt x="44" y="354"/>
                  <a:pt x="44" y="265"/>
                </a:cubicBezTo>
                <a:cubicBezTo>
                  <a:pt x="44" y="133"/>
                  <a:pt x="162" y="30"/>
                  <a:pt x="309" y="30"/>
                </a:cubicBezTo>
                <a:cubicBezTo>
                  <a:pt x="471" y="30"/>
                  <a:pt x="588" y="133"/>
                  <a:pt x="588" y="265"/>
                </a:cubicBezTo>
                <a:cubicBezTo>
                  <a:pt x="588" y="398"/>
                  <a:pt x="471" y="501"/>
                  <a:pt x="309" y="501"/>
                </a:cubicBezTo>
                <a:close/>
              </a:path>
            </a:pathLst>
          </a:custGeom>
          <a:solidFill>
            <a:schemeClr val="bg1"/>
          </a:solidFill>
          <a:ln w="9525">
            <a:solidFill>
              <a:schemeClr val="bg1"/>
            </a:solidFill>
          </a:ln>
        </p:spPr>
        <p:txBody>
          <a:bodyPr/>
          <a:lstStyle/>
          <a:p>
            <a:endParaRPr lang="zh-CN" altLang="en-US">
              <a:latin typeface="Calibri" panose="020F0502020204030204" pitchFamily="34" charset="0"/>
              <a:ea typeface="汉仪劲楷简" panose="00020600040101010101" pitchFamily="18" charset="-122"/>
              <a:sym typeface="Calibri" panose="020F0502020204030204" pitchFamily="34" charset="0"/>
            </a:endParaRPr>
          </a:p>
        </p:txBody>
      </p:sp>
      <p:sp>
        <p:nvSpPr>
          <p:cNvPr id="1102" name="Freeform2"/>
          <p:cNvSpPr>
            <a:spLocks noEditPoints="1"/>
          </p:cNvSpPr>
          <p:nvPr/>
        </p:nvSpPr>
        <p:spPr bwMode="auto">
          <a:xfrm>
            <a:off x="3538855" y="3968750"/>
            <a:ext cx="384810" cy="560070"/>
          </a:xfrm>
          <a:custGeom>
            <a:avLst/>
            <a:gdLst/>
            <a:ahLst/>
            <a:cxnLst>
              <a:cxn ang="0">
                <a:pos x="42" y="0"/>
              </a:cxn>
              <a:cxn ang="0">
                <a:pos x="0" y="42"/>
              </a:cxn>
              <a:cxn ang="0">
                <a:pos x="19" y="88"/>
              </a:cxn>
              <a:cxn ang="0">
                <a:pos x="42" y="123"/>
              </a:cxn>
              <a:cxn ang="0">
                <a:pos x="65" y="88"/>
              </a:cxn>
              <a:cxn ang="0">
                <a:pos x="85" y="42"/>
              </a:cxn>
              <a:cxn ang="0">
                <a:pos x="42" y="0"/>
              </a:cxn>
              <a:cxn ang="0">
                <a:pos x="52" y="104"/>
              </a:cxn>
              <a:cxn ang="0">
                <a:pos x="33" y="106"/>
              </a:cxn>
              <a:cxn ang="0">
                <a:pos x="31" y="99"/>
              </a:cxn>
              <a:cxn ang="0">
                <a:pos x="31" y="99"/>
              </a:cxn>
              <a:cxn ang="0">
                <a:pos x="55" y="96"/>
              </a:cxn>
              <a:cxn ang="0">
                <a:pos x="54" y="99"/>
              </a:cxn>
              <a:cxn ang="0">
                <a:pos x="52" y="104"/>
              </a:cxn>
              <a:cxn ang="0">
                <a:pos x="30" y="95"/>
              </a:cxn>
              <a:cxn ang="0">
                <a:pos x="27" y="88"/>
              </a:cxn>
              <a:cxn ang="0">
                <a:pos x="57" y="88"/>
              </a:cxn>
              <a:cxn ang="0">
                <a:pos x="56" y="92"/>
              </a:cxn>
              <a:cxn ang="0">
                <a:pos x="30" y="95"/>
              </a:cxn>
              <a:cxn ang="0">
                <a:pos x="42" y="115"/>
              </a:cxn>
              <a:cxn ang="0">
                <a:pos x="35" y="110"/>
              </a:cxn>
              <a:cxn ang="0">
                <a:pos x="51" y="108"/>
              </a:cxn>
              <a:cxn ang="0">
                <a:pos x="42" y="115"/>
              </a:cxn>
              <a:cxn ang="0">
                <a:pos x="60" y="80"/>
              </a:cxn>
              <a:cxn ang="0">
                <a:pos x="24" y="80"/>
              </a:cxn>
              <a:cxn ang="0">
                <a:pos x="18" y="68"/>
              </a:cxn>
              <a:cxn ang="0">
                <a:pos x="8" y="42"/>
              </a:cxn>
              <a:cxn ang="0">
                <a:pos x="42" y="8"/>
              </a:cxn>
              <a:cxn ang="0">
                <a:pos x="77" y="42"/>
              </a:cxn>
              <a:cxn ang="0">
                <a:pos x="67" y="68"/>
              </a:cxn>
              <a:cxn ang="0">
                <a:pos x="60" y="80"/>
              </a:cxn>
              <a:cxn ang="0">
                <a:pos x="60" y="80"/>
              </a:cxn>
              <a:cxn ang="0">
                <a:pos x="60" y="80"/>
              </a:cxn>
            </a:cxnLst>
            <a:rect l="0" t="0" r="r" b="b"/>
            <a:pathLst>
              <a:path w="85" h="123">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solidFill>
            <a:schemeClr val="bg1"/>
          </a:solidFill>
          <a:ln w="9525">
            <a:noFill/>
            <a:round/>
          </a:ln>
        </p:spPr>
        <p:txBody>
          <a:body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rgbClr val="445469"/>
              </a:solidFill>
              <a:effectLst/>
              <a:uLnTx/>
              <a:uFillTx/>
              <a:latin typeface="Calibri" panose="020F0502020204030204" pitchFamily="34" charset="0"/>
              <a:ea typeface="汉仪劲楷简" panose="00020600040101010101" pitchFamily="18" charset="-122"/>
              <a:sym typeface="Calibri" panose="020F0502020204030204" pitchFamily="34" charset="0"/>
            </a:endParaRPr>
          </a:p>
        </p:txBody>
      </p:sp>
      <p:sp>
        <p:nvSpPr>
          <p:cNvPr id="1103" name="Freeform3"/>
          <p:cNvSpPr>
            <a:spLocks noEditPoints="1"/>
          </p:cNvSpPr>
          <p:nvPr/>
        </p:nvSpPr>
        <p:spPr bwMode="auto">
          <a:xfrm>
            <a:off x="3625190" y="4055105"/>
            <a:ext cx="113470" cy="113494"/>
          </a:xfrm>
          <a:custGeom>
            <a:avLst/>
            <a:gdLst/>
            <a:ahLst/>
            <a:cxnLst>
              <a:cxn ang="0">
                <a:pos x="23" y="0"/>
              </a:cxn>
              <a:cxn ang="0">
                <a:pos x="0" y="23"/>
              </a:cxn>
              <a:cxn ang="0">
                <a:pos x="2" y="25"/>
              </a:cxn>
              <a:cxn ang="0">
                <a:pos x="4" y="23"/>
              </a:cxn>
              <a:cxn ang="0">
                <a:pos x="23" y="4"/>
              </a:cxn>
              <a:cxn ang="0">
                <a:pos x="25" y="2"/>
              </a:cxn>
              <a:cxn ang="0">
                <a:pos x="23" y="0"/>
              </a:cxn>
              <a:cxn ang="0">
                <a:pos x="23" y="0"/>
              </a:cxn>
              <a:cxn ang="0">
                <a:pos x="23" y="0"/>
              </a:cxn>
            </a:cxnLst>
            <a:rect l="0" t="0" r="r" b="b"/>
            <a:pathLst>
              <a:path w="25" h="25">
                <a:moveTo>
                  <a:pt x="23" y="0"/>
                </a:moveTo>
                <a:cubicBezTo>
                  <a:pt x="11" y="0"/>
                  <a:pt x="0" y="10"/>
                  <a:pt x="0" y="23"/>
                </a:cubicBezTo>
                <a:cubicBezTo>
                  <a:pt x="0" y="24"/>
                  <a:pt x="1" y="25"/>
                  <a:pt x="2" y="25"/>
                </a:cubicBezTo>
                <a:cubicBezTo>
                  <a:pt x="3" y="25"/>
                  <a:pt x="4" y="24"/>
                  <a:pt x="4" y="23"/>
                </a:cubicBezTo>
                <a:cubicBezTo>
                  <a:pt x="4" y="12"/>
                  <a:pt x="13" y="4"/>
                  <a:pt x="23" y="4"/>
                </a:cubicBezTo>
                <a:cubicBezTo>
                  <a:pt x="24" y="4"/>
                  <a:pt x="25" y="3"/>
                  <a:pt x="25" y="2"/>
                </a:cubicBezTo>
                <a:cubicBezTo>
                  <a:pt x="25" y="1"/>
                  <a:pt x="24" y="0"/>
                  <a:pt x="23" y="0"/>
                </a:cubicBezTo>
                <a:close/>
                <a:moveTo>
                  <a:pt x="23" y="0"/>
                </a:moveTo>
                <a:cubicBezTo>
                  <a:pt x="23" y="0"/>
                  <a:pt x="23" y="0"/>
                  <a:pt x="23" y="0"/>
                </a:cubicBezTo>
              </a:path>
            </a:pathLst>
          </a:custGeom>
          <a:solidFill>
            <a:schemeClr val="bg1"/>
          </a:solidFill>
          <a:ln w="9525">
            <a:noFill/>
            <a:round/>
          </a:ln>
        </p:spPr>
        <p:txBody>
          <a:body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rgbClr val="445469"/>
              </a:solidFill>
              <a:effectLst/>
              <a:uLnTx/>
              <a:uFillTx/>
              <a:latin typeface="Calibri" panose="020F0502020204030204" pitchFamily="34" charset="0"/>
              <a:ea typeface="汉仪劲楷简" panose="00020600040101010101" pitchFamily="18" charset="-122"/>
              <a:sym typeface="Calibri" panose="020F0502020204030204" pitchFamily="34" charset="0"/>
            </a:endParaRPr>
          </a:p>
        </p:txBody>
      </p:sp>
      <p:sp>
        <p:nvSpPr>
          <p:cNvPr id="1081" name="Freeform4"/>
          <p:cNvSpPr>
            <a:spLocks noEditPoints="1"/>
          </p:cNvSpPr>
          <p:nvPr/>
        </p:nvSpPr>
        <p:spPr bwMode="auto">
          <a:xfrm>
            <a:off x="8696960" y="4100195"/>
            <a:ext cx="568960" cy="492760"/>
          </a:xfrm>
          <a:custGeom>
            <a:avLst/>
            <a:gdLst/>
            <a:ahLst/>
            <a:cxnLst>
              <a:cxn ang="0">
                <a:pos x="115" y="14"/>
              </a:cxn>
              <a:cxn ang="0">
                <a:pos x="65" y="13"/>
              </a:cxn>
              <a:cxn ang="0">
                <a:pos x="14" y="14"/>
              </a:cxn>
              <a:cxn ang="0">
                <a:pos x="14" y="65"/>
              </a:cxn>
              <a:cxn ang="0">
                <a:pos x="56" y="107"/>
              </a:cxn>
              <a:cxn ang="0">
                <a:pos x="73" y="107"/>
              </a:cxn>
              <a:cxn ang="0">
                <a:pos x="115" y="65"/>
              </a:cxn>
              <a:cxn ang="0">
                <a:pos x="115" y="14"/>
              </a:cxn>
              <a:cxn ang="0">
                <a:pos x="110" y="60"/>
              </a:cxn>
              <a:cxn ang="0">
                <a:pos x="67" y="102"/>
              </a:cxn>
              <a:cxn ang="0">
                <a:pos x="62" y="102"/>
              </a:cxn>
              <a:cxn ang="0">
                <a:pos x="20" y="60"/>
              </a:cxn>
              <a:cxn ang="0">
                <a:pos x="20" y="19"/>
              </a:cxn>
              <a:cxn ang="0">
                <a:pos x="59" y="18"/>
              </a:cxn>
              <a:cxn ang="0">
                <a:pos x="65" y="23"/>
              </a:cxn>
              <a:cxn ang="0">
                <a:pos x="70" y="18"/>
              </a:cxn>
              <a:cxn ang="0">
                <a:pos x="110" y="19"/>
              </a:cxn>
              <a:cxn ang="0">
                <a:pos x="110" y="60"/>
              </a:cxn>
              <a:cxn ang="0">
                <a:pos x="110" y="60"/>
              </a:cxn>
              <a:cxn ang="0">
                <a:pos x="110" y="60"/>
              </a:cxn>
            </a:cxnLst>
            <a:rect l="0" t="0" r="r" b="b"/>
            <a:pathLst>
              <a:path w="130" h="112">
                <a:moveTo>
                  <a:pt x="115" y="14"/>
                </a:moveTo>
                <a:cubicBezTo>
                  <a:pt x="101" y="0"/>
                  <a:pt x="79" y="0"/>
                  <a:pt x="65" y="13"/>
                </a:cubicBezTo>
                <a:cubicBezTo>
                  <a:pt x="50" y="0"/>
                  <a:pt x="28" y="0"/>
                  <a:pt x="14" y="14"/>
                </a:cubicBezTo>
                <a:cubicBezTo>
                  <a:pt x="0" y="28"/>
                  <a:pt x="0" y="51"/>
                  <a:pt x="14" y="65"/>
                </a:cubicBezTo>
                <a:cubicBezTo>
                  <a:pt x="18" y="69"/>
                  <a:pt x="56" y="107"/>
                  <a:pt x="56" y="107"/>
                </a:cubicBezTo>
                <a:cubicBezTo>
                  <a:pt x="61" y="112"/>
                  <a:pt x="68" y="112"/>
                  <a:pt x="73" y="107"/>
                </a:cubicBezTo>
                <a:cubicBezTo>
                  <a:pt x="73" y="107"/>
                  <a:pt x="115" y="66"/>
                  <a:pt x="115" y="65"/>
                </a:cubicBezTo>
                <a:cubicBezTo>
                  <a:pt x="130" y="51"/>
                  <a:pt x="130" y="28"/>
                  <a:pt x="115" y="14"/>
                </a:cubicBezTo>
                <a:close/>
                <a:moveTo>
                  <a:pt x="110" y="60"/>
                </a:moveTo>
                <a:cubicBezTo>
                  <a:pt x="67" y="102"/>
                  <a:pt x="67" y="102"/>
                  <a:pt x="67" y="102"/>
                </a:cubicBezTo>
                <a:cubicBezTo>
                  <a:pt x="66" y="103"/>
                  <a:pt x="63" y="103"/>
                  <a:pt x="62" y="102"/>
                </a:cubicBezTo>
                <a:cubicBezTo>
                  <a:pt x="20" y="60"/>
                  <a:pt x="20" y="60"/>
                  <a:pt x="20" y="60"/>
                </a:cubicBezTo>
                <a:cubicBezTo>
                  <a:pt x="8" y="49"/>
                  <a:pt x="8" y="30"/>
                  <a:pt x="20" y="19"/>
                </a:cubicBezTo>
                <a:cubicBezTo>
                  <a:pt x="30" y="8"/>
                  <a:pt x="48" y="8"/>
                  <a:pt x="59" y="18"/>
                </a:cubicBezTo>
                <a:cubicBezTo>
                  <a:pt x="65" y="23"/>
                  <a:pt x="65" y="23"/>
                  <a:pt x="65" y="23"/>
                </a:cubicBezTo>
                <a:cubicBezTo>
                  <a:pt x="70" y="18"/>
                  <a:pt x="70" y="18"/>
                  <a:pt x="70" y="18"/>
                </a:cubicBezTo>
                <a:cubicBezTo>
                  <a:pt x="81" y="8"/>
                  <a:pt x="99" y="8"/>
                  <a:pt x="110" y="19"/>
                </a:cubicBezTo>
                <a:cubicBezTo>
                  <a:pt x="121" y="30"/>
                  <a:pt x="121" y="49"/>
                  <a:pt x="110" y="60"/>
                </a:cubicBezTo>
                <a:close/>
                <a:moveTo>
                  <a:pt x="110" y="60"/>
                </a:moveTo>
                <a:cubicBezTo>
                  <a:pt x="110" y="60"/>
                  <a:pt x="110" y="60"/>
                  <a:pt x="110" y="60"/>
                </a:cubicBezTo>
              </a:path>
            </a:pathLst>
          </a:custGeom>
          <a:solidFill>
            <a:schemeClr val="bg1"/>
          </a:solidFill>
          <a:ln w="9525">
            <a:solidFill>
              <a:schemeClr val="bg1"/>
            </a:solidFill>
            <a:round/>
          </a:ln>
        </p:spPr>
        <p:txBody>
          <a:body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rgbClr val="445469"/>
              </a:solidFill>
              <a:effectLst/>
              <a:uLnTx/>
              <a:uFillTx/>
              <a:latin typeface="Calibri" panose="020F0502020204030204" pitchFamily="34" charset="0"/>
              <a:ea typeface="汉仪劲楷简" panose="00020600040101010101" pitchFamily="18" charset="-122"/>
              <a:sym typeface="Calibri" panose="020F0502020204030204" pitchFamily="34" charset="0"/>
            </a:endParaRPr>
          </a:p>
        </p:txBody>
      </p:sp>
      <p:sp>
        <p:nvSpPr>
          <p:cNvPr id="1082" name="Freeform5"/>
          <p:cNvSpPr>
            <a:spLocks noEditPoints="1"/>
          </p:cNvSpPr>
          <p:nvPr/>
        </p:nvSpPr>
        <p:spPr bwMode="auto">
          <a:xfrm>
            <a:off x="8792183" y="4195414"/>
            <a:ext cx="83321" cy="83318"/>
          </a:xfrm>
          <a:custGeom>
            <a:avLst/>
            <a:gdLst/>
            <a:ahLst/>
            <a:cxnLst>
              <a:cxn ang="0">
                <a:pos x="17" y="0"/>
              </a:cxn>
              <a:cxn ang="0">
                <a:pos x="17" y="0"/>
              </a:cxn>
              <a:cxn ang="0">
                <a:pos x="0" y="17"/>
              </a:cxn>
              <a:cxn ang="0">
                <a:pos x="2" y="19"/>
              </a:cxn>
              <a:cxn ang="0">
                <a:pos x="4" y="17"/>
              </a:cxn>
              <a:cxn ang="0">
                <a:pos x="17" y="4"/>
              </a:cxn>
              <a:cxn ang="0">
                <a:pos x="19" y="2"/>
              </a:cxn>
              <a:cxn ang="0">
                <a:pos x="17" y="0"/>
              </a:cxn>
              <a:cxn ang="0">
                <a:pos x="17" y="0"/>
              </a:cxn>
              <a:cxn ang="0">
                <a:pos x="17" y="0"/>
              </a:cxn>
            </a:cxnLst>
            <a:rect l="0" t="0" r="r" b="b"/>
            <a:pathLst>
              <a:path w="19" h="19">
                <a:moveTo>
                  <a:pt x="17" y="0"/>
                </a:moveTo>
                <a:cubicBezTo>
                  <a:pt x="17" y="0"/>
                  <a:pt x="17" y="0"/>
                  <a:pt x="17" y="0"/>
                </a:cubicBezTo>
                <a:cubicBezTo>
                  <a:pt x="8" y="0"/>
                  <a:pt x="0" y="8"/>
                  <a:pt x="0" y="17"/>
                </a:cubicBezTo>
                <a:cubicBezTo>
                  <a:pt x="0" y="18"/>
                  <a:pt x="1" y="19"/>
                  <a:pt x="2" y="19"/>
                </a:cubicBezTo>
                <a:cubicBezTo>
                  <a:pt x="3" y="19"/>
                  <a:pt x="4" y="18"/>
                  <a:pt x="4" y="17"/>
                </a:cubicBezTo>
                <a:cubicBezTo>
                  <a:pt x="4" y="10"/>
                  <a:pt x="10" y="4"/>
                  <a:pt x="17" y="4"/>
                </a:cubicBezTo>
                <a:cubicBezTo>
                  <a:pt x="18" y="4"/>
                  <a:pt x="19" y="3"/>
                  <a:pt x="19" y="2"/>
                </a:cubicBezTo>
                <a:cubicBezTo>
                  <a:pt x="19" y="1"/>
                  <a:pt x="18" y="0"/>
                  <a:pt x="17" y="0"/>
                </a:cubicBezTo>
                <a:close/>
                <a:moveTo>
                  <a:pt x="17" y="0"/>
                </a:moveTo>
                <a:cubicBezTo>
                  <a:pt x="17" y="0"/>
                  <a:pt x="17" y="0"/>
                  <a:pt x="17" y="0"/>
                </a:cubicBezTo>
              </a:path>
            </a:pathLst>
          </a:custGeom>
          <a:solidFill>
            <a:schemeClr val="bg1"/>
          </a:solidFill>
          <a:ln w="9525">
            <a:solidFill>
              <a:schemeClr val="bg1"/>
            </a:solidFill>
            <a:round/>
          </a:ln>
        </p:spPr>
        <p:txBody>
          <a:body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rgbClr val="445469"/>
              </a:solidFill>
              <a:effectLst/>
              <a:uLnTx/>
              <a:uFillTx/>
              <a:latin typeface="Calibri" panose="020F0502020204030204" pitchFamily="34" charset="0"/>
              <a:ea typeface="汉仪劲楷简" panose="00020600040101010101" pitchFamily="18"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3863975" y="31750"/>
            <a:ext cx="967105" cy="1137920"/>
          </a:xfrm>
          <a:prstGeom prst="rect">
            <a:avLst/>
          </a:prstGeom>
        </p:spPr>
      </p:pic>
      <p:sp>
        <p:nvSpPr>
          <p:cNvPr id="61" name="Text box0"/>
          <p:cNvSpPr txBox="1"/>
          <p:nvPr/>
        </p:nvSpPr>
        <p:spPr>
          <a:xfrm>
            <a:off x="4341495" y="365125"/>
            <a:ext cx="3508375" cy="471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点击添加标题</a:t>
            </a:r>
            <a:endParaRPr lang="zh-CN" altLang="en-US" sz="2800" dirty="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pic>
        <p:nvPicPr>
          <p:cNvPr id="4" name="Picture1"/>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7461885" y="31750"/>
            <a:ext cx="967105" cy="1137920"/>
          </a:xfrm>
          <a:prstGeom prst="rect">
            <a:avLst/>
          </a:prstGeom>
        </p:spPr>
      </p:pic>
      <p:sp>
        <p:nvSpPr>
          <p:cNvPr id="62" name="Text box1"/>
          <p:cNvSpPr txBox="1"/>
          <p:nvPr/>
        </p:nvSpPr>
        <p:spPr>
          <a:xfrm>
            <a:off x="3352800" y="901515"/>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a:t>
            </a:r>
            <a:endParaRPr lang="zh-CN" altLang="en-US" sz="1600" dirty="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46" name="Freeform0"/>
          <p:cNvSpPr/>
          <p:nvPr/>
        </p:nvSpPr>
        <p:spPr bwMode="auto">
          <a:xfrm>
            <a:off x="0" y="1977122"/>
            <a:ext cx="11277600" cy="4457700"/>
          </a:xfrm>
          <a:custGeom>
            <a:avLst/>
            <a:gdLst>
              <a:gd name="T0" fmla="*/ 1311 w 16920"/>
              <a:gd name="T1" fmla="*/ 7223 h 8424"/>
              <a:gd name="T2" fmla="*/ 1661 w 16920"/>
              <a:gd name="T3" fmla="*/ 7222 h 8424"/>
              <a:gd name="T4" fmla="*/ 2090 w 16920"/>
              <a:gd name="T5" fmla="*/ 7210 h 8424"/>
              <a:gd name="T6" fmla="*/ 2858 w 16920"/>
              <a:gd name="T7" fmla="*/ 7164 h 8424"/>
              <a:gd name="T8" fmla="*/ 3683 w 16920"/>
              <a:gd name="T9" fmla="*/ 7074 h 8424"/>
              <a:gd name="T10" fmla="*/ 4195 w 16920"/>
              <a:gd name="T11" fmla="*/ 6996 h 8424"/>
              <a:gd name="T12" fmla="*/ 5032 w 16920"/>
              <a:gd name="T13" fmla="*/ 6736 h 8424"/>
              <a:gd name="T14" fmla="*/ 5487 w 16920"/>
              <a:gd name="T15" fmla="*/ 6362 h 8424"/>
              <a:gd name="T16" fmla="*/ 5701 w 16920"/>
              <a:gd name="T17" fmla="*/ 5921 h 8424"/>
              <a:gd name="T18" fmla="*/ 5810 w 16920"/>
              <a:gd name="T19" fmla="*/ 5460 h 8424"/>
              <a:gd name="T20" fmla="*/ 5951 w 16920"/>
              <a:gd name="T21" fmla="*/ 5030 h 8424"/>
              <a:gd name="T22" fmla="*/ 6259 w 16920"/>
              <a:gd name="T23" fmla="*/ 4680 h 8424"/>
              <a:gd name="T24" fmla="*/ 6831 w 16920"/>
              <a:gd name="T25" fmla="*/ 4447 h 8424"/>
              <a:gd name="T26" fmla="*/ 7542 w 16920"/>
              <a:gd name="T27" fmla="*/ 4298 h 8424"/>
              <a:gd name="T28" fmla="*/ 8629 w 16920"/>
              <a:gd name="T29" fmla="*/ 4121 h 8424"/>
              <a:gd name="T30" fmla="*/ 9390 w 16920"/>
              <a:gd name="T31" fmla="*/ 3943 h 8424"/>
              <a:gd name="T32" fmla="*/ 10065 w 16920"/>
              <a:gd name="T33" fmla="*/ 3659 h 8424"/>
              <a:gd name="T34" fmla="*/ 10596 w 16920"/>
              <a:gd name="T35" fmla="*/ 3212 h 8424"/>
              <a:gd name="T36" fmla="*/ 10994 w 16920"/>
              <a:gd name="T37" fmla="*/ 2633 h 8424"/>
              <a:gd name="T38" fmla="*/ 11499 w 16920"/>
              <a:gd name="T39" fmla="*/ 2223 h 8424"/>
              <a:gd name="T40" fmla="*/ 12104 w 16920"/>
              <a:gd name="T41" fmla="*/ 1970 h 8424"/>
              <a:gd name="T42" fmla="*/ 12768 w 16920"/>
              <a:gd name="T43" fmla="*/ 1828 h 8424"/>
              <a:gd name="T44" fmla="*/ 13450 w 16920"/>
              <a:gd name="T45" fmla="*/ 1749 h 8424"/>
              <a:gd name="T46" fmla="*/ 14110 w 16920"/>
              <a:gd name="T47" fmla="*/ 1686 h 8424"/>
              <a:gd name="T48" fmla="*/ 14710 w 16920"/>
              <a:gd name="T49" fmla="*/ 1590 h 8424"/>
              <a:gd name="T50" fmla="*/ 15264 w 16920"/>
              <a:gd name="T51" fmla="*/ 1379 h 8424"/>
              <a:gd name="T52" fmla="*/ 15774 w 16920"/>
              <a:gd name="T53" fmla="*/ 1070 h 8424"/>
              <a:gd name="T54" fmla="*/ 16216 w 16920"/>
              <a:gd name="T55" fmla="*/ 719 h 8424"/>
              <a:gd name="T56" fmla="*/ 16569 w 16920"/>
              <a:gd name="T57" fmla="*/ 386 h 8424"/>
              <a:gd name="T58" fmla="*/ 16870 w 16920"/>
              <a:gd name="T59" fmla="*/ 59 h 8424"/>
              <a:gd name="T60" fmla="*/ 16862 w 16920"/>
              <a:gd name="T61" fmla="*/ 114 h 8424"/>
              <a:gd name="T62" fmla="*/ 16688 w 16920"/>
              <a:gd name="T63" fmla="*/ 407 h 8424"/>
              <a:gd name="T64" fmla="*/ 16404 w 16920"/>
              <a:gd name="T65" fmla="*/ 812 h 8424"/>
              <a:gd name="T66" fmla="*/ 16012 w 16920"/>
              <a:gd name="T67" fmla="*/ 1254 h 8424"/>
              <a:gd name="T68" fmla="*/ 15517 w 16920"/>
              <a:gd name="T69" fmla="*/ 1664 h 8424"/>
              <a:gd name="T70" fmla="*/ 14920 w 16920"/>
              <a:gd name="T71" fmla="*/ 1971 h 8424"/>
              <a:gd name="T72" fmla="*/ 14248 w 16920"/>
              <a:gd name="T73" fmla="*/ 2131 h 8424"/>
              <a:gd name="T74" fmla="*/ 13332 w 16920"/>
              <a:gd name="T75" fmla="*/ 2276 h 8424"/>
              <a:gd name="T76" fmla="*/ 12726 w 16920"/>
              <a:gd name="T77" fmla="*/ 2406 h 8424"/>
              <a:gd name="T78" fmla="*/ 12177 w 16920"/>
              <a:gd name="T79" fmla="*/ 2623 h 8424"/>
              <a:gd name="T80" fmla="*/ 11702 w 16920"/>
              <a:gd name="T81" fmla="*/ 2980 h 8424"/>
              <a:gd name="T82" fmla="*/ 11315 w 16920"/>
              <a:gd name="T83" fmla="*/ 3534 h 8424"/>
              <a:gd name="T84" fmla="*/ 10944 w 16920"/>
              <a:gd name="T85" fmla="*/ 4233 h 8424"/>
              <a:gd name="T86" fmla="*/ 10300 w 16920"/>
              <a:gd name="T87" fmla="*/ 4711 h 8424"/>
              <a:gd name="T88" fmla="*/ 9479 w 16920"/>
              <a:gd name="T89" fmla="*/ 5008 h 8424"/>
              <a:gd name="T90" fmla="*/ 8621 w 16920"/>
              <a:gd name="T91" fmla="*/ 5212 h 8424"/>
              <a:gd name="T92" fmla="*/ 7861 w 16920"/>
              <a:gd name="T93" fmla="*/ 5413 h 8424"/>
              <a:gd name="T94" fmla="*/ 7341 w 16920"/>
              <a:gd name="T95" fmla="*/ 5700 h 8424"/>
              <a:gd name="T96" fmla="*/ 7185 w 16920"/>
              <a:gd name="T97" fmla="*/ 6155 h 8424"/>
              <a:gd name="T98" fmla="*/ 7083 w 16920"/>
              <a:gd name="T99" fmla="*/ 6651 h 8424"/>
              <a:gd name="T100" fmla="*/ 6852 w 16920"/>
              <a:gd name="T101" fmla="*/ 7096 h 8424"/>
              <a:gd name="T102" fmla="*/ 6490 w 16920"/>
              <a:gd name="T103" fmla="*/ 7486 h 8424"/>
              <a:gd name="T104" fmla="*/ 6002 w 16920"/>
              <a:gd name="T105" fmla="*/ 7810 h 8424"/>
              <a:gd name="T106" fmla="*/ 5389 w 16920"/>
              <a:gd name="T107" fmla="*/ 8061 h 8424"/>
              <a:gd name="T108" fmla="*/ 4653 w 16920"/>
              <a:gd name="T109" fmla="*/ 8232 h 8424"/>
              <a:gd name="T110" fmla="*/ 4156 w 16920"/>
              <a:gd name="T111" fmla="*/ 8296 h 8424"/>
              <a:gd name="T112" fmla="*/ 3710 w 16920"/>
              <a:gd name="T113" fmla="*/ 8335 h 8424"/>
              <a:gd name="T114" fmla="*/ 3242 w 16920"/>
              <a:gd name="T115" fmla="*/ 8363 h 8424"/>
              <a:gd name="T116" fmla="*/ 0 w 16920"/>
              <a:gd name="T117" fmla="*/ 8424 h 8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20" h="8424">
                <a:moveTo>
                  <a:pt x="0" y="7222"/>
                </a:moveTo>
                <a:lnTo>
                  <a:pt x="1115" y="7222"/>
                </a:lnTo>
                <a:lnTo>
                  <a:pt x="1179" y="7222"/>
                </a:lnTo>
                <a:lnTo>
                  <a:pt x="1245" y="7223"/>
                </a:lnTo>
                <a:lnTo>
                  <a:pt x="1311" y="7223"/>
                </a:lnTo>
                <a:lnTo>
                  <a:pt x="1379" y="7223"/>
                </a:lnTo>
                <a:lnTo>
                  <a:pt x="1448" y="7223"/>
                </a:lnTo>
                <a:lnTo>
                  <a:pt x="1519" y="7223"/>
                </a:lnTo>
                <a:lnTo>
                  <a:pt x="1589" y="7222"/>
                </a:lnTo>
                <a:lnTo>
                  <a:pt x="1661" y="7222"/>
                </a:lnTo>
                <a:lnTo>
                  <a:pt x="1665" y="7222"/>
                </a:lnTo>
                <a:lnTo>
                  <a:pt x="1665" y="7221"/>
                </a:lnTo>
                <a:lnTo>
                  <a:pt x="1803" y="7219"/>
                </a:lnTo>
                <a:lnTo>
                  <a:pt x="1945" y="7216"/>
                </a:lnTo>
                <a:lnTo>
                  <a:pt x="2090" y="7210"/>
                </a:lnTo>
                <a:lnTo>
                  <a:pt x="2238" y="7204"/>
                </a:lnTo>
                <a:lnTo>
                  <a:pt x="2389" y="7197"/>
                </a:lnTo>
                <a:lnTo>
                  <a:pt x="2543" y="7187"/>
                </a:lnTo>
                <a:lnTo>
                  <a:pt x="2700" y="7177"/>
                </a:lnTo>
                <a:lnTo>
                  <a:pt x="2858" y="7164"/>
                </a:lnTo>
                <a:lnTo>
                  <a:pt x="3019" y="7150"/>
                </a:lnTo>
                <a:lnTo>
                  <a:pt x="3183" y="7134"/>
                </a:lnTo>
                <a:lnTo>
                  <a:pt x="3348" y="7116"/>
                </a:lnTo>
                <a:lnTo>
                  <a:pt x="3515" y="7096"/>
                </a:lnTo>
                <a:lnTo>
                  <a:pt x="3683" y="7074"/>
                </a:lnTo>
                <a:lnTo>
                  <a:pt x="3852" y="7051"/>
                </a:lnTo>
                <a:lnTo>
                  <a:pt x="3938" y="7038"/>
                </a:lnTo>
                <a:lnTo>
                  <a:pt x="4024" y="7024"/>
                </a:lnTo>
                <a:lnTo>
                  <a:pt x="4109" y="7010"/>
                </a:lnTo>
                <a:lnTo>
                  <a:pt x="4195" y="6996"/>
                </a:lnTo>
                <a:lnTo>
                  <a:pt x="4399" y="6955"/>
                </a:lnTo>
                <a:lnTo>
                  <a:pt x="4584" y="6909"/>
                </a:lnTo>
                <a:lnTo>
                  <a:pt x="4750" y="6857"/>
                </a:lnTo>
                <a:lnTo>
                  <a:pt x="4898" y="6799"/>
                </a:lnTo>
                <a:lnTo>
                  <a:pt x="5032" y="6736"/>
                </a:lnTo>
                <a:lnTo>
                  <a:pt x="5148" y="6670"/>
                </a:lnTo>
                <a:lnTo>
                  <a:pt x="5252" y="6598"/>
                </a:lnTo>
                <a:lnTo>
                  <a:pt x="5341" y="6523"/>
                </a:lnTo>
                <a:lnTo>
                  <a:pt x="5420" y="6444"/>
                </a:lnTo>
                <a:lnTo>
                  <a:pt x="5487" y="6362"/>
                </a:lnTo>
                <a:lnTo>
                  <a:pt x="5546" y="6277"/>
                </a:lnTo>
                <a:lnTo>
                  <a:pt x="5594" y="6191"/>
                </a:lnTo>
                <a:lnTo>
                  <a:pt x="5636" y="6102"/>
                </a:lnTo>
                <a:lnTo>
                  <a:pt x="5671" y="6012"/>
                </a:lnTo>
                <a:lnTo>
                  <a:pt x="5701" y="5921"/>
                </a:lnTo>
                <a:lnTo>
                  <a:pt x="5727" y="5828"/>
                </a:lnTo>
                <a:lnTo>
                  <a:pt x="5750" y="5736"/>
                </a:lnTo>
                <a:lnTo>
                  <a:pt x="5770" y="5644"/>
                </a:lnTo>
                <a:lnTo>
                  <a:pt x="5790" y="5551"/>
                </a:lnTo>
                <a:lnTo>
                  <a:pt x="5810" y="5460"/>
                </a:lnTo>
                <a:lnTo>
                  <a:pt x="5831" y="5369"/>
                </a:lnTo>
                <a:lnTo>
                  <a:pt x="5854" y="5282"/>
                </a:lnTo>
                <a:lnTo>
                  <a:pt x="5882" y="5195"/>
                </a:lnTo>
                <a:lnTo>
                  <a:pt x="5912" y="5111"/>
                </a:lnTo>
                <a:lnTo>
                  <a:pt x="5951" y="5030"/>
                </a:lnTo>
                <a:lnTo>
                  <a:pt x="5994" y="4952"/>
                </a:lnTo>
                <a:lnTo>
                  <a:pt x="6046" y="4877"/>
                </a:lnTo>
                <a:lnTo>
                  <a:pt x="6106" y="4807"/>
                </a:lnTo>
                <a:lnTo>
                  <a:pt x="6177" y="4741"/>
                </a:lnTo>
                <a:lnTo>
                  <a:pt x="6259" y="4680"/>
                </a:lnTo>
                <a:lnTo>
                  <a:pt x="6353" y="4623"/>
                </a:lnTo>
                <a:lnTo>
                  <a:pt x="6460" y="4572"/>
                </a:lnTo>
                <a:lnTo>
                  <a:pt x="6579" y="4526"/>
                </a:lnTo>
                <a:lnTo>
                  <a:pt x="6702" y="4484"/>
                </a:lnTo>
                <a:lnTo>
                  <a:pt x="6831" y="4447"/>
                </a:lnTo>
                <a:lnTo>
                  <a:pt x="6965" y="4412"/>
                </a:lnTo>
                <a:lnTo>
                  <a:pt x="7103" y="4380"/>
                </a:lnTo>
                <a:lnTo>
                  <a:pt x="7246" y="4351"/>
                </a:lnTo>
                <a:lnTo>
                  <a:pt x="7392" y="4323"/>
                </a:lnTo>
                <a:lnTo>
                  <a:pt x="7542" y="4298"/>
                </a:lnTo>
                <a:lnTo>
                  <a:pt x="7847" y="4248"/>
                </a:lnTo>
                <a:lnTo>
                  <a:pt x="8159" y="4200"/>
                </a:lnTo>
                <a:lnTo>
                  <a:pt x="8315" y="4175"/>
                </a:lnTo>
                <a:lnTo>
                  <a:pt x="8473" y="4149"/>
                </a:lnTo>
                <a:lnTo>
                  <a:pt x="8629" y="4121"/>
                </a:lnTo>
                <a:lnTo>
                  <a:pt x="8785" y="4091"/>
                </a:lnTo>
                <a:lnTo>
                  <a:pt x="8939" y="4060"/>
                </a:lnTo>
                <a:lnTo>
                  <a:pt x="9091" y="4024"/>
                </a:lnTo>
                <a:lnTo>
                  <a:pt x="9241" y="3986"/>
                </a:lnTo>
                <a:lnTo>
                  <a:pt x="9390" y="3943"/>
                </a:lnTo>
                <a:lnTo>
                  <a:pt x="9533" y="3897"/>
                </a:lnTo>
                <a:lnTo>
                  <a:pt x="9673" y="3845"/>
                </a:lnTo>
                <a:lnTo>
                  <a:pt x="9808" y="3789"/>
                </a:lnTo>
                <a:lnTo>
                  <a:pt x="9939" y="3726"/>
                </a:lnTo>
                <a:lnTo>
                  <a:pt x="10065" y="3659"/>
                </a:lnTo>
                <a:lnTo>
                  <a:pt x="10185" y="3584"/>
                </a:lnTo>
                <a:lnTo>
                  <a:pt x="10299" y="3502"/>
                </a:lnTo>
                <a:lnTo>
                  <a:pt x="10406" y="3413"/>
                </a:lnTo>
                <a:lnTo>
                  <a:pt x="10505" y="3317"/>
                </a:lnTo>
                <a:lnTo>
                  <a:pt x="10596" y="3212"/>
                </a:lnTo>
                <a:lnTo>
                  <a:pt x="10680" y="3098"/>
                </a:lnTo>
                <a:lnTo>
                  <a:pt x="10755" y="2975"/>
                </a:lnTo>
                <a:lnTo>
                  <a:pt x="10828" y="2852"/>
                </a:lnTo>
                <a:lnTo>
                  <a:pt x="10908" y="2739"/>
                </a:lnTo>
                <a:lnTo>
                  <a:pt x="10994" y="2633"/>
                </a:lnTo>
                <a:lnTo>
                  <a:pt x="11085" y="2536"/>
                </a:lnTo>
                <a:lnTo>
                  <a:pt x="11181" y="2447"/>
                </a:lnTo>
                <a:lnTo>
                  <a:pt x="11282" y="2366"/>
                </a:lnTo>
                <a:lnTo>
                  <a:pt x="11388" y="2291"/>
                </a:lnTo>
                <a:lnTo>
                  <a:pt x="11499" y="2223"/>
                </a:lnTo>
                <a:lnTo>
                  <a:pt x="11613" y="2162"/>
                </a:lnTo>
                <a:lnTo>
                  <a:pt x="11731" y="2105"/>
                </a:lnTo>
                <a:lnTo>
                  <a:pt x="11852" y="2055"/>
                </a:lnTo>
                <a:lnTo>
                  <a:pt x="11977" y="2010"/>
                </a:lnTo>
                <a:lnTo>
                  <a:pt x="12104" y="1970"/>
                </a:lnTo>
                <a:lnTo>
                  <a:pt x="12233" y="1934"/>
                </a:lnTo>
                <a:lnTo>
                  <a:pt x="12364" y="1902"/>
                </a:lnTo>
                <a:lnTo>
                  <a:pt x="12498" y="1875"/>
                </a:lnTo>
                <a:lnTo>
                  <a:pt x="12633" y="1849"/>
                </a:lnTo>
                <a:lnTo>
                  <a:pt x="12768" y="1828"/>
                </a:lnTo>
                <a:lnTo>
                  <a:pt x="12905" y="1808"/>
                </a:lnTo>
                <a:lnTo>
                  <a:pt x="13041" y="1791"/>
                </a:lnTo>
                <a:lnTo>
                  <a:pt x="13178" y="1776"/>
                </a:lnTo>
                <a:lnTo>
                  <a:pt x="13315" y="1763"/>
                </a:lnTo>
                <a:lnTo>
                  <a:pt x="13450" y="1749"/>
                </a:lnTo>
                <a:lnTo>
                  <a:pt x="13586" y="1737"/>
                </a:lnTo>
                <a:lnTo>
                  <a:pt x="13720" y="1725"/>
                </a:lnTo>
                <a:lnTo>
                  <a:pt x="13852" y="1713"/>
                </a:lnTo>
                <a:lnTo>
                  <a:pt x="13982" y="1700"/>
                </a:lnTo>
                <a:lnTo>
                  <a:pt x="14110" y="1686"/>
                </a:lnTo>
                <a:lnTo>
                  <a:pt x="14236" y="1672"/>
                </a:lnTo>
                <a:lnTo>
                  <a:pt x="14360" y="1655"/>
                </a:lnTo>
                <a:lnTo>
                  <a:pt x="14479" y="1637"/>
                </a:lnTo>
                <a:lnTo>
                  <a:pt x="14596" y="1616"/>
                </a:lnTo>
                <a:lnTo>
                  <a:pt x="14710" y="1590"/>
                </a:lnTo>
                <a:lnTo>
                  <a:pt x="14823" y="1558"/>
                </a:lnTo>
                <a:lnTo>
                  <a:pt x="14935" y="1521"/>
                </a:lnTo>
                <a:lnTo>
                  <a:pt x="15046" y="1478"/>
                </a:lnTo>
                <a:lnTo>
                  <a:pt x="15156" y="1430"/>
                </a:lnTo>
                <a:lnTo>
                  <a:pt x="15264" y="1379"/>
                </a:lnTo>
                <a:lnTo>
                  <a:pt x="15370" y="1323"/>
                </a:lnTo>
                <a:lnTo>
                  <a:pt x="15474" y="1263"/>
                </a:lnTo>
                <a:lnTo>
                  <a:pt x="15576" y="1201"/>
                </a:lnTo>
                <a:lnTo>
                  <a:pt x="15676" y="1136"/>
                </a:lnTo>
                <a:lnTo>
                  <a:pt x="15774" y="1070"/>
                </a:lnTo>
                <a:lnTo>
                  <a:pt x="15868" y="1001"/>
                </a:lnTo>
                <a:lnTo>
                  <a:pt x="15960" y="931"/>
                </a:lnTo>
                <a:lnTo>
                  <a:pt x="16049" y="860"/>
                </a:lnTo>
                <a:lnTo>
                  <a:pt x="16133" y="789"/>
                </a:lnTo>
                <a:lnTo>
                  <a:pt x="16216" y="719"/>
                </a:lnTo>
                <a:lnTo>
                  <a:pt x="16294" y="650"/>
                </a:lnTo>
                <a:lnTo>
                  <a:pt x="16369" y="581"/>
                </a:lnTo>
                <a:lnTo>
                  <a:pt x="16440" y="514"/>
                </a:lnTo>
                <a:lnTo>
                  <a:pt x="16507" y="449"/>
                </a:lnTo>
                <a:lnTo>
                  <a:pt x="16569" y="386"/>
                </a:lnTo>
                <a:lnTo>
                  <a:pt x="16627" y="327"/>
                </a:lnTo>
                <a:lnTo>
                  <a:pt x="16680" y="271"/>
                </a:lnTo>
                <a:lnTo>
                  <a:pt x="16729" y="219"/>
                </a:lnTo>
                <a:lnTo>
                  <a:pt x="16810" y="129"/>
                </a:lnTo>
                <a:lnTo>
                  <a:pt x="16870" y="59"/>
                </a:lnTo>
                <a:lnTo>
                  <a:pt x="16907" y="16"/>
                </a:lnTo>
                <a:lnTo>
                  <a:pt x="16920" y="0"/>
                </a:lnTo>
                <a:lnTo>
                  <a:pt x="16910" y="19"/>
                </a:lnTo>
                <a:lnTo>
                  <a:pt x="16882" y="74"/>
                </a:lnTo>
                <a:lnTo>
                  <a:pt x="16862" y="114"/>
                </a:lnTo>
                <a:lnTo>
                  <a:pt x="16835" y="161"/>
                </a:lnTo>
                <a:lnTo>
                  <a:pt x="16806" y="214"/>
                </a:lnTo>
                <a:lnTo>
                  <a:pt x="16771" y="273"/>
                </a:lnTo>
                <a:lnTo>
                  <a:pt x="16732" y="338"/>
                </a:lnTo>
                <a:lnTo>
                  <a:pt x="16688" y="407"/>
                </a:lnTo>
                <a:lnTo>
                  <a:pt x="16640" y="482"/>
                </a:lnTo>
                <a:lnTo>
                  <a:pt x="16588" y="560"/>
                </a:lnTo>
                <a:lnTo>
                  <a:pt x="16531" y="641"/>
                </a:lnTo>
                <a:lnTo>
                  <a:pt x="16470" y="726"/>
                </a:lnTo>
                <a:lnTo>
                  <a:pt x="16404" y="812"/>
                </a:lnTo>
                <a:lnTo>
                  <a:pt x="16334" y="899"/>
                </a:lnTo>
                <a:lnTo>
                  <a:pt x="16260" y="988"/>
                </a:lnTo>
                <a:lnTo>
                  <a:pt x="16182" y="1077"/>
                </a:lnTo>
                <a:lnTo>
                  <a:pt x="16099" y="1166"/>
                </a:lnTo>
                <a:lnTo>
                  <a:pt x="16012" y="1254"/>
                </a:lnTo>
                <a:lnTo>
                  <a:pt x="15921" y="1341"/>
                </a:lnTo>
                <a:lnTo>
                  <a:pt x="15827" y="1425"/>
                </a:lnTo>
                <a:lnTo>
                  <a:pt x="15727" y="1509"/>
                </a:lnTo>
                <a:lnTo>
                  <a:pt x="15624" y="1588"/>
                </a:lnTo>
                <a:lnTo>
                  <a:pt x="15517" y="1664"/>
                </a:lnTo>
                <a:lnTo>
                  <a:pt x="15405" y="1736"/>
                </a:lnTo>
                <a:lnTo>
                  <a:pt x="15289" y="1803"/>
                </a:lnTo>
                <a:lnTo>
                  <a:pt x="15171" y="1865"/>
                </a:lnTo>
                <a:lnTo>
                  <a:pt x="15047" y="1921"/>
                </a:lnTo>
                <a:lnTo>
                  <a:pt x="14920" y="1971"/>
                </a:lnTo>
                <a:lnTo>
                  <a:pt x="14789" y="2014"/>
                </a:lnTo>
                <a:lnTo>
                  <a:pt x="14655" y="2049"/>
                </a:lnTo>
                <a:lnTo>
                  <a:pt x="14518" y="2079"/>
                </a:lnTo>
                <a:lnTo>
                  <a:pt x="14383" y="2107"/>
                </a:lnTo>
                <a:lnTo>
                  <a:pt x="14248" y="2131"/>
                </a:lnTo>
                <a:lnTo>
                  <a:pt x="14113" y="2154"/>
                </a:lnTo>
                <a:lnTo>
                  <a:pt x="13848" y="2195"/>
                </a:lnTo>
                <a:lnTo>
                  <a:pt x="13587" y="2236"/>
                </a:lnTo>
                <a:lnTo>
                  <a:pt x="13459" y="2255"/>
                </a:lnTo>
                <a:lnTo>
                  <a:pt x="13332" y="2276"/>
                </a:lnTo>
                <a:lnTo>
                  <a:pt x="13207" y="2298"/>
                </a:lnTo>
                <a:lnTo>
                  <a:pt x="13083" y="2321"/>
                </a:lnTo>
                <a:lnTo>
                  <a:pt x="12962" y="2347"/>
                </a:lnTo>
                <a:lnTo>
                  <a:pt x="12843" y="2375"/>
                </a:lnTo>
                <a:lnTo>
                  <a:pt x="12726" y="2406"/>
                </a:lnTo>
                <a:lnTo>
                  <a:pt x="12611" y="2441"/>
                </a:lnTo>
                <a:lnTo>
                  <a:pt x="12499" y="2480"/>
                </a:lnTo>
                <a:lnTo>
                  <a:pt x="12389" y="2522"/>
                </a:lnTo>
                <a:lnTo>
                  <a:pt x="12282" y="2570"/>
                </a:lnTo>
                <a:lnTo>
                  <a:pt x="12177" y="2623"/>
                </a:lnTo>
                <a:lnTo>
                  <a:pt x="12077" y="2681"/>
                </a:lnTo>
                <a:lnTo>
                  <a:pt x="11978" y="2746"/>
                </a:lnTo>
                <a:lnTo>
                  <a:pt x="11883" y="2816"/>
                </a:lnTo>
                <a:lnTo>
                  <a:pt x="11791" y="2895"/>
                </a:lnTo>
                <a:lnTo>
                  <a:pt x="11702" y="2980"/>
                </a:lnTo>
                <a:lnTo>
                  <a:pt x="11617" y="3074"/>
                </a:lnTo>
                <a:lnTo>
                  <a:pt x="11536" y="3175"/>
                </a:lnTo>
                <a:lnTo>
                  <a:pt x="11458" y="3285"/>
                </a:lnTo>
                <a:lnTo>
                  <a:pt x="11385" y="3405"/>
                </a:lnTo>
                <a:lnTo>
                  <a:pt x="11315" y="3534"/>
                </a:lnTo>
                <a:lnTo>
                  <a:pt x="11250" y="3673"/>
                </a:lnTo>
                <a:lnTo>
                  <a:pt x="11188" y="3823"/>
                </a:lnTo>
                <a:lnTo>
                  <a:pt x="11121" y="3972"/>
                </a:lnTo>
                <a:lnTo>
                  <a:pt x="11039" y="4108"/>
                </a:lnTo>
                <a:lnTo>
                  <a:pt x="10944" y="4233"/>
                </a:lnTo>
                <a:lnTo>
                  <a:pt x="10836" y="4347"/>
                </a:lnTo>
                <a:lnTo>
                  <a:pt x="10717" y="4452"/>
                </a:lnTo>
                <a:lnTo>
                  <a:pt x="10587" y="4547"/>
                </a:lnTo>
                <a:lnTo>
                  <a:pt x="10447" y="4633"/>
                </a:lnTo>
                <a:lnTo>
                  <a:pt x="10300" y="4711"/>
                </a:lnTo>
                <a:lnTo>
                  <a:pt x="10146" y="4782"/>
                </a:lnTo>
                <a:lnTo>
                  <a:pt x="9985" y="4847"/>
                </a:lnTo>
                <a:lnTo>
                  <a:pt x="9820" y="4905"/>
                </a:lnTo>
                <a:lnTo>
                  <a:pt x="9651" y="4959"/>
                </a:lnTo>
                <a:lnTo>
                  <a:pt x="9479" y="5008"/>
                </a:lnTo>
                <a:lnTo>
                  <a:pt x="9306" y="5053"/>
                </a:lnTo>
                <a:lnTo>
                  <a:pt x="9133" y="5095"/>
                </a:lnTo>
                <a:lnTo>
                  <a:pt x="8960" y="5136"/>
                </a:lnTo>
                <a:lnTo>
                  <a:pt x="8789" y="5175"/>
                </a:lnTo>
                <a:lnTo>
                  <a:pt x="8621" y="5212"/>
                </a:lnTo>
                <a:lnTo>
                  <a:pt x="8456" y="5250"/>
                </a:lnTo>
                <a:lnTo>
                  <a:pt x="8297" y="5288"/>
                </a:lnTo>
                <a:lnTo>
                  <a:pt x="8144" y="5327"/>
                </a:lnTo>
                <a:lnTo>
                  <a:pt x="7999" y="5369"/>
                </a:lnTo>
                <a:lnTo>
                  <a:pt x="7861" y="5413"/>
                </a:lnTo>
                <a:lnTo>
                  <a:pt x="7733" y="5460"/>
                </a:lnTo>
                <a:lnTo>
                  <a:pt x="7617" y="5512"/>
                </a:lnTo>
                <a:lnTo>
                  <a:pt x="7511" y="5569"/>
                </a:lnTo>
                <a:lnTo>
                  <a:pt x="7419" y="5631"/>
                </a:lnTo>
                <a:lnTo>
                  <a:pt x="7341" y="5700"/>
                </a:lnTo>
                <a:lnTo>
                  <a:pt x="7278" y="5775"/>
                </a:lnTo>
                <a:lnTo>
                  <a:pt x="7231" y="5858"/>
                </a:lnTo>
                <a:lnTo>
                  <a:pt x="7201" y="5949"/>
                </a:lnTo>
                <a:lnTo>
                  <a:pt x="7190" y="6050"/>
                </a:lnTo>
                <a:lnTo>
                  <a:pt x="7185" y="6155"/>
                </a:lnTo>
                <a:lnTo>
                  <a:pt x="7175" y="6257"/>
                </a:lnTo>
                <a:lnTo>
                  <a:pt x="7160" y="6358"/>
                </a:lnTo>
                <a:lnTo>
                  <a:pt x="7140" y="6457"/>
                </a:lnTo>
                <a:lnTo>
                  <a:pt x="7114" y="6554"/>
                </a:lnTo>
                <a:lnTo>
                  <a:pt x="7083" y="6651"/>
                </a:lnTo>
                <a:lnTo>
                  <a:pt x="7047" y="6744"/>
                </a:lnTo>
                <a:lnTo>
                  <a:pt x="7006" y="6835"/>
                </a:lnTo>
                <a:lnTo>
                  <a:pt x="6959" y="6925"/>
                </a:lnTo>
                <a:lnTo>
                  <a:pt x="6908" y="7012"/>
                </a:lnTo>
                <a:lnTo>
                  <a:pt x="6852" y="7096"/>
                </a:lnTo>
                <a:lnTo>
                  <a:pt x="6789" y="7180"/>
                </a:lnTo>
                <a:lnTo>
                  <a:pt x="6723" y="7260"/>
                </a:lnTo>
                <a:lnTo>
                  <a:pt x="6650" y="7337"/>
                </a:lnTo>
                <a:lnTo>
                  <a:pt x="6572" y="7413"/>
                </a:lnTo>
                <a:lnTo>
                  <a:pt x="6490" y="7486"/>
                </a:lnTo>
                <a:lnTo>
                  <a:pt x="6403" y="7556"/>
                </a:lnTo>
                <a:lnTo>
                  <a:pt x="6310" y="7624"/>
                </a:lnTo>
                <a:lnTo>
                  <a:pt x="6213" y="7689"/>
                </a:lnTo>
                <a:lnTo>
                  <a:pt x="6110" y="7751"/>
                </a:lnTo>
                <a:lnTo>
                  <a:pt x="6002" y="7810"/>
                </a:lnTo>
                <a:lnTo>
                  <a:pt x="5889" y="7866"/>
                </a:lnTo>
                <a:lnTo>
                  <a:pt x="5772" y="7919"/>
                </a:lnTo>
                <a:lnTo>
                  <a:pt x="5649" y="7970"/>
                </a:lnTo>
                <a:lnTo>
                  <a:pt x="5522" y="8018"/>
                </a:lnTo>
                <a:lnTo>
                  <a:pt x="5389" y="8061"/>
                </a:lnTo>
                <a:lnTo>
                  <a:pt x="5252" y="8102"/>
                </a:lnTo>
                <a:lnTo>
                  <a:pt x="5110" y="8140"/>
                </a:lnTo>
                <a:lnTo>
                  <a:pt x="4962" y="8174"/>
                </a:lnTo>
                <a:lnTo>
                  <a:pt x="4810" y="8205"/>
                </a:lnTo>
                <a:lnTo>
                  <a:pt x="4653" y="8232"/>
                </a:lnTo>
                <a:lnTo>
                  <a:pt x="4491" y="8257"/>
                </a:lnTo>
                <a:lnTo>
                  <a:pt x="4410" y="8267"/>
                </a:lnTo>
                <a:lnTo>
                  <a:pt x="4326" y="8278"/>
                </a:lnTo>
                <a:lnTo>
                  <a:pt x="4242" y="8288"/>
                </a:lnTo>
                <a:lnTo>
                  <a:pt x="4156" y="8296"/>
                </a:lnTo>
                <a:lnTo>
                  <a:pt x="4069" y="8304"/>
                </a:lnTo>
                <a:lnTo>
                  <a:pt x="3980" y="8313"/>
                </a:lnTo>
                <a:lnTo>
                  <a:pt x="3892" y="8320"/>
                </a:lnTo>
                <a:lnTo>
                  <a:pt x="3801" y="8328"/>
                </a:lnTo>
                <a:lnTo>
                  <a:pt x="3710" y="8335"/>
                </a:lnTo>
                <a:lnTo>
                  <a:pt x="3618" y="8341"/>
                </a:lnTo>
                <a:lnTo>
                  <a:pt x="3525" y="8347"/>
                </a:lnTo>
                <a:lnTo>
                  <a:pt x="3431" y="8353"/>
                </a:lnTo>
                <a:lnTo>
                  <a:pt x="3336" y="8357"/>
                </a:lnTo>
                <a:lnTo>
                  <a:pt x="3242" y="8363"/>
                </a:lnTo>
                <a:lnTo>
                  <a:pt x="3147" y="8367"/>
                </a:lnTo>
                <a:lnTo>
                  <a:pt x="3052" y="8371"/>
                </a:lnTo>
                <a:lnTo>
                  <a:pt x="3053" y="8371"/>
                </a:lnTo>
                <a:lnTo>
                  <a:pt x="2642" y="8399"/>
                </a:lnTo>
                <a:lnTo>
                  <a:pt x="0" y="8424"/>
                </a:lnTo>
                <a:lnTo>
                  <a:pt x="0" y="7222"/>
                </a:lnTo>
                <a:close/>
              </a:path>
            </a:pathLst>
          </a:custGeom>
          <a:solidFill>
            <a:srgbClr val="B5D8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Calibri" panose="020F0502020204030204" pitchFamily="34" charset="0"/>
              <a:ea typeface="汉仪劲楷简" panose="00020600040101010101" pitchFamily="18" charset="-122"/>
              <a:sym typeface="Calibri" panose="020F0502020204030204" pitchFamily="34" charset="0"/>
            </a:endParaRPr>
          </a:p>
        </p:txBody>
      </p:sp>
      <p:sp>
        <p:nvSpPr>
          <p:cNvPr id="47" name="Freeform1"/>
          <p:cNvSpPr/>
          <p:nvPr/>
        </p:nvSpPr>
        <p:spPr bwMode="auto">
          <a:xfrm>
            <a:off x="10181833" y="1977122"/>
            <a:ext cx="1095767" cy="857250"/>
          </a:xfrm>
          <a:custGeom>
            <a:avLst/>
            <a:gdLst>
              <a:gd name="T0" fmla="*/ 1471 w 1643"/>
              <a:gd name="T1" fmla="*/ 199 h 1621"/>
              <a:gd name="T2" fmla="*/ 1553 w 1643"/>
              <a:gd name="T3" fmla="*/ 106 h 1621"/>
              <a:gd name="T4" fmla="*/ 1610 w 1643"/>
              <a:gd name="T5" fmla="*/ 40 h 1621"/>
              <a:gd name="T6" fmla="*/ 1639 w 1643"/>
              <a:gd name="T7" fmla="*/ 4 h 1621"/>
              <a:gd name="T8" fmla="*/ 1637 w 1643"/>
              <a:gd name="T9" fmla="*/ 14 h 1621"/>
              <a:gd name="T10" fmla="*/ 1585 w 1643"/>
              <a:gd name="T11" fmla="*/ 113 h 1621"/>
              <a:gd name="T12" fmla="*/ 1513 w 1643"/>
              <a:gd name="T13" fmla="*/ 240 h 1621"/>
              <a:gd name="T14" fmla="*/ 1449 w 1643"/>
              <a:gd name="T15" fmla="*/ 346 h 1621"/>
              <a:gd name="T16" fmla="*/ 1373 w 1643"/>
              <a:gd name="T17" fmla="*/ 466 h 1621"/>
              <a:gd name="T18" fmla="*/ 1286 w 1643"/>
              <a:gd name="T19" fmla="*/ 596 h 1621"/>
              <a:gd name="T20" fmla="*/ 1142 w 1643"/>
              <a:gd name="T21" fmla="*/ 750 h 1621"/>
              <a:gd name="T22" fmla="*/ 944 w 1643"/>
              <a:gd name="T23" fmla="*/ 922 h 1621"/>
              <a:gd name="T24" fmla="*/ 746 w 1643"/>
              <a:gd name="T25" fmla="*/ 1088 h 1621"/>
              <a:gd name="T26" fmla="*/ 558 w 1643"/>
              <a:gd name="T27" fmla="*/ 1242 h 1621"/>
              <a:gd name="T28" fmla="*/ 388 w 1643"/>
              <a:gd name="T29" fmla="*/ 1379 h 1621"/>
              <a:gd name="T30" fmla="*/ 246 w 1643"/>
              <a:gd name="T31" fmla="*/ 1491 h 1621"/>
              <a:gd name="T32" fmla="*/ 142 w 1643"/>
              <a:gd name="T33" fmla="*/ 1571 h 1621"/>
              <a:gd name="T34" fmla="*/ 86 w 1643"/>
              <a:gd name="T35" fmla="*/ 1615 h 1621"/>
              <a:gd name="T36" fmla="*/ 0 w 1643"/>
              <a:gd name="T37" fmla="*/ 1582 h 1621"/>
              <a:gd name="T38" fmla="*/ 24 w 1643"/>
              <a:gd name="T39" fmla="*/ 1564 h 1621"/>
              <a:gd name="T40" fmla="*/ 91 w 1643"/>
              <a:gd name="T41" fmla="*/ 1513 h 1621"/>
              <a:gd name="T42" fmla="*/ 192 w 1643"/>
              <a:gd name="T43" fmla="*/ 1435 h 1621"/>
              <a:gd name="T44" fmla="*/ 319 w 1643"/>
              <a:gd name="T45" fmla="*/ 1336 h 1621"/>
              <a:gd name="T46" fmla="*/ 463 w 1643"/>
              <a:gd name="T47" fmla="*/ 1222 h 1621"/>
              <a:gd name="T48" fmla="*/ 617 w 1643"/>
              <a:gd name="T49" fmla="*/ 1097 h 1621"/>
              <a:gd name="T50" fmla="*/ 772 w 1643"/>
              <a:gd name="T51" fmla="*/ 968 h 1621"/>
              <a:gd name="T52" fmla="*/ 919 w 1643"/>
              <a:gd name="T53" fmla="*/ 840 h 1621"/>
              <a:gd name="T54" fmla="*/ 985 w 1643"/>
              <a:gd name="T55" fmla="*/ 778 h 1621"/>
              <a:gd name="T56" fmla="*/ 1048 w 1643"/>
              <a:gd name="T57" fmla="*/ 718 h 1621"/>
              <a:gd name="T58" fmla="*/ 1154 w 1643"/>
              <a:gd name="T59" fmla="*/ 607 h 1621"/>
              <a:gd name="T60" fmla="*/ 1241 w 1643"/>
              <a:gd name="T61" fmla="*/ 507 h 1621"/>
              <a:gd name="T62" fmla="*/ 1310 w 1643"/>
              <a:gd name="T63" fmla="*/ 421 h 1621"/>
              <a:gd name="T64" fmla="*/ 1360 w 1643"/>
              <a:gd name="T65" fmla="*/ 350 h 1621"/>
              <a:gd name="T66" fmla="*/ 1394 w 1643"/>
              <a:gd name="T67" fmla="*/ 298 h 1621"/>
              <a:gd name="T68" fmla="*/ 1420 w 1643"/>
              <a:gd name="T69" fmla="*/ 253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3" h="1621">
                <a:moveTo>
                  <a:pt x="1420" y="253"/>
                </a:moveTo>
                <a:lnTo>
                  <a:pt x="1471" y="199"/>
                </a:lnTo>
                <a:lnTo>
                  <a:pt x="1515" y="149"/>
                </a:lnTo>
                <a:lnTo>
                  <a:pt x="1553" y="106"/>
                </a:lnTo>
                <a:lnTo>
                  <a:pt x="1585" y="70"/>
                </a:lnTo>
                <a:lnTo>
                  <a:pt x="1610" y="40"/>
                </a:lnTo>
                <a:lnTo>
                  <a:pt x="1628" y="18"/>
                </a:lnTo>
                <a:lnTo>
                  <a:pt x="1639" y="4"/>
                </a:lnTo>
                <a:lnTo>
                  <a:pt x="1643" y="0"/>
                </a:lnTo>
                <a:lnTo>
                  <a:pt x="1637" y="14"/>
                </a:lnTo>
                <a:lnTo>
                  <a:pt x="1618" y="52"/>
                </a:lnTo>
                <a:lnTo>
                  <a:pt x="1585" y="113"/>
                </a:lnTo>
                <a:lnTo>
                  <a:pt x="1540" y="194"/>
                </a:lnTo>
                <a:lnTo>
                  <a:pt x="1513" y="240"/>
                </a:lnTo>
                <a:lnTo>
                  <a:pt x="1483" y="292"/>
                </a:lnTo>
                <a:lnTo>
                  <a:pt x="1449" y="346"/>
                </a:lnTo>
                <a:lnTo>
                  <a:pt x="1414" y="404"/>
                </a:lnTo>
                <a:lnTo>
                  <a:pt x="1373" y="466"/>
                </a:lnTo>
                <a:lnTo>
                  <a:pt x="1331" y="530"/>
                </a:lnTo>
                <a:lnTo>
                  <a:pt x="1286" y="596"/>
                </a:lnTo>
                <a:lnTo>
                  <a:pt x="1237" y="664"/>
                </a:lnTo>
                <a:lnTo>
                  <a:pt x="1142" y="750"/>
                </a:lnTo>
                <a:lnTo>
                  <a:pt x="1043" y="836"/>
                </a:lnTo>
                <a:lnTo>
                  <a:pt x="944" y="922"/>
                </a:lnTo>
                <a:lnTo>
                  <a:pt x="845" y="1006"/>
                </a:lnTo>
                <a:lnTo>
                  <a:pt x="746" y="1088"/>
                </a:lnTo>
                <a:lnTo>
                  <a:pt x="650" y="1167"/>
                </a:lnTo>
                <a:lnTo>
                  <a:pt x="558" y="1242"/>
                </a:lnTo>
                <a:lnTo>
                  <a:pt x="469" y="1313"/>
                </a:lnTo>
                <a:lnTo>
                  <a:pt x="388" y="1379"/>
                </a:lnTo>
                <a:lnTo>
                  <a:pt x="313" y="1438"/>
                </a:lnTo>
                <a:lnTo>
                  <a:pt x="246" y="1491"/>
                </a:lnTo>
                <a:lnTo>
                  <a:pt x="189" y="1535"/>
                </a:lnTo>
                <a:lnTo>
                  <a:pt x="142" y="1571"/>
                </a:lnTo>
                <a:lnTo>
                  <a:pt x="108" y="1599"/>
                </a:lnTo>
                <a:lnTo>
                  <a:pt x="86" y="1615"/>
                </a:lnTo>
                <a:lnTo>
                  <a:pt x="79" y="1621"/>
                </a:lnTo>
                <a:lnTo>
                  <a:pt x="0" y="1582"/>
                </a:lnTo>
                <a:lnTo>
                  <a:pt x="6" y="1576"/>
                </a:lnTo>
                <a:lnTo>
                  <a:pt x="24" y="1564"/>
                </a:lnTo>
                <a:lnTo>
                  <a:pt x="53" y="1542"/>
                </a:lnTo>
                <a:lnTo>
                  <a:pt x="91" y="1513"/>
                </a:lnTo>
                <a:lnTo>
                  <a:pt x="137" y="1477"/>
                </a:lnTo>
                <a:lnTo>
                  <a:pt x="192" y="1435"/>
                </a:lnTo>
                <a:lnTo>
                  <a:pt x="252" y="1388"/>
                </a:lnTo>
                <a:lnTo>
                  <a:pt x="319" y="1336"/>
                </a:lnTo>
                <a:lnTo>
                  <a:pt x="389" y="1280"/>
                </a:lnTo>
                <a:lnTo>
                  <a:pt x="463" y="1222"/>
                </a:lnTo>
                <a:lnTo>
                  <a:pt x="539" y="1161"/>
                </a:lnTo>
                <a:lnTo>
                  <a:pt x="617" y="1097"/>
                </a:lnTo>
                <a:lnTo>
                  <a:pt x="694" y="1033"/>
                </a:lnTo>
                <a:lnTo>
                  <a:pt x="772" y="968"/>
                </a:lnTo>
                <a:lnTo>
                  <a:pt x="847" y="904"/>
                </a:lnTo>
                <a:lnTo>
                  <a:pt x="919" y="840"/>
                </a:lnTo>
                <a:lnTo>
                  <a:pt x="952" y="808"/>
                </a:lnTo>
                <a:lnTo>
                  <a:pt x="985" y="778"/>
                </a:lnTo>
                <a:lnTo>
                  <a:pt x="1017" y="748"/>
                </a:lnTo>
                <a:lnTo>
                  <a:pt x="1048" y="718"/>
                </a:lnTo>
                <a:lnTo>
                  <a:pt x="1104" y="661"/>
                </a:lnTo>
                <a:lnTo>
                  <a:pt x="1154" y="607"/>
                </a:lnTo>
                <a:lnTo>
                  <a:pt x="1201" y="555"/>
                </a:lnTo>
                <a:lnTo>
                  <a:pt x="1241" y="507"/>
                </a:lnTo>
                <a:lnTo>
                  <a:pt x="1278" y="462"/>
                </a:lnTo>
                <a:lnTo>
                  <a:pt x="1310" y="421"/>
                </a:lnTo>
                <a:lnTo>
                  <a:pt x="1336" y="384"/>
                </a:lnTo>
                <a:lnTo>
                  <a:pt x="1360" y="350"/>
                </a:lnTo>
                <a:lnTo>
                  <a:pt x="1379" y="322"/>
                </a:lnTo>
                <a:lnTo>
                  <a:pt x="1394" y="298"/>
                </a:lnTo>
                <a:lnTo>
                  <a:pt x="1414" y="265"/>
                </a:lnTo>
                <a:lnTo>
                  <a:pt x="1420" y="253"/>
                </a:lnTo>
                <a:lnTo>
                  <a:pt x="1420" y="253"/>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Calibri" panose="020F0502020204030204" pitchFamily="34" charset="0"/>
              <a:ea typeface="汉仪劲楷简" panose="00020600040101010101" pitchFamily="18" charset="-122"/>
              <a:sym typeface="Calibri" panose="020F0502020204030204" pitchFamily="34" charset="0"/>
            </a:endParaRPr>
          </a:p>
        </p:txBody>
      </p:sp>
      <p:sp>
        <p:nvSpPr>
          <p:cNvPr id="48" name="Freeform2"/>
          <p:cNvSpPr/>
          <p:nvPr/>
        </p:nvSpPr>
        <p:spPr bwMode="auto">
          <a:xfrm>
            <a:off x="0" y="6009372"/>
            <a:ext cx="2165540" cy="134938"/>
          </a:xfrm>
          <a:custGeom>
            <a:avLst/>
            <a:gdLst>
              <a:gd name="T0" fmla="*/ 0 w 3248"/>
              <a:gd name="T1" fmla="*/ 255 h 255"/>
              <a:gd name="T2" fmla="*/ 0 w 3248"/>
              <a:gd name="T3" fmla="*/ 91 h 255"/>
              <a:gd name="T4" fmla="*/ 18 w 3248"/>
              <a:gd name="T5" fmla="*/ 91 h 255"/>
              <a:gd name="T6" fmla="*/ 70 w 3248"/>
              <a:gd name="T7" fmla="*/ 91 h 255"/>
              <a:gd name="T8" fmla="*/ 152 w 3248"/>
              <a:gd name="T9" fmla="*/ 90 h 255"/>
              <a:gd name="T10" fmla="*/ 260 w 3248"/>
              <a:gd name="T11" fmla="*/ 89 h 255"/>
              <a:gd name="T12" fmla="*/ 391 w 3248"/>
              <a:gd name="T13" fmla="*/ 88 h 255"/>
              <a:gd name="T14" fmla="*/ 541 w 3248"/>
              <a:gd name="T15" fmla="*/ 86 h 255"/>
              <a:gd name="T16" fmla="*/ 707 w 3248"/>
              <a:gd name="T17" fmla="*/ 83 h 255"/>
              <a:gd name="T18" fmla="*/ 884 w 3248"/>
              <a:gd name="T19" fmla="*/ 81 h 255"/>
              <a:gd name="T20" fmla="*/ 1069 w 3248"/>
              <a:gd name="T21" fmla="*/ 78 h 255"/>
              <a:gd name="T22" fmla="*/ 1258 w 3248"/>
              <a:gd name="T23" fmla="*/ 75 h 255"/>
              <a:gd name="T24" fmla="*/ 1449 w 3248"/>
              <a:gd name="T25" fmla="*/ 72 h 255"/>
              <a:gd name="T26" fmla="*/ 1635 w 3248"/>
              <a:gd name="T27" fmla="*/ 69 h 255"/>
              <a:gd name="T28" fmla="*/ 1815 w 3248"/>
              <a:gd name="T29" fmla="*/ 64 h 255"/>
              <a:gd name="T30" fmla="*/ 1984 w 3248"/>
              <a:gd name="T31" fmla="*/ 59 h 255"/>
              <a:gd name="T32" fmla="*/ 2138 w 3248"/>
              <a:gd name="T33" fmla="*/ 55 h 255"/>
              <a:gd name="T34" fmla="*/ 2275 w 3248"/>
              <a:gd name="T35" fmla="*/ 50 h 255"/>
              <a:gd name="T36" fmla="*/ 2396 w 3248"/>
              <a:gd name="T37" fmla="*/ 43 h 255"/>
              <a:gd name="T38" fmla="*/ 2509 w 3248"/>
              <a:gd name="T39" fmla="*/ 39 h 255"/>
              <a:gd name="T40" fmla="*/ 2612 w 3248"/>
              <a:gd name="T41" fmla="*/ 34 h 255"/>
              <a:gd name="T42" fmla="*/ 2706 w 3248"/>
              <a:gd name="T43" fmla="*/ 29 h 255"/>
              <a:gd name="T44" fmla="*/ 2791 w 3248"/>
              <a:gd name="T45" fmla="*/ 24 h 255"/>
              <a:gd name="T46" fmla="*/ 2868 w 3248"/>
              <a:gd name="T47" fmla="*/ 21 h 255"/>
              <a:gd name="T48" fmla="*/ 2936 w 3248"/>
              <a:gd name="T49" fmla="*/ 17 h 255"/>
              <a:gd name="T50" fmla="*/ 2996 w 3248"/>
              <a:gd name="T51" fmla="*/ 14 h 255"/>
              <a:gd name="T52" fmla="*/ 3048 w 3248"/>
              <a:gd name="T53" fmla="*/ 10 h 255"/>
              <a:gd name="T54" fmla="*/ 3092 w 3248"/>
              <a:gd name="T55" fmla="*/ 7 h 255"/>
              <a:gd name="T56" fmla="*/ 3129 w 3248"/>
              <a:gd name="T57" fmla="*/ 5 h 255"/>
              <a:gd name="T58" fmla="*/ 3160 w 3248"/>
              <a:gd name="T59" fmla="*/ 3 h 255"/>
              <a:gd name="T60" fmla="*/ 3182 w 3248"/>
              <a:gd name="T61" fmla="*/ 2 h 255"/>
              <a:gd name="T62" fmla="*/ 3198 w 3248"/>
              <a:gd name="T63" fmla="*/ 1 h 255"/>
              <a:gd name="T64" fmla="*/ 3207 w 3248"/>
              <a:gd name="T65" fmla="*/ 0 h 255"/>
              <a:gd name="T66" fmla="*/ 3211 w 3248"/>
              <a:gd name="T67" fmla="*/ 0 h 255"/>
              <a:gd name="T68" fmla="*/ 3247 w 3248"/>
              <a:gd name="T69" fmla="*/ 159 h 255"/>
              <a:gd name="T70" fmla="*/ 3248 w 3248"/>
              <a:gd name="T71" fmla="*/ 159 h 255"/>
              <a:gd name="T72" fmla="*/ 3248 w 3248"/>
              <a:gd name="T73" fmla="*/ 160 h 255"/>
              <a:gd name="T74" fmla="*/ 3237 w 3248"/>
              <a:gd name="T75" fmla="*/ 161 h 255"/>
              <a:gd name="T76" fmla="*/ 3211 w 3248"/>
              <a:gd name="T77" fmla="*/ 163 h 255"/>
              <a:gd name="T78" fmla="*/ 3197 w 3248"/>
              <a:gd name="T79" fmla="*/ 163 h 255"/>
              <a:gd name="T80" fmla="*/ 3155 w 3248"/>
              <a:gd name="T81" fmla="*/ 166 h 255"/>
              <a:gd name="T82" fmla="*/ 3086 w 3248"/>
              <a:gd name="T83" fmla="*/ 169 h 255"/>
              <a:gd name="T84" fmla="*/ 2991 w 3248"/>
              <a:gd name="T85" fmla="*/ 174 h 255"/>
              <a:gd name="T86" fmla="*/ 2869 w 3248"/>
              <a:gd name="T87" fmla="*/ 181 h 255"/>
              <a:gd name="T88" fmla="*/ 2723 w 3248"/>
              <a:gd name="T89" fmla="*/ 187 h 255"/>
              <a:gd name="T90" fmla="*/ 2552 w 3248"/>
              <a:gd name="T91" fmla="*/ 195 h 255"/>
              <a:gd name="T92" fmla="*/ 2356 w 3248"/>
              <a:gd name="T93" fmla="*/ 202 h 255"/>
              <a:gd name="T94" fmla="*/ 2137 w 3248"/>
              <a:gd name="T95" fmla="*/ 210 h 255"/>
              <a:gd name="T96" fmla="*/ 1895 w 3248"/>
              <a:gd name="T97" fmla="*/ 218 h 255"/>
              <a:gd name="T98" fmla="*/ 1632 w 3248"/>
              <a:gd name="T99" fmla="*/ 226 h 255"/>
              <a:gd name="T100" fmla="*/ 1346 w 3248"/>
              <a:gd name="T101" fmla="*/ 234 h 255"/>
              <a:gd name="T102" fmla="*/ 1040 w 3248"/>
              <a:gd name="T103" fmla="*/ 240 h 255"/>
              <a:gd name="T104" fmla="*/ 713 w 3248"/>
              <a:gd name="T105" fmla="*/ 246 h 255"/>
              <a:gd name="T106" fmla="*/ 366 w 3248"/>
              <a:gd name="T107" fmla="*/ 252 h 255"/>
              <a:gd name="T108" fmla="*/ 0 w 3248"/>
              <a:gd name="T10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48" h="255">
                <a:moveTo>
                  <a:pt x="0" y="255"/>
                </a:moveTo>
                <a:lnTo>
                  <a:pt x="0" y="91"/>
                </a:lnTo>
                <a:lnTo>
                  <a:pt x="18" y="91"/>
                </a:lnTo>
                <a:lnTo>
                  <a:pt x="70" y="91"/>
                </a:lnTo>
                <a:lnTo>
                  <a:pt x="152" y="90"/>
                </a:lnTo>
                <a:lnTo>
                  <a:pt x="260" y="89"/>
                </a:lnTo>
                <a:lnTo>
                  <a:pt x="391" y="88"/>
                </a:lnTo>
                <a:lnTo>
                  <a:pt x="541" y="86"/>
                </a:lnTo>
                <a:lnTo>
                  <a:pt x="707" y="83"/>
                </a:lnTo>
                <a:lnTo>
                  <a:pt x="884" y="81"/>
                </a:lnTo>
                <a:lnTo>
                  <a:pt x="1069" y="78"/>
                </a:lnTo>
                <a:lnTo>
                  <a:pt x="1258" y="75"/>
                </a:lnTo>
                <a:lnTo>
                  <a:pt x="1449" y="72"/>
                </a:lnTo>
                <a:lnTo>
                  <a:pt x="1635" y="69"/>
                </a:lnTo>
                <a:lnTo>
                  <a:pt x="1815" y="64"/>
                </a:lnTo>
                <a:lnTo>
                  <a:pt x="1984" y="59"/>
                </a:lnTo>
                <a:lnTo>
                  <a:pt x="2138" y="55"/>
                </a:lnTo>
                <a:lnTo>
                  <a:pt x="2275" y="50"/>
                </a:lnTo>
                <a:lnTo>
                  <a:pt x="2396" y="43"/>
                </a:lnTo>
                <a:lnTo>
                  <a:pt x="2509" y="39"/>
                </a:lnTo>
                <a:lnTo>
                  <a:pt x="2612" y="34"/>
                </a:lnTo>
                <a:lnTo>
                  <a:pt x="2706" y="29"/>
                </a:lnTo>
                <a:lnTo>
                  <a:pt x="2791" y="24"/>
                </a:lnTo>
                <a:lnTo>
                  <a:pt x="2868" y="21"/>
                </a:lnTo>
                <a:lnTo>
                  <a:pt x="2936" y="17"/>
                </a:lnTo>
                <a:lnTo>
                  <a:pt x="2996" y="14"/>
                </a:lnTo>
                <a:lnTo>
                  <a:pt x="3048" y="10"/>
                </a:lnTo>
                <a:lnTo>
                  <a:pt x="3092" y="7"/>
                </a:lnTo>
                <a:lnTo>
                  <a:pt x="3129" y="5"/>
                </a:lnTo>
                <a:lnTo>
                  <a:pt x="3160" y="3"/>
                </a:lnTo>
                <a:lnTo>
                  <a:pt x="3182" y="2"/>
                </a:lnTo>
                <a:lnTo>
                  <a:pt x="3198" y="1"/>
                </a:lnTo>
                <a:lnTo>
                  <a:pt x="3207" y="0"/>
                </a:lnTo>
                <a:lnTo>
                  <a:pt x="3211" y="0"/>
                </a:lnTo>
                <a:lnTo>
                  <a:pt x="3247" y="159"/>
                </a:lnTo>
                <a:lnTo>
                  <a:pt x="3248" y="159"/>
                </a:lnTo>
                <a:lnTo>
                  <a:pt x="3248" y="160"/>
                </a:lnTo>
                <a:lnTo>
                  <a:pt x="3237" y="161"/>
                </a:lnTo>
                <a:lnTo>
                  <a:pt x="3211" y="163"/>
                </a:lnTo>
                <a:lnTo>
                  <a:pt x="3197" y="163"/>
                </a:lnTo>
                <a:lnTo>
                  <a:pt x="3155" y="166"/>
                </a:lnTo>
                <a:lnTo>
                  <a:pt x="3086" y="169"/>
                </a:lnTo>
                <a:lnTo>
                  <a:pt x="2991" y="174"/>
                </a:lnTo>
                <a:lnTo>
                  <a:pt x="2869" y="181"/>
                </a:lnTo>
                <a:lnTo>
                  <a:pt x="2723" y="187"/>
                </a:lnTo>
                <a:lnTo>
                  <a:pt x="2552" y="195"/>
                </a:lnTo>
                <a:lnTo>
                  <a:pt x="2356" y="202"/>
                </a:lnTo>
                <a:lnTo>
                  <a:pt x="2137" y="210"/>
                </a:lnTo>
                <a:lnTo>
                  <a:pt x="1895" y="218"/>
                </a:lnTo>
                <a:lnTo>
                  <a:pt x="1632" y="226"/>
                </a:lnTo>
                <a:lnTo>
                  <a:pt x="1346" y="234"/>
                </a:lnTo>
                <a:lnTo>
                  <a:pt x="1040" y="240"/>
                </a:lnTo>
                <a:lnTo>
                  <a:pt x="713" y="246"/>
                </a:lnTo>
                <a:lnTo>
                  <a:pt x="366" y="252"/>
                </a:lnTo>
                <a:lnTo>
                  <a:pt x="0" y="255"/>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Calibri" panose="020F0502020204030204" pitchFamily="34" charset="0"/>
              <a:ea typeface="汉仪劲楷简" panose="00020600040101010101" pitchFamily="18" charset="-122"/>
              <a:sym typeface="Calibri" panose="020F0502020204030204" pitchFamily="34" charset="0"/>
            </a:endParaRPr>
          </a:p>
        </p:txBody>
      </p:sp>
      <p:sp>
        <p:nvSpPr>
          <p:cNvPr id="49" name="Freeform3"/>
          <p:cNvSpPr/>
          <p:nvPr/>
        </p:nvSpPr>
        <p:spPr bwMode="auto">
          <a:xfrm>
            <a:off x="2367496" y="5334685"/>
            <a:ext cx="1839609" cy="747713"/>
          </a:xfrm>
          <a:custGeom>
            <a:avLst/>
            <a:gdLst>
              <a:gd name="T0" fmla="*/ 137 w 2761"/>
              <a:gd name="T1" fmla="*/ 1408 h 1414"/>
              <a:gd name="T2" fmla="*/ 354 w 2761"/>
              <a:gd name="T3" fmla="*/ 1391 h 1414"/>
              <a:gd name="T4" fmla="*/ 538 w 2761"/>
              <a:gd name="T5" fmla="*/ 1372 h 1414"/>
              <a:gd name="T6" fmla="*/ 669 w 2761"/>
              <a:gd name="T7" fmla="*/ 1357 h 1414"/>
              <a:gd name="T8" fmla="*/ 804 w 2761"/>
              <a:gd name="T9" fmla="*/ 1338 h 1414"/>
              <a:gd name="T10" fmla="*/ 941 w 2761"/>
              <a:gd name="T11" fmla="*/ 1317 h 1414"/>
              <a:gd name="T12" fmla="*/ 1080 w 2761"/>
              <a:gd name="T13" fmla="*/ 1292 h 1414"/>
              <a:gd name="T14" fmla="*/ 1219 w 2761"/>
              <a:gd name="T15" fmla="*/ 1263 h 1414"/>
              <a:gd name="T16" fmla="*/ 1357 w 2761"/>
              <a:gd name="T17" fmla="*/ 1230 h 1414"/>
              <a:gd name="T18" fmla="*/ 1493 w 2761"/>
              <a:gd name="T19" fmla="*/ 1194 h 1414"/>
              <a:gd name="T20" fmla="*/ 1624 w 2761"/>
              <a:gd name="T21" fmla="*/ 1153 h 1414"/>
              <a:gd name="T22" fmla="*/ 1751 w 2761"/>
              <a:gd name="T23" fmla="*/ 1108 h 1414"/>
              <a:gd name="T24" fmla="*/ 1872 w 2761"/>
              <a:gd name="T25" fmla="*/ 1057 h 1414"/>
              <a:gd name="T26" fmla="*/ 1984 w 2761"/>
              <a:gd name="T27" fmla="*/ 1001 h 1414"/>
              <a:gd name="T28" fmla="*/ 2105 w 2761"/>
              <a:gd name="T29" fmla="*/ 929 h 1414"/>
              <a:gd name="T30" fmla="*/ 2228 w 2761"/>
              <a:gd name="T31" fmla="*/ 846 h 1414"/>
              <a:gd name="T32" fmla="*/ 2334 w 2761"/>
              <a:gd name="T33" fmla="*/ 764 h 1414"/>
              <a:gd name="T34" fmla="*/ 2426 w 2761"/>
              <a:gd name="T35" fmla="*/ 682 h 1414"/>
              <a:gd name="T36" fmla="*/ 2503 w 2761"/>
              <a:gd name="T37" fmla="*/ 604 h 1414"/>
              <a:gd name="T38" fmla="*/ 2567 w 2761"/>
              <a:gd name="T39" fmla="*/ 528 h 1414"/>
              <a:gd name="T40" fmla="*/ 2620 w 2761"/>
              <a:gd name="T41" fmla="*/ 455 h 1414"/>
              <a:gd name="T42" fmla="*/ 2662 w 2761"/>
              <a:gd name="T43" fmla="*/ 386 h 1414"/>
              <a:gd name="T44" fmla="*/ 2695 w 2761"/>
              <a:gd name="T45" fmla="*/ 323 h 1414"/>
              <a:gd name="T46" fmla="*/ 2720 w 2761"/>
              <a:gd name="T47" fmla="*/ 264 h 1414"/>
              <a:gd name="T48" fmla="*/ 2737 w 2761"/>
              <a:gd name="T49" fmla="*/ 213 h 1414"/>
              <a:gd name="T50" fmla="*/ 2749 w 2761"/>
              <a:gd name="T51" fmla="*/ 167 h 1414"/>
              <a:gd name="T52" fmla="*/ 2758 w 2761"/>
              <a:gd name="T53" fmla="*/ 114 h 1414"/>
              <a:gd name="T54" fmla="*/ 2761 w 2761"/>
              <a:gd name="T55" fmla="*/ 74 h 1414"/>
              <a:gd name="T56" fmla="*/ 2613 w 2761"/>
              <a:gd name="T57" fmla="*/ 0 h 1414"/>
              <a:gd name="T58" fmla="*/ 2604 w 2761"/>
              <a:gd name="T59" fmla="*/ 30 h 1414"/>
              <a:gd name="T60" fmla="*/ 2571 w 2761"/>
              <a:gd name="T61" fmla="*/ 109 h 1414"/>
              <a:gd name="T62" fmla="*/ 2544 w 2761"/>
              <a:gd name="T63" fmla="*/ 164 h 1414"/>
              <a:gd name="T64" fmla="*/ 2510 w 2761"/>
              <a:gd name="T65" fmla="*/ 226 h 1414"/>
              <a:gd name="T66" fmla="*/ 2466 w 2761"/>
              <a:gd name="T67" fmla="*/ 296 h 1414"/>
              <a:gd name="T68" fmla="*/ 2413 w 2761"/>
              <a:gd name="T69" fmla="*/ 371 h 1414"/>
              <a:gd name="T70" fmla="*/ 2351 w 2761"/>
              <a:gd name="T71" fmla="*/ 450 h 1414"/>
              <a:gd name="T72" fmla="*/ 2277 w 2761"/>
              <a:gd name="T73" fmla="*/ 530 h 1414"/>
              <a:gd name="T74" fmla="*/ 2191 w 2761"/>
              <a:gd name="T75" fmla="*/ 610 h 1414"/>
              <a:gd name="T76" fmla="*/ 2094 w 2761"/>
              <a:gd name="T77" fmla="*/ 691 h 1414"/>
              <a:gd name="T78" fmla="*/ 1983 w 2761"/>
              <a:gd name="T79" fmla="*/ 768 h 1414"/>
              <a:gd name="T80" fmla="*/ 1858 w 2761"/>
              <a:gd name="T81" fmla="*/ 841 h 1414"/>
              <a:gd name="T82" fmla="*/ 1719 w 2761"/>
              <a:gd name="T83" fmla="*/ 910 h 1414"/>
              <a:gd name="T84" fmla="*/ 1564 w 2761"/>
              <a:gd name="T85" fmla="*/ 971 h 1414"/>
              <a:gd name="T86" fmla="*/ 1454 w 2761"/>
              <a:gd name="T87" fmla="*/ 1008 h 1414"/>
              <a:gd name="T88" fmla="*/ 1343 w 2761"/>
              <a:gd name="T89" fmla="*/ 1042 h 1414"/>
              <a:gd name="T90" fmla="*/ 1232 w 2761"/>
              <a:gd name="T91" fmla="*/ 1073 h 1414"/>
              <a:gd name="T92" fmla="*/ 1121 w 2761"/>
              <a:gd name="T93" fmla="*/ 1100 h 1414"/>
              <a:gd name="T94" fmla="*/ 1011 w 2761"/>
              <a:gd name="T95" fmla="*/ 1125 h 1414"/>
              <a:gd name="T96" fmla="*/ 903 w 2761"/>
              <a:gd name="T97" fmla="*/ 1147 h 1414"/>
              <a:gd name="T98" fmla="*/ 693 w 2761"/>
              <a:gd name="T99" fmla="*/ 1184 h 1414"/>
              <a:gd name="T100" fmla="*/ 493 w 2761"/>
              <a:gd name="T101" fmla="*/ 1212 h 1414"/>
              <a:gd name="T102" fmla="*/ 309 w 2761"/>
              <a:gd name="T103" fmla="*/ 1234 h 1414"/>
              <a:gd name="T104" fmla="*/ 143 w 2761"/>
              <a:gd name="T105" fmla="*/ 1247 h 1414"/>
              <a:gd name="T106" fmla="*/ 0 w 2761"/>
              <a:gd name="T107" fmla="*/ 1256 h 1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61" h="1414">
                <a:moveTo>
                  <a:pt x="41" y="1414"/>
                </a:moveTo>
                <a:lnTo>
                  <a:pt x="137" y="1408"/>
                </a:lnTo>
                <a:lnTo>
                  <a:pt x="241" y="1401"/>
                </a:lnTo>
                <a:lnTo>
                  <a:pt x="354" y="1391"/>
                </a:lnTo>
                <a:lnTo>
                  <a:pt x="476" y="1380"/>
                </a:lnTo>
                <a:lnTo>
                  <a:pt x="538" y="1372"/>
                </a:lnTo>
                <a:lnTo>
                  <a:pt x="603" y="1365"/>
                </a:lnTo>
                <a:lnTo>
                  <a:pt x="669" y="1357"/>
                </a:lnTo>
                <a:lnTo>
                  <a:pt x="736" y="1348"/>
                </a:lnTo>
                <a:lnTo>
                  <a:pt x="804" y="1338"/>
                </a:lnTo>
                <a:lnTo>
                  <a:pt x="871" y="1328"/>
                </a:lnTo>
                <a:lnTo>
                  <a:pt x="941" y="1317"/>
                </a:lnTo>
                <a:lnTo>
                  <a:pt x="1010" y="1305"/>
                </a:lnTo>
                <a:lnTo>
                  <a:pt x="1080" y="1292"/>
                </a:lnTo>
                <a:lnTo>
                  <a:pt x="1150" y="1278"/>
                </a:lnTo>
                <a:lnTo>
                  <a:pt x="1219" y="1263"/>
                </a:lnTo>
                <a:lnTo>
                  <a:pt x="1288" y="1247"/>
                </a:lnTo>
                <a:lnTo>
                  <a:pt x="1357" y="1230"/>
                </a:lnTo>
                <a:lnTo>
                  <a:pt x="1426" y="1214"/>
                </a:lnTo>
                <a:lnTo>
                  <a:pt x="1493" y="1194"/>
                </a:lnTo>
                <a:lnTo>
                  <a:pt x="1559" y="1174"/>
                </a:lnTo>
                <a:lnTo>
                  <a:pt x="1624" y="1153"/>
                </a:lnTo>
                <a:lnTo>
                  <a:pt x="1689" y="1131"/>
                </a:lnTo>
                <a:lnTo>
                  <a:pt x="1751" y="1108"/>
                </a:lnTo>
                <a:lnTo>
                  <a:pt x="1813" y="1082"/>
                </a:lnTo>
                <a:lnTo>
                  <a:pt x="1872" y="1057"/>
                </a:lnTo>
                <a:lnTo>
                  <a:pt x="1929" y="1029"/>
                </a:lnTo>
                <a:lnTo>
                  <a:pt x="1984" y="1001"/>
                </a:lnTo>
                <a:lnTo>
                  <a:pt x="2037" y="971"/>
                </a:lnTo>
                <a:lnTo>
                  <a:pt x="2105" y="929"/>
                </a:lnTo>
                <a:lnTo>
                  <a:pt x="2168" y="888"/>
                </a:lnTo>
                <a:lnTo>
                  <a:pt x="2228" y="846"/>
                </a:lnTo>
                <a:lnTo>
                  <a:pt x="2283" y="805"/>
                </a:lnTo>
                <a:lnTo>
                  <a:pt x="2334" y="764"/>
                </a:lnTo>
                <a:lnTo>
                  <a:pt x="2382" y="723"/>
                </a:lnTo>
                <a:lnTo>
                  <a:pt x="2426" y="682"/>
                </a:lnTo>
                <a:lnTo>
                  <a:pt x="2466" y="643"/>
                </a:lnTo>
                <a:lnTo>
                  <a:pt x="2503" y="604"/>
                </a:lnTo>
                <a:lnTo>
                  <a:pt x="2536" y="565"/>
                </a:lnTo>
                <a:lnTo>
                  <a:pt x="2567" y="528"/>
                </a:lnTo>
                <a:lnTo>
                  <a:pt x="2595" y="491"/>
                </a:lnTo>
                <a:lnTo>
                  <a:pt x="2620" y="455"/>
                </a:lnTo>
                <a:lnTo>
                  <a:pt x="2642" y="420"/>
                </a:lnTo>
                <a:lnTo>
                  <a:pt x="2662" y="386"/>
                </a:lnTo>
                <a:lnTo>
                  <a:pt x="2680" y="353"/>
                </a:lnTo>
                <a:lnTo>
                  <a:pt x="2695" y="323"/>
                </a:lnTo>
                <a:lnTo>
                  <a:pt x="2708" y="293"/>
                </a:lnTo>
                <a:lnTo>
                  <a:pt x="2720" y="264"/>
                </a:lnTo>
                <a:lnTo>
                  <a:pt x="2729" y="238"/>
                </a:lnTo>
                <a:lnTo>
                  <a:pt x="2737" y="213"/>
                </a:lnTo>
                <a:lnTo>
                  <a:pt x="2743" y="189"/>
                </a:lnTo>
                <a:lnTo>
                  <a:pt x="2749" y="167"/>
                </a:lnTo>
                <a:lnTo>
                  <a:pt x="2753" y="148"/>
                </a:lnTo>
                <a:lnTo>
                  <a:pt x="2758" y="114"/>
                </a:lnTo>
                <a:lnTo>
                  <a:pt x="2760" y="90"/>
                </a:lnTo>
                <a:lnTo>
                  <a:pt x="2761" y="74"/>
                </a:lnTo>
                <a:lnTo>
                  <a:pt x="2761" y="70"/>
                </a:lnTo>
                <a:lnTo>
                  <a:pt x="2613" y="0"/>
                </a:lnTo>
                <a:lnTo>
                  <a:pt x="2611" y="7"/>
                </a:lnTo>
                <a:lnTo>
                  <a:pt x="2604" y="30"/>
                </a:lnTo>
                <a:lnTo>
                  <a:pt x="2591" y="63"/>
                </a:lnTo>
                <a:lnTo>
                  <a:pt x="2571" y="109"/>
                </a:lnTo>
                <a:lnTo>
                  <a:pt x="2558" y="135"/>
                </a:lnTo>
                <a:lnTo>
                  <a:pt x="2544" y="164"/>
                </a:lnTo>
                <a:lnTo>
                  <a:pt x="2529" y="195"/>
                </a:lnTo>
                <a:lnTo>
                  <a:pt x="2510" y="226"/>
                </a:lnTo>
                <a:lnTo>
                  <a:pt x="2489" y="261"/>
                </a:lnTo>
                <a:lnTo>
                  <a:pt x="2466" y="296"/>
                </a:lnTo>
                <a:lnTo>
                  <a:pt x="2441" y="333"/>
                </a:lnTo>
                <a:lnTo>
                  <a:pt x="2413" y="371"/>
                </a:lnTo>
                <a:lnTo>
                  <a:pt x="2384" y="409"/>
                </a:lnTo>
                <a:lnTo>
                  <a:pt x="2351" y="450"/>
                </a:lnTo>
                <a:lnTo>
                  <a:pt x="2315" y="489"/>
                </a:lnTo>
                <a:lnTo>
                  <a:pt x="2277" y="530"/>
                </a:lnTo>
                <a:lnTo>
                  <a:pt x="2236" y="570"/>
                </a:lnTo>
                <a:lnTo>
                  <a:pt x="2191" y="610"/>
                </a:lnTo>
                <a:lnTo>
                  <a:pt x="2145" y="651"/>
                </a:lnTo>
                <a:lnTo>
                  <a:pt x="2094" y="691"/>
                </a:lnTo>
                <a:lnTo>
                  <a:pt x="2040" y="730"/>
                </a:lnTo>
                <a:lnTo>
                  <a:pt x="1983" y="768"/>
                </a:lnTo>
                <a:lnTo>
                  <a:pt x="1923" y="805"/>
                </a:lnTo>
                <a:lnTo>
                  <a:pt x="1858" y="841"/>
                </a:lnTo>
                <a:lnTo>
                  <a:pt x="1790" y="876"/>
                </a:lnTo>
                <a:lnTo>
                  <a:pt x="1719" y="910"/>
                </a:lnTo>
                <a:lnTo>
                  <a:pt x="1643" y="942"/>
                </a:lnTo>
                <a:lnTo>
                  <a:pt x="1564" y="971"/>
                </a:lnTo>
                <a:lnTo>
                  <a:pt x="1509" y="990"/>
                </a:lnTo>
                <a:lnTo>
                  <a:pt x="1454" y="1008"/>
                </a:lnTo>
                <a:lnTo>
                  <a:pt x="1398" y="1025"/>
                </a:lnTo>
                <a:lnTo>
                  <a:pt x="1343" y="1042"/>
                </a:lnTo>
                <a:lnTo>
                  <a:pt x="1287" y="1057"/>
                </a:lnTo>
                <a:lnTo>
                  <a:pt x="1232" y="1073"/>
                </a:lnTo>
                <a:lnTo>
                  <a:pt x="1176" y="1087"/>
                </a:lnTo>
                <a:lnTo>
                  <a:pt x="1121" y="1100"/>
                </a:lnTo>
                <a:lnTo>
                  <a:pt x="1066" y="1113"/>
                </a:lnTo>
                <a:lnTo>
                  <a:pt x="1011" y="1125"/>
                </a:lnTo>
                <a:lnTo>
                  <a:pt x="957" y="1136"/>
                </a:lnTo>
                <a:lnTo>
                  <a:pt x="903" y="1147"/>
                </a:lnTo>
                <a:lnTo>
                  <a:pt x="796" y="1167"/>
                </a:lnTo>
                <a:lnTo>
                  <a:pt x="693" y="1184"/>
                </a:lnTo>
                <a:lnTo>
                  <a:pt x="591" y="1200"/>
                </a:lnTo>
                <a:lnTo>
                  <a:pt x="493" y="1212"/>
                </a:lnTo>
                <a:lnTo>
                  <a:pt x="399" y="1224"/>
                </a:lnTo>
                <a:lnTo>
                  <a:pt x="309" y="1234"/>
                </a:lnTo>
                <a:lnTo>
                  <a:pt x="223" y="1241"/>
                </a:lnTo>
                <a:lnTo>
                  <a:pt x="143" y="1247"/>
                </a:lnTo>
                <a:lnTo>
                  <a:pt x="69" y="1253"/>
                </a:lnTo>
                <a:lnTo>
                  <a:pt x="0" y="1256"/>
                </a:lnTo>
                <a:lnTo>
                  <a:pt x="41" y="1414"/>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Calibri" panose="020F0502020204030204" pitchFamily="34" charset="0"/>
              <a:ea typeface="汉仪劲楷简" panose="00020600040101010101" pitchFamily="18" charset="-122"/>
              <a:sym typeface="Calibri" panose="020F0502020204030204" pitchFamily="34" charset="0"/>
            </a:endParaRPr>
          </a:p>
        </p:txBody>
      </p:sp>
      <p:sp>
        <p:nvSpPr>
          <p:cNvPr id="50" name="Freeform4"/>
          <p:cNvSpPr/>
          <p:nvPr/>
        </p:nvSpPr>
        <p:spPr bwMode="auto">
          <a:xfrm>
            <a:off x="4171112" y="4510772"/>
            <a:ext cx="919804" cy="731838"/>
          </a:xfrm>
          <a:custGeom>
            <a:avLst/>
            <a:gdLst>
              <a:gd name="T0" fmla="*/ 119 w 1382"/>
              <a:gd name="T1" fmla="*/ 1382 h 1382"/>
              <a:gd name="T2" fmla="*/ 124 w 1382"/>
              <a:gd name="T3" fmla="*/ 1336 h 1382"/>
              <a:gd name="T4" fmla="*/ 141 w 1382"/>
              <a:gd name="T5" fmla="*/ 1213 h 1382"/>
              <a:gd name="T6" fmla="*/ 155 w 1382"/>
              <a:gd name="T7" fmla="*/ 1131 h 1382"/>
              <a:gd name="T8" fmla="*/ 174 w 1382"/>
              <a:gd name="T9" fmla="*/ 1037 h 1382"/>
              <a:gd name="T10" fmla="*/ 197 w 1382"/>
              <a:gd name="T11" fmla="*/ 938 h 1382"/>
              <a:gd name="T12" fmla="*/ 225 w 1382"/>
              <a:gd name="T13" fmla="*/ 833 h 1382"/>
              <a:gd name="T14" fmla="*/ 260 w 1382"/>
              <a:gd name="T15" fmla="*/ 727 h 1382"/>
              <a:gd name="T16" fmla="*/ 302 w 1382"/>
              <a:gd name="T17" fmla="*/ 623 h 1382"/>
              <a:gd name="T18" fmla="*/ 349 w 1382"/>
              <a:gd name="T19" fmla="*/ 523 h 1382"/>
              <a:gd name="T20" fmla="*/ 403 w 1382"/>
              <a:gd name="T21" fmla="*/ 430 h 1382"/>
              <a:gd name="T22" fmla="*/ 466 w 1382"/>
              <a:gd name="T23" fmla="*/ 349 h 1382"/>
              <a:gd name="T24" fmla="*/ 536 w 1382"/>
              <a:gd name="T25" fmla="*/ 280 h 1382"/>
              <a:gd name="T26" fmla="*/ 615 w 1382"/>
              <a:gd name="T27" fmla="*/ 228 h 1382"/>
              <a:gd name="T28" fmla="*/ 702 w 1382"/>
              <a:gd name="T29" fmla="*/ 195 h 1382"/>
              <a:gd name="T30" fmla="*/ 1016 w 1382"/>
              <a:gd name="T31" fmla="*/ 122 h 1382"/>
              <a:gd name="T32" fmla="*/ 1227 w 1382"/>
              <a:gd name="T33" fmla="*/ 77 h 1382"/>
              <a:gd name="T34" fmla="*/ 1345 w 1382"/>
              <a:gd name="T35" fmla="*/ 54 h 1382"/>
              <a:gd name="T36" fmla="*/ 1382 w 1382"/>
              <a:gd name="T37" fmla="*/ 47 h 1382"/>
              <a:gd name="T38" fmla="*/ 1227 w 1382"/>
              <a:gd name="T39" fmla="*/ 0 h 1382"/>
              <a:gd name="T40" fmla="*/ 1169 w 1382"/>
              <a:gd name="T41" fmla="*/ 5 h 1382"/>
              <a:gd name="T42" fmla="*/ 1063 w 1382"/>
              <a:gd name="T43" fmla="*/ 16 h 1382"/>
              <a:gd name="T44" fmla="*/ 964 w 1382"/>
              <a:gd name="T45" fmla="*/ 30 h 1382"/>
              <a:gd name="T46" fmla="*/ 891 w 1382"/>
              <a:gd name="T47" fmla="*/ 44 h 1382"/>
              <a:gd name="T48" fmla="*/ 813 w 1382"/>
              <a:gd name="T49" fmla="*/ 60 h 1382"/>
              <a:gd name="T50" fmla="*/ 734 w 1382"/>
              <a:gd name="T51" fmla="*/ 80 h 1382"/>
              <a:gd name="T52" fmla="*/ 656 w 1382"/>
              <a:gd name="T53" fmla="*/ 103 h 1382"/>
              <a:gd name="T54" fmla="*/ 580 w 1382"/>
              <a:gd name="T55" fmla="*/ 131 h 1382"/>
              <a:gd name="T56" fmla="*/ 507 w 1382"/>
              <a:gd name="T57" fmla="*/ 163 h 1382"/>
              <a:gd name="T58" fmla="*/ 439 w 1382"/>
              <a:gd name="T59" fmla="*/ 198 h 1382"/>
              <a:gd name="T60" fmla="*/ 379 w 1382"/>
              <a:gd name="T61" fmla="*/ 240 h 1382"/>
              <a:gd name="T62" fmla="*/ 328 w 1382"/>
              <a:gd name="T63" fmla="*/ 285 h 1382"/>
              <a:gd name="T64" fmla="*/ 286 w 1382"/>
              <a:gd name="T65" fmla="*/ 338 h 1382"/>
              <a:gd name="T66" fmla="*/ 249 w 1382"/>
              <a:gd name="T67" fmla="*/ 399 h 1382"/>
              <a:gd name="T68" fmla="*/ 214 w 1382"/>
              <a:gd name="T69" fmla="*/ 470 h 1382"/>
              <a:gd name="T70" fmla="*/ 182 w 1382"/>
              <a:gd name="T71" fmla="*/ 548 h 1382"/>
              <a:gd name="T72" fmla="*/ 153 w 1382"/>
              <a:gd name="T73" fmla="*/ 629 h 1382"/>
              <a:gd name="T74" fmla="*/ 126 w 1382"/>
              <a:gd name="T75" fmla="*/ 714 h 1382"/>
              <a:gd name="T76" fmla="*/ 103 w 1382"/>
              <a:gd name="T77" fmla="*/ 800 h 1382"/>
              <a:gd name="T78" fmla="*/ 82 w 1382"/>
              <a:gd name="T79" fmla="*/ 886 h 1382"/>
              <a:gd name="T80" fmla="*/ 55 w 1382"/>
              <a:gd name="T81" fmla="*/ 1009 h 1382"/>
              <a:gd name="T82" fmla="*/ 28 w 1382"/>
              <a:gd name="T83" fmla="*/ 1155 h 1382"/>
              <a:gd name="T84" fmla="*/ 11 w 1382"/>
              <a:gd name="T85" fmla="*/ 1267 h 1382"/>
              <a:gd name="T86" fmla="*/ 1 w 1382"/>
              <a:gd name="T87" fmla="*/ 133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2" h="1382">
                <a:moveTo>
                  <a:pt x="0" y="1338"/>
                </a:moveTo>
                <a:lnTo>
                  <a:pt x="119" y="1382"/>
                </a:lnTo>
                <a:lnTo>
                  <a:pt x="120" y="1371"/>
                </a:lnTo>
                <a:lnTo>
                  <a:pt x="124" y="1336"/>
                </a:lnTo>
                <a:lnTo>
                  <a:pt x="130" y="1283"/>
                </a:lnTo>
                <a:lnTo>
                  <a:pt x="141" y="1213"/>
                </a:lnTo>
                <a:lnTo>
                  <a:pt x="147" y="1174"/>
                </a:lnTo>
                <a:lnTo>
                  <a:pt x="155" y="1131"/>
                </a:lnTo>
                <a:lnTo>
                  <a:pt x="164" y="1085"/>
                </a:lnTo>
                <a:lnTo>
                  <a:pt x="174" y="1037"/>
                </a:lnTo>
                <a:lnTo>
                  <a:pt x="185" y="989"/>
                </a:lnTo>
                <a:lnTo>
                  <a:pt x="197" y="938"/>
                </a:lnTo>
                <a:lnTo>
                  <a:pt x="211" y="886"/>
                </a:lnTo>
                <a:lnTo>
                  <a:pt x="225" y="833"/>
                </a:lnTo>
                <a:lnTo>
                  <a:pt x="242" y="780"/>
                </a:lnTo>
                <a:lnTo>
                  <a:pt x="260" y="727"/>
                </a:lnTo>
                <a:lnTo>
                  <a:pt x="280" y="675"/>
                </a:lnTo>
                <a:lnTo>
                  <a:pt x="302" y="623"/>
                </a:lnTo>
                <a:lnTo>
                  <a:pt x="324" y="572"/>
                </a:lnTo>
                <a:lnTo>
                  <a:pt x="349" y="523"/>
                </a:lnTo>
                <a:lnTo>
                  <a:pt x="376" y="476"/>
                </a:lnTo>
                <a:lnTo>
                  <a:pt x="403" y="430"/>
                </a:lnTo>
                <a:lnTo>
                  <a:pt x="434" y="388"/>
                </a:lnTo>
                <a:lnTo>
                  <a:pt x="466" y="349"/>
                </a:lnTo>
                <a:lnTo>
                  <a:pt x="499" y="313"/>
                </a:lnTo>
                <a:lnTo>
                  <a:pt x="536" y="280"/>
                </a:lnTo>
                <a:lnTo>
                  <a:pt x="574" y="251"/>
                </a:lnTo>
                <a:lnTo>
                  <a:pt x="615" y="228"/>
                </a:lnTo>
                <a:lnTo>
                  <a:pt x="657" y="209"/>
                </a:lnTo>
                <a:lnTo>
                  <a:pt x="702" y="195"/>
                </a:lnTo>
                <a:lnTo>
                  <a:pt x="873" y="155"/>
                </a:lnTo>
                <a:lnTo>
                  <a:pt x="1016" y="122"/>
                </a:lnTo>
                <a:lnTo>
                  <a:pt x="1134" y="97"/>
                </a:lnTo>
                <a:lnTo>
                  <a:pt x="1227" y="77"/>
                </a:lnTo>
                <a:lnTo>
                  <a:pt x="1297" y="63"/>
                </a:lnTo>
                <a:lnTo>
                  <a:pt x="1345" y="54"/>
                </a:lnTo>
                <a:lnTo>
                  <a:pt x="1373" y="49"/>
                </a:lnTo>
                <a:lnTo>
                  <a:pt x="1382" y="47"/>
                </a:lnTo>
                <a:lnTo>
                  <a:pt x="1235" y="0"/>
                </a:lnTo>
                <a:lnTo>
                  <a:pt x="1227" y="0"/>
                </a:lnTo>
                <a:lnTo>
                  <a:pt x="1205" y="2"/>
                </a:lnTo>
                <a:lnTo>
                  <a:pt x="1169" y="5"/>
                </a:lnTo>
                <a:lnTo>
                  <a:pt x="1121" y="9"/>
                </a:lnTo>
                <a:lnTo>
                  <a:pt x="1063" y="16"/>
                </a:lnTo>
                <a:lnTo>
                  <a:pt x="999" y="25"/>
                </a:lnTo>
                <a:lnTo>
                  <a:pt x="964" y="30"/>
                </a:lnTo>
                <a:lnTo>
                  <a:pt x="928" y="37"/>
                </a:lnTo>
                <a:lnTo>
                  <a:pt x="891" y="44"/>
                </a:lnTo>
                <a:lnTo>
                  <a:pt x="852" y="51"/>
                </a:lnTo>
                <a:lnTo>
                  <a:pt x="813" y="60"/>
                </a:lnTo>
                <a:lnTo>
                  <a:pt x="774" y="69"/>
                </a:lnTo>
                <a:lnTo>
                  <a:pt x="734" y="80"/>
                </a:lnTo>
                <a:lnTo>
                  <a:pt x="695" y="91"/>
                </a:lnTo>
                <a:lnTo>
                  <a:pt x="656" y="103"/>
                </a:lnTo>
                <a:lnTo>
                  <a:pt x="618" y="116"/>
                </a:lnTo>
                <a:lnTo>
                  <a:pt x="580" y="131"/>
                </a:lnTo>
                <a:lnTo>
                  <a:pt x="543" y="146"/>
                </a:lnTo>
                <a:lnTo>
                  <a:pt x="507" y="163"/>
                </a:lnTo>
                <a:lnTo>
                  <a:pt x="472" y="179"/>
                </a:lnTo>
                <a:lnTo>
                  <a:pt x="439" y="198"/>
                </a:lnTo>
                <a:lnTo>
                  <a:pt x="408" y="219"/>
                </a:lnTo>
                <a:lnTo>
                  <a:pt x="379" y="240"/>
                </a:lnTo>
                <a:lnTo>
                  <a:pt x="352" y="262"/>
                </a:lnTo>
                <a:lnTo>
                  <a:pt x="328" y="285"/>
                </a:lnTo>
                <a:lnTo>
                  <a:pt x="306" y="311"/>
                </a:lnTo>
                <a:lnTo>
                  <a:pt x="286" y="338"/>
                </a:lnTo>
                <a:lnTo>
                  <a:pt x="267" y="368"/>
                </a:lnTo>
                <a:lnTo>
                  <a:pt x="249" y="399"/>
                </a:lnTo>
                <a:lnTo>
                  <a:pt x="231" y="434"/>
                </a:lnTo>
                <a:lnTo>
                  <a:pt x="214" y="470"/>
                </a:lnTo>
                <a:lnTo>
                  <a:pt x="197" y="508"/>
                </a:lnTo>
                <a:lnTo>
                  <a:pt x="182" y="548"/>
                </a:lnTo>
                <a:lnTo>
                  <a:pt x="167" y="588"/>
                </a:lnTo>
                <a:lnTo>
                  <a:pt x="153" y="629"/>
                </a:lnTo>
                <a:lnTo>
                  <a:pt x="139" y="671"/>
                </a:lnTo>
                <a:lnTo>
                  <a:pt x="126" y="714"/>
                </a:lnTo>
                <a:lnTo>
                  <a:pt x="114" y="757"/>
                </a:lnTo>
                <a:lnTo>
                  <a:pt x="103" y="800"/>
                </a:lnTo>
                <a:lnTo>
                  <a:pt x="92" y="843"/>
                </a:lnTo>
                <a:lnTo>
                  <a:pt x="82" y="886"/>
                </a:lnTo>
                <a:lnTo>
                  <a:pt x="72" y="927"/>
                </a:lnTo>
                <a:lnTo>
                  <a:pt x="55" y="1009"/>
                </a:lnTo>
                <a:lnTo>
                  <a:pt x="40" y="1086"/>
                </a:lnTo>
                <a:lnTo>
                  <a:pt x="28" y="1155"/>
                </a:lnTo>
                <a:lnTo>
                  <a:pt x="18" y="1216"/>
                </a:lnTo>
                <a:lnTo>
                  <a:pt x="11" y="1267"/>
                </a:lnTo>
                <a:lnTo>
                  <a:pt x="4" y="1305"/>
                </a:lnTo>
                <a:lnTo>
                  <a:pt x="1" y="1330"/>
                </a:lnTo>
                <a:lnTo>
                  <a:pt x="0" y="1338"/>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Calibri" panose="020F0502020204030204" pitchFamily="34" charset="0"/>
              <a:ea typeface="汉仪劲楷简" panose="00020600040101010101" pitchFamily="18" charset="-122"/>
              <a:sym typeface="Calibri" panose="020F0502020204030204" pitchFamily="34" charset="0"/>
            </a:endParaRPr>
          </a:p>
        </p:txBody>
      </p:sp>
      <p:sp>
        <p:nvSpPr>
          <p:cNvPr id="51" name="Freeform5"/>
          <p:cNvSpPr/>
          <p:nvPr/>
        </p:nvSpPr>
        <p:spPr bwMode="auto">
          <a:xfrm>
            <a:off x="5148905" y="3950385"/>
            <a:ext cx="1911593" cy="541338"/>
          </a:xfrm>
          <a:custGeom>
            <a:avLst/>
            <a:gdLst>
              <a:gd name="T0" fmla="*/ 188 w 2868"/>
              <a:gd name="T1" fmla="*/ 1023 h 1023"/>
              <a:gd name="T2" fmla="*/ 266 w 2868"/>
              <a:gd name="T3" fmla="*/ 1010 h 1023"/>
              <a:gd name="T4" fmla="*/ 470 w 2868"/>
              <a:gd name="T5" fmla="*/ 973 h 1023"/>
              <a:gd name="T6" fmla="*/ 768 w 2868"/>
              <a:gd name="T7" fmla="*/ 917 h 1023"/>
              <a:gd name="T8" fmla="*/ 1121 w 2868"/>
              <a:gd name="T9" fmla="*/ 844 h 1023"/>
              <a:gd name="T10" fmla="*/ 1308 w 2868"/>
              <a:gd name="T11" fmla="*/ 802 h 1023"/>
              <a:gd name="T12" fmla="*/ 1495 w 2868"/>
              <a:gd name="T13" fmla="*/ 757 h 1023"/>
              <a:gd name="T14" fmla="*/ 1678 w 2868"/>
              <a:gd name="T15" fmla="*/ 711 h 1023"/>
              <a:gd name="T16" fmla="*/ 1853 w 2868"/>
              <a:gd name="T17" fmla="*/ 662 h 1023"/>
              <a:gd name="T18" fmla="*/ 2015 w 2868"/>
              <a:gd name="T19" fmla="*/ 612 h 1023"/>
              <a:gd name="T20" fmla="*/ 2158 w 2868"/>
              <a:gd name="T21" fmla="*/ 561 h 1023"/>
              <a:gd name="T22" fmla="*/ 2280 w 2868"/>
              <a:gd name="T23" fmla="*/ 510 h 1023"/>
              <a:gd name="T24" fmla="*/ 2375 w 2868"/>
              <a:gd name="T25" fmla="*/ 458 h 1023"/>
              <a:gd name="T26" fmla="*/ 2451 w 2868"/>
              <a:gd name="T27" fmla="*/ 407 h 1023"/>
              <a:gd name="T28" fmla="*/ 2519 w 2868"/>
              <a:gd name="T29" fmla="*/ 360 h 1023"/>
              <a:gd name="T30" fmla="*/ 2633 w 2868"/>
              <a:gd name="T31" fmla="*/ 274 h 1023"/>
              <a:gd name="T32" fmla="*/ 2719 w 2868"/>
              <a:gd name="T33" fmla="*/ 201 h 1023"/>
              <a:gd name="T34" fmla="*/ 2782 w 2868"/>
              <a:gd name="T35" fmla="*/ 139 h 1023"/>
              <a:gd name="T36" fmla="*/ 2825 w 2868"/>
              <a:gd name="T37" fmla="*/ 92 h 1023"/>
              <a:gd name="T38" fmla="*/ 2851 w 2868"/>
              <a:gd name="T39" fmla="*/ 57 h 1023"/>
              <a:gd name="T40" fmla="*/ 2868 w 2868"/>
              <a:gd name="T41" fmla="*/ 29 h 1023"/>
              <a:gd name="T42" fmla="*/ 2782 w 2868"/>
              <a:gd name="T43" fmla="*/ 4 h 1023"/>
              <a:gd name="T44" fmla="*/ 2753 w 2868"/>
              <a:gd name="T45" fmla="*/ 38 h 1023"/>
              <a:gd name="T46" fmla="*/ 2692 w 2868"/>
              <a:gd name="T47" fmla="*/ 98 h 1023"/>
              <a:gd name="T48" fmla="*/ 2629 w 2868"/>
              <a:gd name="T49" fmla="*/ 157 h 1023"/>
              <a:gd name="T50" fmla="*/ 2577 w 2868"/>
              <a:gd name="T51" fmla="*/ 200 h 1023"/>
              <a:gd name="T52" fmla="*/ 2518 w 2868"/>
              <a:gd name="T53" fmla="*/ 246 h 1023"/>
              <a:gd name="T54" fmla="*/ 2451 w 2868"/>
              <a:gd name="T55" fmla="*/ 293 h 1023"/>
              <a:gd name="T56" fmla="*/ 2378 w 2868"/>
              <a:gd name="T57" fmla="*/ 340 h 1023"/>
              <a:gd name="T58" fmla="*/ 2297 w 2868"/>
              <a:gd name="T59" fmla="*/ 387 h 1023"/>
              <a:gd name="T60" fmla="*/ 2210 w 2868"/>
              <a:gd name="T61" fmla="*/ 432 h 1023"/>
              <a:gd name="T62" fmla="*/ 2115 w 2868"/>
              <a:gd name="T63" fmla="*/ 476 h 1023"/>
              <a:gd name="T64" fmla="*/ 2014 w 2868"/>
              <a:gd name="T65" fmla="*/ 515 h 1023"/>
              <a:gd name="T66" fmla="*/ 1905 w 2868"/>
              <a:gd name="T67" fmla="*/ 550 h 1023"/>
              <a:gd name="T68" fmla="*/ 1726 w 2868"/>
              <a:gd name="T69" fmla="*/ 597 h 1023"/>
              <a:gd name="T70" fmla="*/ 1449 w 2868"/>
              <a:gd name="T71" fmla="*/ 664 h 1023"/>
              <a:gd name="T72" fmla="*/ 1146 w 2868"/>
              <a:gd name="T73" fmla="*/ 734 h 1023"/>
              <a:gd name="T74" fmla="*/ 841 w 2868"/>
              <a:gd name="T75" fmla="*/ 802 h 1023"/>
              <a:gd name="T76" fmla="*/ 553 w 2868"/>
              <a:gd name="T77" fmla="*/ 865 h 1023"/>
              <a:gd name="T78" fmla="*/ 305 w 2868"/>
              <a:gd name="T79" fmla="*/ 918 h 1023"/>
              <a:gd name="T80" fmla="*/ 119 w 2868"/>
              <a:gd name="T81" fmla="*/ 957 h 1023"/>
              <a:gd name="T82" fmla="*/ 15 w 2868"/>
              <a:gd name="T83" fmla="*/ 979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8" h="1023">
                <a:moveTo>
                  <a:pt x="0" y="982"/>
                </a:moveTo>
                <a:lnTo>
                  <a:pt x="188" y="1023"/>
                </a:lnTo>
                <a:lnTo>
                  <a:pt x="208" y="1019"/>
                </a:lnTo>
                <a:lnTo>
                  <a:pt x="266" y="1010"/>
                </a:lnTo>
                <a:lnTo>
                  <a:pt x="353" y="994"/>
                </a:lnTo>
                <a:lnTo>
                  <a:pt x="470" y="973"/>
                </a:lnTo>
                <a:lnTo>
                  <a:pt x="609" y="948"/>
                </a:lnTo>
                <a:lnTo>
                  <a:pt x="768" y="917"/>
                </a:lnTo>
                <a:lnTo>
                  <a:pt x="940" y="882"/>
                </a:lnTo>
                <a:lnTo>
                  <a:pt x="1121" y="844"/>
                </a:lnTo>
                <a:lnTo>
                  <a:pt x="1214" y="823"/>
                </a:lnTo>
                <a:lnTo>
                  <a:pt x="1308" y="802"/>
                </a:lnTo>
                <a:lnTo>
                  <a:pt x="1401" y="780"/>
                </a:lnTo>
                <a:lnTo>
                  <a:pt x="1495" y="757"/>
                </a:lnTo>
                <a:lnTo>
                  <a:pt x="1587" y="735"/>
                </a:lnTo>
                <a:lnTo>
                  <a:pt x="1678" y="711"/>
                </a:lnTo>
                <a:lnTo>
                  <a:pt x="1767" y="686"/>
                </a:lnTo>
                <a:lnTo>
                  <a:pt x="1853" y="662"/>
                </a:lnTo>
                <a:lnTo>
                  <a:pt x="1935" y="638"/>
                </a:lnTo>
                <a:lnTo>
                  <a:pt x="2015" y="612"/>
                </a:lnTo>
                <a:lnTo>
                  <a:pt x="2089" y="587"/>
                </a:lnTo>
                <a:lnTo>
                  <a:pt x="2158" y="561"/>
                </a:lnTo>
                <a:lnTo>
                  <a:pt x="2222" y="535"/>
                </a:lnTo>
                <a:lnTo>
                  <a:pt x="2280" y="510"/>
                </a:lnTo>
                <a:lnTo>
                  <a:pt x="2331" y="483"/>
                </a:lnTo>
                <a:lnTo>
                  <a:pt x="2375" y="458"/>
                </a:lnTo>
                <a:lnTo>
                  <a:pt x="2414" y="432"/>
                </a:lnTo>
                <a:lnTo>
                  <a:pt x="2451" y="407"/>
                </a:lnTo>
                <a:lnTo>
                  <a:pt x="2486" y="384"/>
                </a:lnTo>
                <a:lnTo>
                  <a:pt x="2519" y="360"/>
                </a:lnTo>
                <a:lnTo>
                  <a:pt x="2579" y="316"/>
                </a:lnTo>
                <a:lnTo>
                  <a:pt x="2633" y="274"/>
                </a:lnTo>
                <a:lnTo>
                  <a:pt x="2679" y="235"/>
                </a:lnTo>
                <a:lnTo>
                  <a:pt x="2719" y="201"/>
                </a:lnTo>
                <a:lnTo>
                  <a:pt x="2754" y="169"/>
                </a:lnTo>
                <a:lnTo>
                  <a:pt x="2782" y="139"/>
                </a:lnTo>
                <a:lnTo>
                  <a:pt x="2806" y="114"/>
                </a:lnTo>
                <a:lnTo>
                  <a:pt x="2825" y="92"/>
                </a:lnTo>
                <a:lnTo>
                  <a:pt x="2839" y="73"/>
                </a:lnTo>
                <a:lnTo>
                  <a:pt x="2851" y="57"/>
                </a:lnTo>
                <a:lnTo>
                  <a:pt x="2864" y="36"/>
                </a:lnTo>
                <a:lnTo>
                  <a:pt x="2868" y="29"/>
                </a:lnTo>
                <a:lnTo>
                  <a:pt x="2787" y="0"/>
                </a:lnTo>
                <a:lnTo>
                  <a:pt x="2782" y="4"/>
                </a:lnTo>
                <a:lnTo>
                  <a:pt x="2772" y="18"/>
                </a:lnTo>
                <a:lnTo>
                  <a:pt x="2753" y="38"/>
                </a:lnTo>
                <a:lnTo>
                  <a:pt x="2726" y="65"/>
                </a:lnTo>
                <a:lnTo>
                  <a:pt x="2692" y="98"/>
                </a:lnTo>
                <a:lnTo>
                  <a:pt x="2652" y="136"/>
                </a:lnTo>
                <a:lnTo>
                  <a:pt x="2629" y="157"/>
                </a:lnTo>
                <a:lnTo>
                  <a:pt x="2604" y="178"/>
                </a:lnTo>
                <a:lnTo>
                  <a:pt x="2577" y="200"/>
                </a:lnTo>
                <a:lnTo>
                  <a:pt x="2549" y="223"/>
                </a:lnTo>
                <a:lnTo>
                  <a:pt x="2518" y="246"/>
                </a:lnTo>
                <a:lnTo>
                  <a:pt x="2485" y="269"/>
                </a:lnTo>
                <a:lnTo>
                  <a:pt x="2451" y="293"/>
                </a:lnTo>
                <a:lnTo>
                  <a:pt x="2415" y="316"/>
                </a:lnTo>
                <a:lnTo>
                  <a:pt x="2378" y="340"/>
                </a:lnTo>
                <a:lnTo>
                  <a:pt x="2338" y="364"/>
                </a:lnTo>
                <a:lnTo>
                  <a:pt x="2297" y="387"/>
                </a:lnTo>
                <a:lnTo>
                  <a:pt x="2255" y="410"/>
                </a:lnTo>
                <a:lnTo>
                  <a:pt x="2210" y="432"/>
                </a:lnTo>
                <a:lnTo>
                  <a:pt x="2164" y="454"/>
                </a:lnTo>
                <a:lnTo>
                  <a:pt x="2115" y="476"/>
                </a:lnTo>
                <a:lnTo>
                  <a:pt x="2065" y="496"/>
                </a:lnTo>
                <a:lnTo>
                  <a:pt x="2014" y="515"/>
                </a:lnTo>
                <a:lnTo>
                  <a:pt x="1961" y="533"/>
                </a:lnTo>
                <a:lnTo>
                  <a:pt x="1905" y="550"/>
                </a:lnTo>
                <a:lnTo>
                  <a:pt x="1849" y="566"/>
                </a:lnTo>
                <a:lnTo>
                  <a:pt x="1726" y="597"/>
                </a:lnTo>
                <a:lnTo>
                  <a:pt x="1593" y="630"/>
                </a:lnTo>
                <a:lnTo>
                  <a:pt x="1449" y="664"/>
                </a:lnTo>
                <a:lnTo>
                  <a:pt x="1300" y="699"/>
                </a:lnTo>
                <a:lnTo>
                  <a:pt x="1146" y="734"/>
                </a:lnTo>
                <a:lnTo>
                  <a:pt x="993" y="768"/>
                </a:lnTo>
                <a:lnTo>
                  <a:pt x="841" y="802"/>
                </a:lnTo>
                <a:lnTo>
                  <a:pt x="694" y="834"/>
                </a:lnTo>
                <a:lnTo>
                  <a:pt x="553" y="865"/>
                </a:lnTo>
                <a:lnTo>
                  <a:pt x="423" y="893"/>
                </a:lnTo>
                <a:lnTo>
                  <a:pt x="305" y="918"/>
                </a:lnTo>
                <a:lnTo>
                  <a:pt x="202" y="939"/>
                </a:lnTo>
                <a:lnTo>
                  <a:pt x="119" y="957"/>
                </a:lnTo>
                <a:lnTo>
                  <a:pt x="55" y="971"/>
                </a:lnTo>
                <a:lnTo>
                  <a:pt x="15" y="979"/>
                </a:lnTo>
                <a:lnTo>
                  <a:pt x="0" y="982"/>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Calibri" panose="020F0502020204030204" pitchFamily="34" charset="0"/>
              <a:ea typeface="汉仪劲楷简" panose="00020600040101010101" pitchFamily="18" charset="-122"/>
              <a:sym typeface="Calibri" panose="020F0502020204030204" pitchFamily="34" charset="0"/>
            </a:endParaRPr>
          </a:p>
        </p:txBody>
      </p:sp>
      <p:sp>
        <p:nvSpPr>
          <p:cNvPr id="52" name="Freeform6"/>
          <p:cNvSpPr/>
          <p:nvPr/>
        </p:nvSpPr>
        <p:spPr bwMode="auto">
          <a:xfrm>
            <a:off x="7058498" y="3202672"/>
            <a:ext cx="1117763" cy="696913"/>
          </a:xfrm>
          <a:custGeom>
            <a:avLst/>
            <a:gdLst>
              <a:gd name="T0" fmla="*/ 71 w 1677"/>
              <a:gd name="T1" fmla="*/ 1316 h 1316"/>
              <a:gd name="T2" fmla="*/ 93 w 1677"/>
              <a:gd name="T3" fmla="*/ 1289 h 1316"/>
              <a:gd name="T4" fmla="*/ 155 w 1677"/>
              <a:gd name="T5" fmla="*/ 1210 h 1316"/>
              <a:gd name="T6" fmla="*/ 251 w 1677"/>
              <a:gd name="T7" fmla="*/ 1096 h 1316"/>
              <a:gd name="T8" fmla="*/ 374 w 1677"/>
              <a:gd name="T9" fmla="*/ 954 h 1316"/>
              <a:gd name="T10" fmla="*/ 519 w 1677"/>
              <a:gd name="T11" fmla="*/ 799 h 1316"/>
              <a:gd name="T12" fmla="*/ 597 w 1677"/>
              <a:gd name="T13" fmla="*/ 719 h 1316"/>
              <a:gd name="T14" fmla="*/ 678 w 1677"/>
              <a:gd name="T15" fmla="*/ 640 h 1316"/>
              <a:gd name="T16" fmla="*/ 761 w 1677"/>
              <a:gd name="T17" fmla="*/ 563 h 1316"/>
              <a:gd name="T18" fmla="*/ 845 w 1677"/>
              <a:gd name="T19" fmla="*/ 490 h 1316"/>
              <a:gd name="T20" fmla="*/ 930 w 1677"/>
              <a:gd name="T21" fmla="*/ 421 h 1316"/>
              <a:gd name="T22" fmla="*/ 1014 w 1677"/>
              <a:gd name="T23" fmla="*/ 360 h 1316"/>
              <a:gd name="T24" fmla="*/ 1095 w 1677"/>
              <a:gd name="T25" fmla="*/ 305 h 1316"/>
              <a:gd name="T26" fmla="*/ 1172 w 1677"/>
              <a:gd name="T27" fmla="*/ 257 h 1316"/>
              <a:gd name="T28" fmla="*/ 1242 w 1677"/>
              <a:gd name="T29" fmla="*/ 215 h 1316"/>
              <a:gd name="T30" fmla="*/ 1307 w 1677"/>
              <a:gd name="T31" fmla="*/ 180 h 1316"/>
              <a:gd name="T32" fmla="*/ 1421 w 1677"/>
              <a:gd name="T33" fmla="*/ 124 h 1316"/>
              <a:gd name="T34" fmla="*/ 1514 w 1677"/>
              <a:gd name="T35" fmla="*/ 86 h 1316"/>
              <a:gd name="T36" fmla="*/ 1585 w 1677"/>
              <a:gd name="T37" fmla="*/ 62 h 1316"/>
              <a:gd name="T38" fmla="*/ 1636 w 1677"/>
              <a:gd name="T39" fmla="*/ 50 h 1316"/>
              <a:gd name="T40" fmla="*/ 1677 w 1677"/>
              <a:gd name="T41" fmla="*/ 44 h 1316"/>
              <a:gd name="T42" fmla="*/ 1543 w 1677"/>
              <a:gd name="T43" fmla="*/ 2 h 1316"/>
              <a:gd name="T44" fmla="*/ 1500 w 1677"/>
              <a:gd name="T45" fmla="*/ 16 h 1316"/>
              <a:gd name="T46" fmla="*/ 1422 w 1677"/>
              <a:gd name="T47" fmla="*/ 47 h 1316"/>
              <a:gd name="T48" fmla="*/ 1314 w 1677"/>
              <a:gd name="T49" fmla="*/ 93 h 1316"/>
              <a:gd name="T50" fmla="*/ 1218 w 1677"/>
              <a:gd name="T51" fmla="*/ 141 h 1316"/>
              <a:gd name="T52" fmla="*/ 1148 w 1677"/>
              <a:gd name="T53" fmla="*/ 178 h 1316"/>
              <a:gd name="T54" fmla="*/ 1074 w 1677"/>
              <a:gd name="T55" fmla="*/ 220 h 1316"/>
              <a:gd name="T56" fmla="*/ 998 w 1677"/>
              <a:gd name="T57" fmla="*/ 268 h 1316"/>
              <a:gd name="T58" fmla="*/ 921 w 1677"/>
              <a:gd name="T59" fmla="*/ 320 h 1316"/>
              <a:gd name="T60" fmla="*/ 842 w 1677"/>
              <a:gd name="T61" fmla="*/ 378 h 1316"/>
              <a:gd name="T62" fmla="*/ 762 w 1677"/>
              <a:gd name="T63" fmla="*/ 441 h 1316"/>
              <a:gd name="T64" fmla="*/ 684 w 1677"/>
              <a:gd name="T65" fmla="*/ 510 h 1316"/>
              <a:gd name="T66" fmla="*/ 570 w 1677"/>
              <a:gd name="T67" fmla="*/ 621 h 1316"/>
              <a:gd name="T68" fmla="*/ 433 w 1677"/>
              <a:gd name="T69" fmla="*/ 764 h 1316"/>
              <a:gd name="T70" fmla="*/ 313 w 1677"/>
              <a:gd name="T71" fmla="*/ 897 h 1316"/>
              <a:gd name="T72" fmla="*/ 211 w 1677"/>
              <a:gd name="T73" fmla="*/ 1017 h 1316"/>
              <a:gd name="T74" fmla="*/ 129 w 1677"/>
              <a:gd name="T75" fmla="*/ 1119 h 1316"/>
              <a:gd name="T76" fmla="*/ 66 w 1677"/>
              <a:gd name="T77" fmla="*/ 1202 h 1316"/>
              <a:gd name="T78" fmla="*/ 24 w 1677"/>
              <a:gd name="T79" fmla="*/ 1260 h 1316"/>
              <a:gd name="T80" fmla="*/ 2 w 1677"/>
              <a:gd name="T81" fmla="*/ 1291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77" h="1316">
                <a:moveTo>
                  <a:pt x="0" y="1294"/>
                </a:moveTo>
                <a:lnTo>
                  <a:pt x="71" y="1316"/>
                </a:lnTo>
                <a:lnTo>
                  <a:pt x="76" y="1309"/>
                </a:lnTo>
                <a:lnTo>
                  <a:pt x="93" y="1289"/>
                </a:lnTo>
                <a:lnTo>
                  <a:pt x="119" y="1255"/>
                </a:lnTo>
                <a:lnTo>
                  <a:pt x="155" y="1210"/>
                </a:lnTo>
                <a:lnTo>
                  <a:pt x="200" y="1157"/>
                </a:lnTo>
                <a:lnTo>
                  <a:pt x="251" y="1096"/>
                </a:lnTo>
                <a:lnTo>
                  <a:pt x="310" y="1027"/>
                </a:lnTo>
                <a:lnTo>
                  <a:pt x="374" y="954"/>
                </a:lnTo>
                <a:lnTo>
                  <a:pt x="445" y="878"/>
                </a:lnTo>
                <a:lnTo>
                  <a:pt x="519" y="799"/>
                </a:lnTo>
                <a:lnTo>
                  <a:pt x="557" y="759"/>
                </a:lnTo>
                <a:lnTo>
                  <a:pt x="597" y="719"/>
                </a:lnTo>
                <a:lnTo>
                  <a:pt x="637" y="679"/>
                </a:lnTo>
                <a:lnTo>
                  <a:pt x="678" y="640"/>
                </a:lnTo>
                <a:lnTo>
                  <a:pt x="719" y="601"/>
                </a:lnTo>
                <a:lnTo>
                  <a:pt x="761" y="563"/>
                </a:lnTo>
                <a:lnTo>
                  <a:pt x="802" y="526"/>
                </a:lnTo>
                <a:lnTo>
                  <a:pt x="845" y="490"/>
                </a:lnTo>
                <a:lnTo>
                  <a:pt x="888" y="455"/>
                </a:lnTo>
                <a:lnTo>
                  <a:pt x="930" y="421"/>
                </a:lnTo>
                <a:lnTo>
                  <a:pt x="973" y="389"/>
                </a:lnTo>
                <a:lnTo>
                  <a:pt x="1014" y="360"/>
                </a:lnTo>
                <a:lnTo>
                  <a:pt x="1056" y="331"/>
                </a:lnTo>
                <a:lnTo>
                  <a:pt x="1095" y="305"/>
                </a:lnTo>
                <a:lnTo>
                  <a:pt x="1135" y="280"/>
                </a:lnTo>
                <a:lnTo>
                  <a:pt x="1172" y="257"/>
                </a:lnTo>
                <a:lnTo>
                  <a:pt x="1207" y="235"/>
                </a:lnTo>
                <a:lnTo>
                  <a:pt x="1242" y="215"/>
                </a:lnTo>
                <a:lnTo>
                  <a:pt x="1275" y="197"/>
                </a:lnTo>
                <a:lnTo>
                  <a:pt x="1307" y="180"/>
                </a:lnTo>
                <a:lnTo>
                  <a:pt x="1366" y="149"/>
                </a:lnTo>
                <a:lnTo>
                  <a:pt x="1421" y="124"/>
                </a:lnTo>
                <a:lnTo>
                  <a:pt x="1470" y="103"/>
                </a:lnTo>
                <a:lnTo>
                  <a:pt x="1514" y="86"/>
                </a:lnTo>
                <a:lnTo>
                  <a:pt x="1552" y="72"/>
                </a:lnTo>
                <a:lnTo>
                  <a:pt x="1585" y="62"/>
                </a:lnTo>
                <a:lnTo>
                  <a:pt x="1614" y="55"/>
                </a:lnTo>
                <a:lnTo>
                  <a:pt x="1636" y="50"/>
                </a:lnTo>
                <a:lnTo>
                  <a:pt x="1666" y="46"/>
                </a:lnTo>
                <a:lnTo>
                  <a:pt x="1677" y="44"/>
                </a:lnTo>
                <a:lnTo>
                  <a:pt x="1549" y="0"/>
                </a:lnTo>
                <a:lnTo>
                  <a:pt x="1543" y="2"/>
                </a:lnTo>
                <a:lnTo>
                  <a:pt x="1527" y="7"/>
                </a:lnTo>
                <a:lnTo>
                  <a:pt x="1500" y="16"/>
                </a:lnTo>
                <a:lnTo>
                  <a:pt x="1466" y="30"/>
                </a:lnTo>
                <a:lnTo>
                  <a:pt x="1422" y="47"/>
                </a:lnTo>
                <a:lnTo>
                  <a:pt x="1371" y="68"/>
                </a:lnTo>
                <a:lnTo>
                  <a:pt x="1314" y="93"/>
                </a:lnTo>
                <a:lnTo>
                  <a:pt x="1251" y="124"/>
                </a:lnTo>
                <a:lnTo>
                  <a:pt x="1218" y="141"/>
                </a:lnTo>
                <a:lnTo>
                  <a:pt x="1183" y="159"/>
                </a:lnTo>
                <a:lnTo>
                  <a:pt x="1148" y="178"/>
                </a:lnTo>
                <a:lnTo>
                  <a:pt x="1111" y="199"/>
                </a:lnTo>
                <a:lnTo>
                  <a:pt x="1074" y="220"/>
                </a:lnTo>
                <a:lnTo>
                  <a:pt x="1037" y="243"/>
                </a:lnTo>
                <a:lnTo>
                  <a:pt x="998" y="268"/>
                </a:lnTo>
                <a:lnTo>
                  <a:pt x="960" y="293"/>
                </a:lnTo>
                <a:lnTo>
                  <a:pt x="921" y="320"/>
                </a:lnTo>
                <a:lnTo>
                  <a:pt x="881" y="348"/>
                </a:lnTo>
                <a:lnTo>
                  <a:pt x="842" y="378"/>
                </a:lnTo>
                <a:lnTo>
                  <a:pt x="802" y="408"/>
                </a:lnTo>
                <a:lnTo>
                  <a:pt x="762" y="441"/>
                </a:lnTo>
                <a:lnTo>
                  <a:pt x="723" y="475"/>
                </a:lnTo>
                <a:lnTo>
                  <a:pt x="684" y="510"/>
                </a:lnTo>
                <a:lnTo>
                  <a:pt x="645" y="547"/>
                </a:lnTo>
                <a:lnTo>
                  <a:pt x="570" y="621"/>
                </a:lnTo>
                <a:lnTo>
                  <a:pt x="499" y="693"/>
                </a:lnTo>
                <a:lnTo>
                  <a:pt x="433" y="764"/>
                </a:lnTo>
                <a:lnTo>
                  <a:pt x="371" y="832"/>
                </a:lnTo>
                <a:lnTo>
                  <a:pt x="313" y="897"/>
                </a:lnTo>
                <a:lnTo>
                  <a:pt x="260" y="959"/>
                </a:lnTo>
                <a:lnTo>
                  <a:pt x="211" y="1017"/>
                </a:lnTo>
                <a:lnTo>
                  <a:pt x="168" y="1071"/>
                </a:lnTo>
                <a:lnTo>
                  <a:pt x="129" y="1119"/>
                </a:lnTo>
                <a:lnTo>
                  <a:pt x="95" y="1163"/>
                </a:lnTo>
                <a:lnTo>
                  <a:pt x="66" y="1202"/>
                </a:lnTo>
                <a:lnTo>
                  <a:pt x="42" y="1234"/>
                </a:lnTo>
                <a:lnTo>
                  <a:pt x="24" y="1260"/>
                </a:lnTo>
                <a:lnTo>
                  <a:pt x="10" y="1279"/>
                </a:lnTo>
                <a:lnTo>
                  <a:pt x="2" y="1291"/>
                </a:lnTo>
                <a:lnTo>
                  <a:pt x="0" y="1294"/>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Calibri" panose="020F0502020204030204" pitchFamily="34" charset="0"/>
              <a:ea typeface="汉仪劲楷简" panose="00020600040101010101" pitchFamily="18" charset="-122"/>
              <a:sym typeface="Calibri" panose="020F0502020204030204" pitchFamily="34" charset="0"/>
            </a:endParaRPr>
          </a:p>
        </p:txBody>
      </p:sp>
      <p:sp>
        <p:nvSpPr>
          <p:cNvPr id="53" name="Freeform7"/>
          <p:cNvSpPr/>
          <p:nvPr/>
        </p:nvSpPr>
        <p:spPr bwMode="auto">
          <a:xfrm>
            <a:off x="8188258" y="2829610"/>
            <a:ext cx="1999574" cy="369888"/>
          </a:xfrm>
          <a:custGeom>
            <a:avLst/>
            <a:gdLst>
              <a:gd name="T0" fmla="*/ 94 w 3000"/>
              <a:gd name="T1" fmla="*/ 697 h 697"/>
              <a:gd name="T2" fmla="*/ 106 w 3000"/>
              <a:gd name="T3" fmla="*/ 686 h 697"/>
              <a:gd name="T4" fmla="*/ 146 w 3000"/>
              <a:gd name="T5" fmla="*/ 672 h 697"/>
              <a:gd name="T6" fmla="*/ 209 w 3000"/>
              <a:gd name="T7" fmla="*/ 655 h 697"/>
              <a:gd name="T8" fmla="*/ 296 w 3000"/>
              <a:gd name="T9" fmla="*/ 636 h 697"/>
              <a:gd name="T10" fmla="*/ 523 w 3000"/>
              <a:gd name="T11" fmla="*/ 591 h 697"/>
              <a:gd name="T12" fmla="*/ 809 w 3000"/>
              <a:gd name="T13" fmla="*/ 540 h 697"/>
              <a:gd name="T14" fmla="*/ 1130 w 3000"/>
              <a:gd name="T15" fmla="*/ 486 h 697"/>
              <a:gd name="T16" fmla="*/ 1467 w 3000"/>
              <a:gd name="T17" fmla="*/ 431 h 697"/>
              <a:gd name="T18" fmla="*/ 1799 w 3000"/>
              <a:gd name="T19" fmla="*/ 380 h 697"/>
              <a:gd name="T20" fmla="*/ 2105 w 3000"/>
              <a:gd name="T21" fmla="*/ 335 h 697"/>
              <a:gd name="T22" fmla="*/ 2242 w 3000"/>
              <a:gd name="T23" fmla="*/ 313 h 697"/>
              <a:gd name="T24" fmla="*/ 2363 w 3000"/>
              <a:gd name="T25" fmla="*/ 289 h 697"/>
              <a:gd name="T26" fmla="*/ 2473 w 3000"/>
              <a:gd name="T27" fmla="*/ 265 h 697"/>
              <a:gd name="T28" fmla="*/ 2571 w 3000"/>
              <a:gd name="T29" fmla="*/ 240 h 697"/>
              <a:gd name="T30" fmla="*/ 2656 w 3000"/>
              <a:gd name="T31" fmla="*/ 214 h 697"/>
              <a:gd name="T32" fmla="*/ 2730 w 3000"/>
              <a:gd name="T33" fmla="*/ 189 h 697"/>
              <a:gd name="T34" fmla="*/ 2794 w 3000"/>
              <a:gd name="T35" fmla="*/ 163 h 697"/>
              <a:gd name="T36" fmla="*/ 2848 w 3000"/>
              <a:gd name="T37" fmla="*/ 139 h 697"/>
              <a:gd name="T38" fmla="*/ 2892 w 3000"/>
              <a:gd name="T39" fmla="*/ 116 h 697"/>
              <a:gd name="T40" fmla="*/ 2928 w 3000"/>
              <a:gd name="T41" fmla="*/ 95 h 697"/>
              <a:gd name="T42" fmla="*/ 2956 w 3000"/>
              <a:gd name="T43" fmla="*/ 74 h 697"/>
              <a:gd name="T44" fmla="*/ 2977 w 3000"/>
              <a:gd name="T45" fmla="*/ 58 h 697"/>
              <a:gd name="T46" fmla="*/ 2991 w 3000"/>
              <a:gd name="T47" fmla="*/ 43 h 697"/>
              <a:gd name="T48" fmla="*/ 2998 w 3000"/>
              <a:gd name="T49" fmla="*/ 31 h 697"/>
              <a:gd name="T50" fmla="*/ 3000 w 3000"/>
              <a:gd name="T51" fmla="*/ 24 h 697"/>
              <a:gd name="T52" fmla="*/ 2997 w 3000"/>
              <a:gd name="T53" fmla="*/ 19 h 697"/>
              <a:gd name="T54" fmla="*/ 2939 w 3000"/>
              <a:gd name="T55" fmla="*/ 3 h 697"/>
              <a:gd name="T56" fmla="*/ 2893 w 3000"/>
              <a:gd name="T57" fmla="*/ 18 h 697"/>
              <a:gd name="T58" fmla="*/ 2802 w 3000"/>
              <a:gd name="T59" fmla="*/ 48 h 697"/>
              <a:gd name="T60" fmla="*/ 2663 w 3000"/>
              <a:gd name="T61" fmla="*/ 88 h 697"/>
              <a:gd name="T62" fmla="*/ 2473 w 3000"/>
              <a:gd name="T63" fmla="*/ 136 h 697"/>
              <a:gd name="T64" fmla="*/ 2233 w 3000"/>
              <a:gd name="T65" fmla="*/ 190 h 697"/>
              <a:gd name="T66" fmla="*/ 2020 w 3000"/>
              <a:gd name="T67" fmla="*/ 233 h 697"/>
              <a:gd name="T68" fmla="*/ 1860 w 3000"/>
              <a:gd name="T69" fmla="*/ 262 h 697"/>
              <a:gd name="T70" fmla="*/ 1688 w 3000"/>
              <a:gd name="T71" fmla="*/ 291 h 697"/>
              <a:gd name="T72" fmla="*/ 1501 w 3000"/>
              <a:gd name="T73" fmla="*/ 320 h 697"/>
              <a:gd name="T74" fmla="*/ 1304 w 3000"/>
              <a:gd name="T75" fmla="*/ 349 h 697"/>
              <a:gd name="T76" fmla="*/ 1121 w 3000"/>
              <a:gd name="T77" fmla="*/ 377 h 697"/>
              <a:gd name="T78" fmla="*/ 954 w 3000"/>
              <a:gd name="T79" fmla="*/ 406 h 697"/>
              <a:gd name="T80" fmla="*/ 803 w 3000"/>
              <a:gd name="T81" fmla="*/ 434 h 697"/>
              <a:gd name="T82" fmla="*/ 666 w 3000"/>
              <a:gd name="T83" fmla="*/ 462 h 697"/>
              <a:gd name="T84" fmla="*/ 545 w 3000"/>
              <a:gd name="T85" fmla="*/ 489 h 697"/>
              <a:gd name="T86" fmla="*/ 388 w 3000"/>
              <a:gd name="T87" fmla="*/ 527 h 697"/>
              <a:gd name="T88" fmla="*/ 225 w 3000"/>
              <a:gd name="T89" fmla="*/ 574 h 697"/>
              <a:gd name="T90" fmla="*/ 110 w 3000"/>
              <a:gd name="T91" fmla="*/ 612 h 697"/>
              <a:gd name="T92" fmla="*/ 38 w 3000"/>
              <a:gd name="T93" fmla="*/ 641 h 697"/>
              <a:gd name="T94" fmla="*/ 4 w 3000"/>
              <a:gd name="T95" fmla="*/ 655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00" h="697">
                <a:moveTo>
                  <a:pt x="0" y="657"/>
                </a:moveTo>
                <a:lnTo>
                  <a:pt x="94" y="697"/>
                </a:lnTo>
                <a:lnTo>
                  <a:pt x="96" y="691"/>
                </a:lnTo>
                <a:lnTo>
                  <a:pt x="106" y="686"/>
                </a:lnTo>
                <a:lnTo>
                  <a:pt x="123" y="680"/>
                </a:lnTo>
                <a:lnTo>
                  <a:pt x="146" y="672"/>
                </a:lnTo>
                <a:lnTo>
                  <a:pt x="174" y="664"/>
                </a:lnTo>
                <a:lnTo>
                  <a:pt x="209" y="655"/>
                </a:lnTo>
                <a:lnTo>
                  <a:pt x="251" y="646"/>
                </a:lnTo>
                <a:lnTo>
                  <a:pt x="296" y="636"/>
                </a:lnTo>
                <a:lnTo>
                  <a:pt x="402" y="614"/>
                </a:lnTo>
                <a:lnTo>
                  <a:pt x="523" y="591"/>
                </a:lnTo>
                <a:lnTo>
                  <a:pt x="661" y="565"/>
                </a:lnTo>
                <a:lnTo>
                  <a:pt x="809" y="540"/>
                </a:lnTo>
                <a:lnTo>
                  <a:pt x="966" y="513"/>
                </a:lnTo>
                <a:lnTo>
                  <a:pt x="1130" y="486"/>
                </a:lnTo>
                <a:lnTo>
                  <a:pt x="1297" y="459"/>
                </a:lnTo>
                <a:lnTo>
                  <a:pt x="1467" y="431"/>
                </a:lnTo>
                <a:lnTo>
                  <a:pt x="1635" y="406"/>
                </a:lnTo>
                <a:lnTo>
                  <a:pt x="1799" y="380"/>
                </a:lnTo>
                <a:lnTo>
                  <a:pt x="1956" y="356"/>
                </a:lnTo>
                <a:lnTo>
                  <a:pt x="2105" y="335"/>
                </a:lnTo>
                <a:lnTo>
                  <a:pt x="2175" y="324"/>
                </a:lnTo>
                <a:lnTo>
                  <a:pt x="2242" y="313"/>
                </a:lnTo>
                <a:lnTo>
                  <a:pt x="2304" y="301"/>
                </a:lnTo>
                <a:lnTo>
                  <a:pt x="2363" y="289"/>
                </a:lnTo>
                <a:lnTo>
                  <a:pt x="2421" y="278"/>
                </a:lnTo>
                <a:lnTo>
                  <a:pt x="2473" y="265"/>
                </a:lnTo>
                <a:lnTo>
                  <a:pt x="2523" y="252"/>
                </a:lnTo>
                <a:lnTo>
                  <a:pt x="2571" y="240"/>
                </a:lnTo>
                <a:lnTo>
                  <a:pt x="2615" y="227"/>
                </a:lnTo>
                <a:lnTo>
                  <a:pt x="2656" y="214"/>
                </a:lnTo>
                <a:lnTo>
                  <a:pt x="2694" y="201"/>
                </a:lnTo>
                <a:lnTo>
                  <a:pt x="2730" y="189"/>
                </a:lnTo>
                <a:lnTo>
                  <a:pt x="2763" y="176"/>
                </a:lnTo>
                <a:lnTo>
                  <a:pt x="2794" y="163"/>
                </a:lnTo>
                <a:lnTo>
                  <a:pt x="2822" y="151"/>
                </a:lnTo>
                <a:lnTo>
                  <a:pt x="2848" y="139"/>
                </a:lnTo>
                <a:lnTo>
                  <a:pt x="2871" y="127"/>
                </a:lnTo>
                <a:lnTo>
                  <a:pt x="2892" y="116"/>
                </a:lnTo>
                <a:lnTo>
                  <a:pt x="2911" y="105"/>
                </a:lnTo>
                <a:lnTo>
                  <a:pt x="2928" y="95"/>
                </a:lnTo>
                <a:lnTo>
                  <a:pt x="2943" y="84"/>
                </a:lnTo>
                <a:lnTo>
                  <a:pt x="2956" y="74"/>
                </a:lnTo>
                <a:lnTo>
                  <a:pt x="2967" y="65"/>
                </a:lnTo>
                <a:lnTo>
                  <a:pt x="2977" y="58"/>
                </a:lnTo>
                <a:lnTo>
                  <a:pt x="2984" y="49"/>
                </a:lnTo>
                <a:lnTo>
                  <a:pt x="2991" y="43"/>
                </a:lnTo>
                <a:lnTo>
                  <a:pt x="2995" y="36"/>
                </a:lnTo>
                <a:lnTo>
                  <a:pt x="2998" y="31"/>
                </a:lnTo>
                <a:lnTo>
                  <a:pt x="2999" y="27"/>
                </a:lnTo>
                <a:lnTo>
                  <a:pt x="3000" y="24"/>
                </a:lnTo>
                <a:lnTo>
                  <a:pt x="2999" y="21"/>
                </a:lnTo>
                <a:lnTo>
                  <a:pt x="2997" y="19"/>
                </a:lnTo>
                <a:lnTo>
                  <a:pt x="2944" y="0"/>
                </a:lnTo>
                <a:lnTo>
                  <a:pt x="2939" y="3"/>
                </a:lnTo>
                <a:lnTo>
                  <a:pt x="2922" y="9"/>
                </a:lnTo>
                <a:lnTo>
                  <a:pt x="2893" y="18"/>
                </a:lnTo>
                <a:lnTo>
                  <a:pt x="2853" y="32"/>
                </a:lnTo>
                <a:lnTo>
                  <a:pt x="2802" y="48"/>
                </a:lnTo>
                <a:lnTo>
                  <a:pt x="2738" y="66"/>
                </a:lnTo>
                <a:lnTo>
                  <a:pt x="2663" y="88"/>
                </a:lnTo>
                <a:lnTo>
                  <a:pt x="2574" y="110"/>
                </a:lnTo>
                <a:lnTo>
                  <a:pt x="2473" y="136"/>
                </a:lnTo>
                <a:lnTo>
                  <a:pt x="2359" y="162"/>
                </a:lnTo>
                <a:lnTo>
                  <a:pt x="2233" y="190"/>
                </a:lnTo>
                <a:lnTo>
                  <a:pt x="2094" y="218"/>
                </a:lnTo>
                <a:lnTo>
                  <a:pt x="2020" y="233"/>
                </a:lnTo>
                <a:lnTo>
                  <a:pt x="1941" y="247"/>
                </a:lnTo>
                <a:lnTo>
                  <a:pt x="1860" y="262"/>
                </a:lnTo>
                <a:lnTo>
                  <a:pt x="1775" y="277"/>
                </a:lnTo>
                <a:lnTo>
                  <a:pt x="1688" y="291"/>
                </a:lnTo>
                <a:lnTo>
                  <a:pt x="1596" y="305"/>
                </a:lnTo>
                <a:lnTo>
                  <a:pt x="1501" y="320"/>
                </a:lnTo>
                <a:lnTo>
                  <a:pt x="1402" y="334"/>
                </a:lnTo>
                <a:lnTo>
                  <a:pt x="1304" y="349"/>
                </a:lnTo>
                <a:lnTo>
                  <a:pt x="1211" y="362"/>
                </a:lnTo>
                <a:lnTo>
                  <a:pt x="1121" y="377"/>
                </a:lnTo>
                <a:lnTo>
                  <a:pt x="1035" y="391"/>
                </a:lnTo>
                <a:lnTo>
                  <a:pt x="954" y="406"/>
                </a:lnTo>
                <a:lnTo>
                  <a:pt x="876" y="419"/>
                </a:lnTo>
                <a:lnTo>
                  <a:pt x="803" y="434"/>
                </a:lnTo>
                <a:lnTo>
                  <a:pt x="733" y="448"/>
                </a:lnTo>
                <a:lnTo>
                  <a:pt x="666" y="462"/>
                </a:lnTo>
                <a:lnTo>
                  <a:pt x="604" y="475"/>
                </a:lnTo>
                <a:lnTo>
                  <a:pt x="545" y="489"/>
                </a:lnTo>
                <a:lnTo>
                  <a:pt x="488" y="502"/>
                </a:lnTo>
                <a:lnTo>
                  <a:pt x="388" y="527"/>
                </a:lnTo>
                <a:lnTo>
                  <a:pt x="300" y="552"/>
                </a:lnTo>
                <a:lnTo>
                  <a:pt x="225" y="574"/>
                </a:lnTo>
                <a:lnTo>
                  <a:pt x="162" y="595"/>
                </a:lnTo>
                <a:lnTo>
                  <a:pt x="110" y="612"/>
                </a:lnTo>
                <a:lnTo>
                  <a:pt x="69" y="628"/>
                </a:lnTo>
                <a:lnTo>
                  <a:pt x="38" y="641"/>
                </a:lnTo>
                <a:lnTo>
                  <a:pt x="17" y="649"/>
                </a:lnTo>
                <a:lnTo>
                  <a:pt x="4" y="655"/>
                </a:lnTo>
                <a:lnTo>
                  <a:pt x="0" y="657"/>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Calibri" panose="020F0502020204030204" pitchFamily="34" charset="0"/>
              <a:ea typeface="汉仪劲楷简" panose="00020600040101010101" pitchFamily="18" charset="-122"/>
              <a:sym typeface="Calibri" panose="020F0502020204030204" pitchFamily="34" charset="0"/>
            </a:endParaRPr>
          </a:p>
        </p:txBody>
      </p:sp>
      <p:cxnSp>
        <p:nvCxnSpPr>
          <p:cNvPr id="31" name="Line0"/>
          <p:cNvCxnSpPr/>
          <p:nvPr/>
        </p:nvCxnSpPr>
        <p:spPr>
          <a:xfrm flipH="1" flipV="1">
            <a:off x="516560" y="4270827"/>
            <a:ext cx="9067" cy="144803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2" name="Text box2"/>
          <p:cNvSpPr txBox="1"/>
          <p:nvPr/>
        </p:nvSpPr>
        <p:spPr>
          <a:xfrm>
            <a:off x="569021" y="4705912"/>
            <a:ext cx="2532610" cy="406265"/>
          </a:xfrm>
          <a:prstGeom prst="rect">
            <a:avLst/>
          </a:prstGeom>
        </p:spPr>
        <p:txBody>
          <a:bodyPr wrap="square" lIns="0" tIns="0" rIns="0" bIns="0">
            <a:noAutofit/>
          </a:bodyPr>
          <a:lstStyle/>
          <a:p>
            <a:pPr>
              <a:lnSpc>
                <a:spcPct val="120000"/>
              </a:lnSpc>
            </a:pPr>
            <a:r>
              <a:rPr lang="zh-CN" altLang="en-US" sz="1200">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a:t>
            </a:r>
          </a:p>
        </p:txBody>
      </p:sp>
      <p:sp>
        <p:nvSpPr>
          <p:cNvPr id="33" name="Text box3"/>
          <p:cNvSpPr txBox="1"/>
          <p:nvPr/>
        </p:nvSpPr>
        <p:spPr>
          <a:xfrm>
            <a:off x="516560" y="4306779"/>
            <a:ext cx="1798475" cy="338554"/>
          </a:xfrm>
          <a:prstGeom prst="rect">
            <a:avLst/>
          </a:prstGeom>
          <a:solidFill>
            <a:srgbClr val="67C0C7"/>
          </a:solidFill>
        </p:spPr>
        <p:txBody>
          <a:bodyPr wrap="none">
            <a:normAutofit fontScale="97500"/>
          </a:bodyPr>
          <a:lstStyle/>
          <a:p>
            <a:r>
              <a:rPr lang="zh-CN" altLang="en-US" sz="1600" b="1">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标题文本预设</a:t>
            </a:r>
          </a:p>
        </p:txBody>
      </p:sp>
      <p:cxnSp>
        <p:nvCxnSpPr>
          <p:cNvPr id="34" name="Line1"/>
          <p:cNvCxnSpPr/>
          <p:nvPr/>
        </p:nvCxnSpPr>
        <p:spPr>
          <a:xfrm flipH="1" flipV="1">
            <a:off x="3767490" y="3043690"/>
            <a:ext cx="9067" cy="144803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5" name="Text box4"/>
          <p:cNvSpPr txBox="1"/>
          <p:nvPr/>
        </p:nvSpPr>
        <p:spPr>
          <a:xfrm>
            <a:off x="3819951" y="3478775"/>
            <a:ext cx="2532610" cy="406265"/>
          </a:xfrm>
          <a:prstGeom prst="rect">
            <a:avLst/>
          </a:prstGeom>
        </p:spPr>
        <p:txBody>
          <a:bodyPr wrap="square" lIns="0" tIns="0" rIns="0" bIns="0">
            <a:noAutofit/>
          </a:bodyPr>
          <a:lstStyle/>
          <a:p>
            <a:pPr>
              <a:lnSpc>
                <a:spcPct val="120000"/>
              </a:lnSpc>
            </a:pPr>
            <a:r>
              <a:rPr lang="zh-CN" altLang="en-US" sz="1200">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a:t>
            </a:r>
          </a:p>
        </p:txBody>
      </p:sp>
      <p:sp>
        <p:nvSpPr>
          <p:cNvPr id="36" name="Text box5"/>
          <p:cNvSpPr txBox="1"/>
          <p:nvPr/>
        </p:nvSpPr>
        <p:spPr>
          <a:xfrm>
            <a:off x="3767490" y="3079642"/>
            <a:ext cx="1798475" cy="338554"/>
          </a:xfrm>
          <a:prstGeom prst="rect">
            <a:avLst/>
          </a:prstGeom>
          <a:solidFill>
            <a:srgbClr val="87CEAA"/>
          </a:solidFill>
        </p:spPr>
        <p:txBody>
          <a:bodyPr wrap="none">
            <a:normAutofit fontScale="97500"/>
          </a:bodyPr>
          <a:lstStyle/>
          <a:p>
            <a:r>
              <a:rPr lang="zh-CN" altLang="en-US" sz="1600" b="1">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标题文本预设</a:t>
            </a:r>
          </a:p>
        </p:txBody>
      </p:sp>
      <p:cxnSp>
        <p:nvCxnSpPr>
          <p:cNvPr id="37" name="Line2"/>
          <p:cNvCxnSpPr/>
          <p:nvPr/>
        </p:nvCxnSpPr>
        <p:spPr>
          <a:xfrm flipH="1" flipV="1">
            <a:off x="7321162" y="1751465"/>
            <a:ext cx="9067" cy="144803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8" name="Text box6"/>
          <p:cNvSpPr txBox="1"/>
          <p:nvPr/>
        </p:nvSpPr>
        <p:spPr>
          <a:xfrm>
            <a:off x="7373623" y="2186550"/>
            <a:ext cx="2532610" cy="406265"/>
          </a:xfrm>
          <a:prstGeom prst="rect">
            <a:avLst/>
          </a:prstGeom>
        </p:spPr>
        <p:txBody>
          <a:bodyPr wrap="square" lIns="0" tIns="0" rIns="0" bIns="0">
            <a:noAutofit/>
          </a:bodyPr>
          <a:lstStyle/>
          <a:p>
            <a:pPr>
              <a:lnSpc>
                <a:spcPct val="120000"/>
              </a:lnSpc>
            </a:pPr>
            <a:r>
              <a:rPr lang="zh-CN" altLang="en-US" sz="1200">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a:t>
            </a:r>
          </a:p>
        </p:txBody>
      </p:sp>
      <p:sp>
        <p:nvSpPr>
          <p:cNvPr id="39" name="Text box7"/>
          <p:cNvSpPr txBox="1"/>
          <p:nvPr/>
        </p:nvSpPr>
        <p:spPr>
          <a:xfrm>
            <a:off x="7321162" y="1787417"/>
            <a:ext cx="1798475" cy="338554"/>
          </a:xfrm>
          <a:prstGeom prst="rect">
            <a:avLst/>
          </a:prstGeom>
          <a:solidFill>
            <a:srgbClr val="67C0C7"/>
          </a:solidFill>
        </p:spPr>
        <p:txBody>
          <a:bodyPr wrap="none">
            <a:normAutofit fontScale="97500"/>
          </a:bodyPr>
          <a:lstStyle/>
          <a:p>
            <a:r>
              <a:rPr lang="zh-CN" altLang="en-US" sz="1600" b="1">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标题文本预设</a:t>
            </a:r>
          </a:p>
        </p:txBody>
      </p:sp>
      <p:cxnSp>
        <p:nvCxnSpPr>
          <p:cNvPr id="40" name="Line3"/>
          <p:cNvCxnSpPr/>
          <p:nvPr/>
        </p:nvCxnSpPr>
        <p:spPr>
          <a:xfrm flipH="1" flipV="1">
            <a:off x="5262665" y="4561339"/>
            <a:ext cx="9067" cy="144803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1" name="Text box8"/>
          <p:cNvSpPr txBox="1"/>
          <p:nvPr/>
        </p:nvSpPr>
        <p:spPr>
          <a:xfrm>
            <a:off x="5315126" y="4996424"/>
            <a:ext cx="2532610" cy="406265"/>
          </a:xfrm>
          <a:prstGeom prst="rect">
            <a:avLst/>
          </a:prstGeom>
        </p:spPr>
        <p:txBody>
          <a:bodyPr wrap="square" lIns="0" tIns="0" rIns="0" bIns="0">
            <a:noAutofit/>
          </a:bodyPr>
          <a:lstStyle/>
          <a:p>
            <a:pPr>
              <a:lnSpc>
                <a:spcPct val="120000"/>
              </a:lnSpc>
            </a:pPr>
            <a:r>
              <a:rPr lang="zh-CN" altLang="en-US" sz="1200">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a:t>
            </a:r>
          </a:p>
        </p:txBody>
      </p:sp>
      <p:sp>
        <p:nvSpPr>
          <p:cNvPr id="42" name="Text box9"/>
          <p:cNvSpPr txBox="1"/>
          <p:nvPr/>
        </p:nvSpPr>
        <p:spPr>
          <a:xfrm>
            <a:off x="5262665" y="4597291"/>
            <a:ext cx="1798475" cy="338554"/>
          </a:xfrm>
          <a:prstGeom prst="rect">
            <a:avLst/>
          </a:prstGeom>
          <a:solidFill>
            <a:srgbClr val="87CEAA"/>
          </a:solidFill>
        </p:spPr>
        <p:txBody>
          <a:bodyPr wrap="none">
            <a:normAutofit fontScale="97500"/>
          </a:bodyPr>
          <a:lstStyle/>
          <a:p>
            <a:r>
              <a:rPr lang="zh-CN" altLang="en-US" sz="1600" b="1">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标题文本预设</a:t>
            </a:r>
          </a:p>
        </p:txBody>
      </p:sp>
      <p:cxnSp>
        <p:nvCxnSpPr>
          <p:cNvPr id="43" name="Line4"/>
          <p:cNvCxnSpPr/>
          <p:nvPr/>
        </p:nvCxnSpPr>
        <p:spPr>
          <a:xfrm flipH="1" flipV="1">
            <a:off x="8141969" y="2863562"/>
            <a:ext cx="9067" cy="144803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4" name="Text box10"/>
          <p:cNvSpPr txBox="1"/>
          <p:nvPr/>
        </p:nvSpPr>
        <p:spPr>
          <a:xfrm>
            <a:off x="8194430" y="3298647"/>
            <a:ext cx="2532610" cy="406265"/>
          </a:xfrm>
          <a:prstGeom prst="rect">
            <a:avLst/>
          </a:prstGeom>
        </p:spPr>
        <p:txBody>
          <a:bodyPr wrap="square" lIns="0" tIns="0" rIns="0" bIns="0">
            <a:noAutofit/>
          </a:bodyPr>
          <a:lstStyle/>
          <a:p>
            <a:pPr>
              <a:lnSpc>
                <a:spcPct val="120000"/>
              </a:lnSpc>
            </a:pPr>
            <a:r>
              <a:rPr lang="zh-CN" altLang="en-US" sz="1200">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a:t>
            </a:r>
          </a:p>
        </p:txBody>
      </p:sp>
      <p:sp>
        <p:nvSpPr>
          <p:cNvPr id="45" name="Text box11"/>
          <p:cNvSpPr txBox="1"/>
          <p:nvPr/>
        </p:nvSpPr>
        <p:spPr>
          <a:xfrm>
            <a:off x="8141969" y="2899514"/>
            <a:ext cx="1798475" cy="338554"/>
          </a:xfrm>
          <a:prstGeom prst="rect">
            <a:avLst/>
          </a:prstGeom>
          <a:solidFill>
            <a:srgbClr val="67C0C7"/>
          </a:solidFill>
          <a:ln>
            <a:noFill/>
          </a:ln>
        </p:spPr>
        <p:txBody>
          <a:bodyPr wrap="none">
            <a:normAutofit fontScale="97500"/>
          </a:bodyPr>
          <a:lstStyle/>
          <a:p>
            <a:r>
              <a:rPr lang="zh-CN" altLang="en-US" sz="1600" b="1">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标题文本预设</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3863975" y="31750"/>
            <a:ext cx="967105" cy="1137920"/>
          </a:xfrm>
          <a:prstGeom prst="rect">
            <a:avLst/>
          </a:prstGeom>
        </p:spPr>
      </p:pic>
      <p:sp>
        <p:nvSpPr>
          <p:cNvPr id="61" name="Text box0"/>
          <p:cNvSpPr txBox="1"/>
          <p:nvPr/>
        </p:nvSpPr>
        <p:spPr>
          <a:xfrm>
            <a:off x="4341495" y="365125"/>
            <a:ext cx="3508375" cy="471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点击添加标题</a:t>
            </a:r>
            <a:endParaRPr lang="zh-CN" altLang="en-US" sz="2800" dirty="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pic>
        <p:nvPicPr>
          <p:cNvPr id="4" name="Picture1"/>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7461885" y="31750"/>
            <a:ext cx="967105" cy="1137920"/>
          </a:xfrm>
          <a:prstGeom prst="rect">
            <a:avLst/>
          </a:prstGeom>
        </p:spPr>
      </p:pic>
      <p:sp>
        <p:nvSpPr>
          <p:cNvPr id="62" name="Text box1"/>
          <p:cNvSpPr txBox="1"/>
          <p:nvPr/>
        </p:nvSpPr>
        <p:spPr>
          <a:xfrm>
            <a:off x="3352800" y="901515"/>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a:t>
            </a:r>
            <a:endParaRPr lang="zh-CN" altLang="en-US" sz="1600" dirty="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pic>
        <p:nvPicPr>
          <p:cNvPr id="18" name="Picture2" descr="C:\Users\Lenovo\Desktop\商务素材\14mddk14fm0.jpg14mddk14fm0"/>
          <p:cNvPicPr>
            <a:picLocks noChangeAspect="1" noChangeArrowheads="1"/>
          </p:cNvPicPr>
          <p:nvPr/>
        </p:nvPicPr>
        <p:blipFill>
          <a:blip r:embed="rId4"/>
          <a:srcRect/>
          <a:stretch>
            <a:fillRect/>
          </a:stretch>
        </p:blipFill>
        <p:spPr bwMode="auto">
          <a:xfrm>
            <a:off x="5803135" y="2226750"/>
            <a:ext cx="5461000" cy="36416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0"/>
          <p:cNvSpPr>
            <a:spLocks noChangeArrowheads="1"/>
          </p:cNvSpPr>
          <p:nvPr/>
        </p:nvSpPr>
        <p:spPr bwMode="auto">
          <a:xfrm>
            <a:off x="1014734" y="4721659"/>
            <a:ext cx="777702" cy="782687"/>
          </a:xfrm>
          <a:prstGeom prst="ellipse">
            <a:avLst/>
          </a:prstGeom>
          <a:solidFill>
            <a:srgbClr val="87CEA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1700">
              <a:solidFill>
                <a:schemeClr val="bg1"/>
              </a:solidFill>
              <a:ea typeface="汉仪劲楷简" panose="00020600040101010101" pitchFamily="18" charset="-122"/>
              <a:sym typeface="Calibri" panose="020F0502020204030204" pitchFamily="34" charset="0"/>
            </a:endParaRPr>
          </a:p>
        </p:txBody>
      </p:sp>
      <p:pic>
        <p:nvPicPr>
          <p:cNvPr id="21" name="Picture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715" y="4936950"/>
            <a:ext cx="427042" cy="3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1"/>
          <p:cNvSpPr>
            <a:spLocks noChangeArrowheads="1"/>
          </p:cNvSpPr>
          <p:nvPr/>
        </p:nvSpPr>
        <p:spPr bwMode="auto">
          <a:xfrm>
            <a:off x="1014734" y="3565337"/>
            <a:ext cx="777702" cy="782687"/>
          </a:xfrm>
          <a:prstGeom prst="ellipse">
            <a:avLst/>
          </a:prstGeom>
          <a:solidFill>
            <a:srgbClr val="7EB5B8"/>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1700">
              <a:solidFill>
                <a:schemeClr val="bg1"/>
              </a:solidFill>
              <a:ea typeface="汉仪劲楷简" panose="00020600040101010101" pitchFamily="18" charset="-122"/>
              <a:sym typeface="Calibri" panose="020F0502020204030204" pitchFamily="34" charset="0"/>
            </a:endParaRPr>
          </a:p>
        </p:txBody>
      </p:sp>
      <p:pic>
        <p:nvPicPr>
          <p:cNvPr id="23" name="Picture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9160" y="3743820"/>
            <a:ext cx="406210" cy="40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2"/>
          <p:cNvSpPr>
            <a:spLocks noChangeArrowheads="1"/>
          </p:cNvSpPr>
          <p:nvPr/>
        </p:nvSpPr>
        <p:spPr bwMode="auto">
          <a:xfrm>
            <a:off x="1014734" y="2409016"/>
            <a:ext cx="777702" cy="782687"/>
          </a:xfrm>
          <a:prstGeom prst="ellipse">
            <a:avLst/>
          </a:prstGeom>
          <a:solidFill>
            <a:srgbClr val="87CEA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1700">
              <a:solidFill>
                <a:schemeClr val="bg1"/>
              </a:solidFill>
              <a:ea typeface="汉仪劲楷简" panose="00020600040101010101" pitchFamily="18" charset="-122"/>
              <a:sym typeface="Calibri" panose="020F0502020204030204" pitchFamily="34" charset="0"/>
            </a:endParaRPr>
          </a:p>
        </p:txBody>
      </p:sp>
      <p:pic>
        <p:nvPicPr>
          <p:cNvPr id="25" name="Picture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8602" y="2589583"/>
            <a:ext cx="380518" cy="41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2"/>
          <p:cNvSpPr txBox="1">
            <a:spLocks noChangeArrowheads="1"/>
          </p:cNvSpPr>
          <p:nvPr/>
        </p:nvSpPr>
        <p:spPr bwMode="auto">
          <a:xfrm>
            <a:off x="1978529" y="2454158"/>
            <a:ext cx="1531101" cy="24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445469"/>
                </a:solidFill>
                <a:ea typeface="汉仪劲楷简" panose="00020600040101010101" pitchFamily="18" charset="-122"/>
                <a:cs typeface="阿里巴巴普惠体 R" panose="00020600040101010101" pitchFamily="18" charset="-122"/>
                <a:sym typeface="Calibri" panose="020F0502020204030204" pitchFamily="34" charset="0"/>
              </a:rPr>
              <a:t>请输入标题</a:t>
            </a:r>
            <a:endParaRPr lang="en-US" altLang="zh-CN" sz="1600" b="1" dirty="0">
              <a:solidFill>
                <a:srgbClr val="445469"/>
              </a:solidFill>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27" name="Text box3"/>
          <p:cNvSpPr txBox="1">
            <a:spLocks noChangeArrowheads="1"/>
          </p:cNvSpPr>
          <p:nvPr/>
        </p:nvSpPr>
        <p:spPr bwMode="auto">
          <a:xfrm>
            <a:off x="1983390" y="2766677"/>
            <a:ext cx="3063590" cy="44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1800"/>
              </a:lnSpc>
              <a:spcBef>
                <a:spcPct val="20000"/>
              </a:spcBef>
            </a:pPr>
            <a:r>
              <a:rPr lang="zh-CN" altLang="en-US" sz="1200">
                <a:solidFill>
                  <a:srgbClr val="445469"/>
                </a:solidFill>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a:t>
            </a:r>
            <a:endParaRPr lang="en-US" altLang="zh-CN" sz="1200" dirty="0">
              <a:solidFill>
                <a:srgbClr val="445469"/>
              </a:solidFill>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28" name="Text box4"/>
          <p:cNvSpPr txBox="1">
            <a:spLocks noChangeArrowheads="1"/>
          </p:cNvSpPr>
          <p:nvPr/>
        </p:nvSpPr>
        <p:spPr bwMode="auto">
          <a:xfrm>
            <a:off x="1978529" y="3582699"/>
            <a:ext cx="1531101" cy="24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600" b="1" dirty="0">
                <a:solidFill>
                  <a:srgbClr val="445469"/>
                </a:solidFill>
                <a:ea typeface="汉仪劲楷简" panose="00020600040101010101" pitchFamily="18" charset="-122"/>
                <a:cs typeface="阿里巴巴普惠体 R" panose="00020600040101010101" pitchFamily="18" charset="-122"/>
                <a:sym typeface="Calibri" panose="020F0502020204030204" pitchFamily="34" charset="0"/>
              </a:rPr>
              <a:t>请输入标题</a:t>
            </a:r>
            <a:endParaRPr lang="en-US" altLang="zh-CN" sz="1600" b="1" dirty="0">
              <a:solidFill>
                <a:srgbClr val="445469"/>
              </a:solidFill>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29" name="Text box5"/>
          <p:cNvSpPr txBox="1">
            <a:spLocks noChangeArrowheads="1"/>
          </p:cNvSpPr>
          <p:nvPr/>
        </p:nvSpPr>
        <p:spPr bwMode="auto">
          <a:xfrm>
            <a:off x="1983390" y="3895219"/>
            <a:ext cx="3063590" cy="44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zh-CN"/>
            </a:defPPr>
            <a:lvl1pPr defTabSz="1216025">
              <a:lnSpc>
                <a:spcPts val="1800"/>
              </a:lnSpc>
              <a:spcBef>
                <a:spcPct val="20000"/>
              </a:spcBef>
              <a:defRPr sz="1200">
                <a:solidFill>
                  <a:srgbClr val="445469"/>
                </a:solidFill>
                <a:latin typeface="微软雅黑" panose="020B0503020204020204" charset="-122"/>
                <a:ea typeface="微软雅黑" panose="020B0503020204020204" charset="-122"/>
              </a:defRPr>
            </a:lvl1pPr>
            <a:lvl2pPr marL="742950" indent="-285750" defTabSz="1216025">
              <a:defRPr>
                <a:latin typeface="Calibri" panose="020F0502020204030204" pitchFamily="34" charset="0"/>
                <a:ea typeface="宋体" panose="02010600030101010101" pitchFamily="2" charset="-122"/>
              </a:defRPr>
            </a:lvl2pPr>
            <a:lvl3pPr marL="1143000" indent="-228600" defTabSz="1216025">
              <a:defRPr>
                <a:latin typeface="Calibri" panose="020F0502020204030204" pitchFamily="34" charset="0"/>
                <a:ea typeface="宋体" panose="02010600030101010101" pitchFamily="2" charset="-122"/>
              </a:defRPr>
            </a:lvl3pPr>
            <a:lvl4pPr marL="1600200" indent="-228600" defTabSz="1216025">
              <a:defRPr>
                <a:latin typeface="Calibri" panose="020F0502020204030204" pitchFamily="34" charset="0"/>
                <a:ea typeface="宋体" panose="02010600030101010101" pitchFamily="2" charset="-122"/>
              </a:defRPr>
            </a:lvl4pPr>
            <a:lvl5pPr marL="2057400" indent="-228600" defTabSz="1216025">
              <a:defRPr>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zh-CN" altLang="en-US">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a:t>
            </a:r>
            <a:endParaRPr lang="en-US" altLang="zh-CN" dirty="0">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30" name="Text box6"/>
          <p:cNvSpPr txBox="1">
            <a:spLocks noChangeArrowheads="1"/>
          </p:cNvSpPr>
          <p:nvPr/>
        </p:nvSpPr>
        <p:spPr bwMode="auto">
          <a:xfrm>
            <a:off x="1978529" y="4759855"/>
            <a:ext cx="1531101" cy="24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600" b="1" dirty="0">
                <a:solidFill>
                  <a:srgbClr val="445469"/>
                </a:solidFill>
                <a:ea typeface="汉仪劲楷简" panose="00020600040101010101" pitchFamily="18" charset="-122"/>
                <a:cs typeface="阿里巴巴普惠体 R" panose="00020600040101010101" pitchFamily="18" charset="-122"/>
                <a:sym typeface="Calibri" panose="020F0502020204030204" pitchFamily="34" charset="0"/>
              </a:rPr>
              <a:t>请输入标题</a:t>
            </a:r>
            <a:endParaRPr lang="en-US" altLang="zh-CN" sz="1600" b="1" dirty="0">
              <a:solidFill>
                <a:srgbClr val="445469"/>
              </a:solidFill>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31" name="Text box7"/>
          <p:cNvSpPr txBox="1">
            <a:spLocks noChangeArrowheads="1"/>
          </p:cNvSpPr>
          <p:nvPr/>
        </p:nvSpPr>
        <p:spPr bwMode="auto">
          <a:xfrm>
            <a:off x="1983390" y="5072375"/>
            <a:ext cx="3063590" cy="44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zh-CN"/>
            </a:defPPr>
            <a:lvl1pPr defTabSz="1216025">
              <a:lnSpc>
                <a:spcPts val="1800"/>
              </a:lnSpc>
              <a:spcBef>
                <a:spcPct val="20000"/>
              </a:spcBef>
              <a:defRPr sz="1200">
                <a:solidFill>
                  <a:srgbClr val="445469"/>
                </a:solidFill>
                <a:latin typeface="微软雅黑" panose="020B0503020204020204" charset="-122"/>
                <a:ea typeface="微软雅黑" panose="020B0503020204020204" charset="-122"/>
              </a:defRPr>
            </a:lvl1pPr>
            <a:lvl2pPr marL="742950" indent="-285750" defTabSz="1216025">
              <a:defRPr>
                <a:latin typeface="Calibri" panose="020F0502020204030204" pitchFamily="34" charset="0"/>
                <a:ea typeface="宋体" panose="02010600030101010101" pitchFamily="2" charset="-122"/>
              </a:defRPr>
            </a:lvl2pPr>
            <a:lvl3pPr marL="1143000" indent="-228600" defTabSz="1216025">
              <a:defRPr>
                <a:latin typeface="Calibri" panose="020F0502020204030204" pitchFamily="34" charset="0"/>
                <a:ea typeface="宋体" panose="02010600030101010101" pitchFamily="2" charset="-122"/>
              </a:defRPr>
            </a:lvl3pPr>
            <a:lvl4pPr marL="1600200" indent="-228600" defTabSz="1216025">
              <a:defRPr>
                <a:latin typeface="Calibri" panose="020F0502020204030204" pitchFamily="34" charset="0"/>
                <a:ea typeface="宋体" panose="02010600030101010101" pitchFamily="2" charset="-122"/>
              </a:defRPr>
            </a:lvl4pPr>
            <a:lvl5pPr marL="2057400" indent="-228600" defTabSz="1216025">
              <a:defRPr>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zh-CN" altLang="en-US">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a:t>
            </a:r>
            <a:endParaRPr lang="en-US" altLang="zh-CN" dirty="0">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3863975" y="31750"/>
            <a:ext cx="967105" cy="1137920"/>
          </a:xfrm>
          <a:prstGeom prst="rect">
            <a:avLst/>
          </a:prstGeom>
        </p:spPr>
      </p:pic>
      <p:sp>
        <p:nvSpPr>
          <p:cNvPr id="61" name="Text box0"/>
          <p:cNvSpPr txBox="1"/>
          <p:nvPr/>
        </p:nvSpPr>
        <p:spPr>
          <a:xfrm>
            <a:off x="4341495" y="365125"/>
            <a:ext cx="3508375" cy="471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点击添加标题</a:t>
            </a:r>
            <a:endParaRPr lang="zh-CN" altLang="en-US" sz="2800" dirty="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pic>
        <p:nvPicPr>
          <p:cNvPr id="4" name="Picture1"/>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7461885" y="31750"/>
            <a:ext cx="967105" cy="1137920"/>
          </a:xfrm>
          <a:prstGeom prst="rect">
            <a:avLst/>
          </a:prstGeom>
        </p:spPr>
      </p:pic>
      <p:sp>
        <p:nvSpPr>
          <p:cNvPr id="62" name="Text box1"/>
          <p:cNvSpPr txBox="1"/>
          <p:nvPr/>
        </p:nvSpPr>
        <p:spPr>
          <a:xfrm>
            <a:off x="3352800" y="901515"/>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a:t>
            </a:r>
            <a:endParaRPr lang="zh-CN" altLang="en-US" sz="1600" dirty="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9" name="AutoShape0"/>
          <p:cNvSpPr/>
          <p:nvPr/>
        </p:nvSpPr>
        <p:spPr>
          <a:xfrm flipH="1">
            <a:off x="6235897" y="2203418"/>
            <a:ext cx="4381869" cy="463635"/>
          </a:xfrm>
          <a:prstGeom prst="rect">
            <a:avLst/>
          </a:prstGeom>
          <a:solidFill>
            <a:srgbClr val="67C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请替换文字内容</a:t>
            </a:r>
            <a:endParaRPr lang="en-US" altLang="zh-CN"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10" name="Text box2"/>
          <p:cNvSpPr txBox="1"/>
          <p:nvPr/>
        </p:nvSpPr>
        <p:spPr>
          <a:xfrm flipH="1">
            <a:off x="6235700" y="2769235"/>
            <a:ext cx="4382135" cy="110744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200">
                <a:solidFill>
                  <a:schemeClr val="bg1">
                    <a:lumMod val="50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点击输入内容点击输入内容点击输入内容点击输入内容点击输入内容点击输入内容点击输入内容点击输入内容点击输入内容点击输入内容点击输入内容点击输入内容</a:t>
            </a:r>
            <a:endParaRPr lang="en-US" altLang="zh-CN" sz="1200" b="1" dirty="0">
              <a:solidFill>
                <a:schemeClr val="bg1">
                  <a:lumMod val="50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7" name="AutoShape1"/>
          <p:cNvSpPr/>
          <p:nvPr/>
        </p:nvSpPr>
        <p:spPr>
          <a:xfrm flipH="1">
            <a:off x="6235898" y="4286514"/>
            <a:ext cx="4381870" cy="463636"/>
          </a:xfrm>
          <a:prstGeom prst="rect">
            <a:avLst/>
          </a:prstGeom>
          <a:solidFill>
            <a:srgbClr val="67C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请替换文字内容</a:t>
            </a:r>
            <a:endParaRPr lang="en-US" altLang="zh-CN" sz="24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36" name="Freeform0"/>
          <p:cNvSpPr/>
          <p:nvPr/>
        </p:nvSpPr>
        <p:spPr bwMode="auto">
          <a:xfrm>
            <a:off x="3330350" y="4536765"/>
            <a:ext cx="1969900" cy="1499504"/>
          </a:xfrm>
          <a:custGeom>
            <a:avLst/>
            <a:gdLst>
              <a:gd name="T0" fmla="*/ 192 w 813"/>
              <a:gd name="T1" fmla="*/ 556 h 619"/>
              <a:gd name="T2" fmla="*/ 637 w 813"/>
              <a:gd name="T3" fmla="*/ 535 h 619"/>
              <a:gd name="T4" fmla="*/ 637 w 813"/>
              <a:gd name="T5" fmla="*/ 535 h 619"/>
              <a:gd name="T6" fmla="*/ 783 w 813"/>
              <a:gd name="T7" fmla="*/ 348 h 619"/>
              <a:gd name="T8" fmla="*/ 575 w 813"/>
              <a:gd name="T9" fmla="*/ 31 h 619"/>
              <a:gd name="T10" fmla="*/ 258 w 813"/>
              <a:gd name="T11" fmla="*/ 238 h 619"/>
              <a:gd name="T12" fmla="*/ 342 w 813"/>
              <a:gd name="T13" fmla="*/ 494 h 619"/>
              <a:gd name="T14" fmla="*/ 220 w 813"/>
              <a:gd name="T15" fmla="*/ 472 h 619"/>
              <a:gd name="T16" fmla="*/ 241 w 813"/>
              <a:gd name="T17" fmla="*/ 408 h 619"/>
              <a:gd name="T18" fmla="*/ 0 w 813"/>
              <a:gd name="T19" fmla="*/ 379 h 619"/>
              <a:gd name="T20" fmla="*/ 171 w 813"/>
              <a:gd name="T21" fmla="*/ 619 h 619"/>
              <a:gd name="T22" fmla="*/ 192 w 813"/>
              <a:gd name="T23" fmla="*/ 55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619">
                <a:moveTo>
                  <a:pt x="192" y="556"/>
                </a:moveTo>
                <a:cubicBezTo>
                  <a:pt x="319" y="598"/>
                  <a:pt x="511" y="596"/>
                  <a:pt x="637" y="535"/>
                </a:cubicBezTo>
                <a:cubicBezTo>
                  <a:pt x="637" y="535"/>
                  <a:pt x="638" y="536"/>
                  <a:pt x="637" y="535"/>
                </a:cubicBezTo>
                <a:cubicBezTo>
                  <a:pt x="710" y="500"/>
                  <a:pt x="765" y="432"/>
                  <a:pt x="783" y="348"/>
                </a:cubicBezTo>
                <a:cubicBezTo>
                  <a:pt x="813" y="203"/>
                  <a:pt x="720" y="61"/>
                  <a:pt x="575" y="31"/>
                </a:cubicBezTo>
                <a:cubicBezTo>
                  <a:pt x="430" y="0"/>
                  <a:pt x="288" y="93"/>
                  <a:pt x="258" y="238"/>
                </a:cubicBezTo>
                <a:cubicBezTo>
                  <a:pt x="237" y="336"/>
                  <a:pt x="273" y="432"/>
                  <a:pt x="342" y="494"/>
                </a:cubicBezTo>
                <a:cubicBezTo>
                  <a:pt x="301" y="492"/>
                  <a:pt x="260" y="485"/>
                  <a:pt x="220" y="472"/>
                </a:cubicBezTo>
                <a:cubicBezTo>
                  <a:pt x="227" y="451"/>
                  <a:pt x="234" y="429"/>
                  <a:pt x="241" y="408"/>
                </a:cubicBezTo>
                <a:cubicBezTo>
                  <a:pt x="170" y="424"/>
                  <a:pt x="85" y="418"/>
                  <a:pt x="0" y="379"/>
                </a:cubicBezTo>
                <a:cubicBezTo>
                  <a:pt x="30" y="468"/>
                  <a:pt x="87" y="553"/>
                  <a:pt x="171" y="619"/>
                </a:cubicBezTo>
                <a:cubicBezTo>
                  <a:pt x="178" y="598"/>
                  <a:pt x="185" y="577"/>
                  <a:pt x="192" y="556"/>
                </a:cubicBezTo>
                <a:close/>
              </a:path>
            </a:pathLst>
          </a:custGeom>
          <a:solidFill>
            <a:srgbClr val="67C0C7"/>
          </a:solidFill>
          <a:ln>
            <a:noFill/>
          </a:ln>
        </p:spPr>
        <p:txBody>
          <a:bodyPr vert="horz" wrap="square" lIns="96413" tIns="48207" rIns="96413" bIns="48207" numCol="1" anchor="t" anchorCtr="0" compatLnSpc="1"/>
          <a:lstStyle/>
          <a:p>
            <a:pPr algn="just">
              <a:lnSpc>
                <a:spcPct val="120000"/>
              </a:lnSpc>
            </a:pPr>
            <a:endParaRPr lang="en-US"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37" name="AutoShape2"/>
          <p:cNvSpPr/>
          <p:nvPr/>
        </p:nvSpPr>
        <p:spPr>
          <a:xfrm>
            <a:off x="4226794" y="4880770"/>
            <a:ext cx="709924" cy="70992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38" name="Freeform1"/>
          <p:cNvSpPr/>
          <p:nvPr/>
        </p:nvSpPr>
        <p:spPr>
          <a:xfrm flipH="1">
            <a:off x="4388162" y="5080814"/>
            <a:ext cx="424473" cy="341428"/>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cap="flat">
            <a:noFill/>
            <a:miter lim="400000"/>
          </a:ln>
          <a:effectLst/>
        </p:spPr>
        <p:txBody>
          <a:bodyPr wrap="square" lIns="40172" tIns="40172" rIns="40172" bIns="40172" numCol="1" anchor="ctr">
            <a:noAutofit/>
          </a:bodyPr>
          <a:lstStyle/>
          <a:p>
            <a:pPr algn="just">
              <a:lnSpc>
                <a:spcPct val="120000"/>
              </a:lnSpc>
              <a:defRPr sz="3200">
                <a:solidFill>
                  <a:srgbClr val="FFFFFF"/>
                </a:solidFill>
                <a:latin typeface="Helvetica Light"/>
                <a:ea typeface="Helvetica Light"/>
                <a:cs typeface="Helvetica Light"/>
                <a:sym typeface="Helvetica Light"/>
              </a:defRPr>
            </a:pPr>
            <a:endParaRPr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34" name="Freeform2"/>
          <p:cNvSpPr/>
          <p:nvPr/>
        </p:nvSpPr>
        <p:spPr bwMode="auto">
          <a:xfrm>
            <a:off x="1750209" y="4106689"/>
            <a:ext cx="1802861" cy="1714542"/>
          </a:xfrm>
          <a:custGeom>
            <a:avLst/>
            <a:gdLst>
              <a:gd name="T0" fmla="*/ 66 w 745"/>
              <a:gd name="T1" fmla="*/ 251 h 708"/>
              <a:gd name="T2" fmla="*/ 284 w 745"/>
              <a:gd name="T3" fmla="*/ 640 h 708"/>
              <a:gd name="T4" fmla="*/ 284 w 745"/>
              <a:gd name="T5" fmla="*/ 640 h 708"/>
              <a:gd name="T6" fmla="*/ 517 w 745"/>
              <a:gd name="T7" fmla="*/ 686 h 708"/>
              <a:gd name="T8" fmla="*/ 707 w 745"/>
              <a:gd name="T9" fmla="*/ 358 h 708"/>
              <a:gd name="T10" fmla="*/ 379 w 745"/>
              <a:gd name="T11" fmla="*/ 167 h 708"/>
              <a:gd name="T12" fmla="*/ 189 w 745"/>
              <a:gd name="T13" fmla="*/ 357 h 708"/>
              <a:gd name="T14" fmla="*/ 154 w 745"/>
              <a:gd name="T15" fmla="*/ 239 h 708"/>
              <a:gd name="T16" fmla="*/ 220 w 745"/>
              <a:gd name="T17" fmla="*/ 229 h 708"/>
              <a:gd name="T18" fmla="*/ 138 w 745"/>
              <a:gd name="T19" fmla="*/ 0 h 708"/>
              <a:gd name="T20" fmla="*/ 0 w 745"/>
              <a:gd name="T21" fmla="*/ 261 h 708"/>
              <a:gd name="T22" fmla="*/ 66 w 745"/>
              <a:gd name="T23" fmla="*/ 251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5" h="708">
                <a:moveTo>
                  <a:pt x="66" y="251"/>
                </a:moveTo>
                <a:cubicBezTo>
                  <a:pt x="85" y="383"/>
                  <a:pt x="172" y="554"/>
                  <a:pt x="284" y="640"/>
                </a:cubicBezTo>
                <a:cubicBezTo>
                  <a:pt x="284" y="639"/>
                  <a:pt x="283" y="640"/>
                  <a:pt x="284" y="640"/>
                </a:cubicBezTo>
                <a:cubicBezTo>
                  <a:pt x="347" y="689"/>
                  <a:pt x="433" y="708"/>
                  <a:pt x="517" y="686"/>
                </a:cubicBezTo>
                <a:cubicBezTo>
                  <a:pt x="660" y="648"/>
                  <a:pt x="745" y="501"/>
                  <a:pt x="707" y="358"/>
                </a:cubicBezTo>
                <a:cubicBezTo>
                  <a:pt x="669" y="215"/>
                  <a:pt x="522" y="129"/>
                  <a:pt x="379" y="167"/>
                </a:cubicBezTo>
                <a:cubicBezTo>
                  <a:pt x="283" y="193"/>
                  <a:pt x="213" y="268"/>
                  <a:pt x="189" y="357"/>
                </a:cubicBezTo>
                <a:cubicBezTo>
                  <a:pt x="171" y="320"/>
                  <a:pt x="160" y="280"/>
                  <a:pt x="154" y="239"/>
                </a:cubicBezTo>
                <a:cubicBezTo>
                  <a:pt x="176" y="235"/>
                  <a:pt x="198" y="232"/>
                  <a:pt x="220" y="229"/>
                </a:cubicBezTo>
                <a:cubicBezTo>
                  <a:pt x="174" y="172"/>
                  <a:pt x="141" y="94"/>
                  <a:pt x="138" y="0"/>
                </a:cubicBezTo>
                <a:cubicBezTo>
                  <a:pt x="72" y="66"/>
                  <a:pt x="22" y="156"/>
                  <a:pt x="0" y="261"/>
                </a:cubicBezTo>
                <a:cubicBezTo>
                  <a:pt x="22" y="258"/>
                  <a:pt x="44" y="254"/>
                  <a:pt x="66" y="251"/>
                </a:cubicBezTo>
                <a:close/>
              </a:path>
            </a:pathLst>
          </a:custGeom>
          <a:solidFill>
            <a:srgbClr val="67C0C7"/>
          </a:solidFill>
          <a:ln>
            <a:noFill/>
          </a:ln>
        </p:spPr>
        <p:txBody>
          <a:bodyPr vert="horz" wrap="square" lIns="96413" tIns="48207" rIns="96413" bIns="48207" numCol="1" anchor="t" anchorCtr="0" compatLnSpc="1"/>
          <a:lstStyle/>
          <a:p>
            <a:pPr algn="just">
              <a:lnSpc>
                <a:spcPct val="120000"/>
              </a:lnSpc>
            </a:pPr>
            <a:endParaRPr lang="en-US"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35" name="AutoShape3"/>
          <p:cNvSpPr/>
          <p:nvPr/>
        </p:nvSpPr>
        <p:spPr>
          <a:xfrm>
            <a:off x="2487283" y="4787574"/>
            <a:ext cx="709924" cy="70992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33" name="Freeform3"/>
          <p:cNvSpPr/>
          <p:nvPr/>
        </p:nvSpPr>
        <p:spPr>
          <a:xfrm flipH="1">
            <a:off x="2711512" y="4963960"/>
            <a:ext cx="261466" cy="368375"/>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bg1"/>
          </a:solidFill>
          <a:ln w="12700" cap="flat">
            <a:noFill/>
            <a:miter lim="400000"/>
          </a:ln>
          <a:effectLst/>
        </p:spPr>
        <p:txBody>
          <a:bodyPr wrap="square" lIns="40172" tIns="40172" rIns="40172" bIns="40172" numCol="1" anchor="ctr">
            <a:noAutofit/>
          </a:bodyPr>
          <a:lstStyle/>
          <a:p>
            <a:pPr algn="just">
              <a:lnSpc>
                <a:spcPct val="120000"/>
              </a:lnSpc>
              <a:defRPr sz="3200">
                <a:solidFill>
                  <a:srgbClr val="FFFFFF"/>
                </a:solidFill>
                <a:latin typeface="Helvetica Light"/>
                <a:ea typeface="Helvetica Light"/>
                <a:cs typeface="Helvetica Light"/>
                <a:sym typeface="Helvetica Light"/>
              </a:defRPr>
            </a:pPr>
            <a:endParaRPr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30" name="Freeform4"/>
          <p:cNvSpPr/>
          <p:nvPr/>
        </p:nvSpPr>
        <p:spPr bwMode="auto">
          <a:xfrm>
            <a:off x="4326820" y="2833742"/>
            <a:ext cx="1445745" cy="2014059"/>
          </a:xfrm>
          <a:custGeom>
            <a:avLst/>
            <a:gdLst>
              <a:gd name="T0" fmla="*/ 477 w 597"/>
              <a:gd name="T1" fmla="*/ 690 h 831"/>
              <a:gd name="T2" fmla="*/ 570 w 597"/>
              <a:gd name="T3" fmla="*/ 255 h 831"/>
              <a:gd name="T4" fmla="*/ 570 w 597"/>
              <a:gd name="T5" fmla="*/ 255 h 831"/>
              <a:gd name="T6" fmla="*/ 426 w 597"/>
              <a:gd name="T7" fmla="*/ 66 h 831"/>
              <a:gd name="T8" fmla="*/ 66 w 597"/>
              <a:gd name="T9" fmla="*/ 186 h 831"/>
              <a:gd name="T10" fmla="*/ 186 w 597"/>
              <a:gd name="T11" fmla="*/ 546 h 831"/>
              <a:gd name="T12" fmla="*/ 454 w 597"/>
              <a:gd name="T13" fmla="*/ 529 h 831"/>
              <a:gd name="T14" fmla="*/ 402 w 597"/>
              <a:gd name="T15" fmla="*/ 642 h 831"/>
              <a:gd name="T16" fmla="*/ 346 w 597"/>
              <a:gd name="T17" fmla="*/ 605 h 831"/>
              <a:gd name="T18" fmla="*/ 256 w 597"/>
              <a:gd name="T19" fmla="*/ 831 h 831"/>
              <a:gd name="T20" fmla="*/ 532 w 597"/>
              <a:gd name="T21" fmla="*/ 727 h 831"/>
              <a:gd name="T22" fmla="*/ 477 w 597"/>
              <a:gd name="T23" fmla="*/ 69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7" h="831">
                <a:moveTo>
                  <a:pt x="477" y="690"/>
                </a:moveTo>
                <a:cubicBezTo>
                  <a:pt x="550" y="578"/>
                  <a:pt x="597" y="392"/>
                  <a:pt x="570" y="255"/>
                </a:cubicBezTo>
                <a:cubicBezTo>
                  <a:pt x="569" y="255"/>
                  <a:pt x="571" y="254"/>
                  <a:pt x="570" y="255"/>
                </a:cubicBezTo>
                <a:cubicBezTo>
                  <a:pt x="554" y="176"/>
                  <a:pt x="503" y="105"/>
                  <a:pt x="426" y="66"/>
                </a:cubicBezTo>
                <a:cubicBezTo>
                  <a:pt x="293" y="0"/>
                  <a:pt x="132" y="54"/>
                  <a:pt x="66" y="186"/>
                </a:cubicBezTo>
                <a:cubicBezTo>
                  <a:pt x="0" y="319"/>
                  <a:pt x="54" y="480"/>
                  <a:pt x="186" y="546"/>
                </a:cubicBezTo>
                <a:cubicBezTo>
                  <a:pt x="275" y="590"/>
                  <a:pt x="377" y="581"/>
                  <a:pt x="454" y="529"/>
                </a:cubicBezTo>
                <a:cubicBezTo>
                  <a:pt x="442" y="569"/>
                  <a:pt x="425" y="607"/>
                  <a:pt x="402" y="642"/>
                </a:cubicBezTo>
                <a:cubicBezTo>
                  <a:pt x="383" y="630"/>
                  <a:pt x="365" y="617"/>
                  <a:pt x="346" y="605"/>
                </a:cubicBezTo>
                <a:cubicBezTo>
                  <a:pt x="343" y="678"/>
                  <a:pt x="316" y="759"/>
                  <a:pt x="256" y="831"/>
                </a:cubicBezTo>
                <a:cubicBezTo>
                  <a:pt x="350" y="825"/>
                  <a:pt x="446" y="791"/>
                  <a:pt x="532" y="727"/>
                </a:cubicBezTo>
                <a:cubicBezTo>
                  <a:pt x="514" y="715"/>
                  <a:pt x="495" y="702"/>
                  <a:pt x="477" y="690"/>
                </a:cubicBezTo>
                <a:close/>
              </a:path>
            </a:pathLst>
          </a:custGeom>
          <a:solidFill>
            <a:srgbClr val="67C0C7"/>
          </a:solidFill>
          <a:ln>
            <a:noFill/>
          </a:ln>
        </p:spPr>
        <p:txBody>
          <a:bodyPr vert="horz" wrap="square" lIns="96413" tIns="48207" rIns="96413" bIns="48207" numCol="1" anchor="t" anchorCtr="0" compatLnSpc="1"/>
          <a:lstStyle/>
          <a:p>
            <a:pPr algn="just">
              <a:lnSpc>
                <a:spcPct val="120000"/>
              </a:lnSpc>
            </a:pPr>
            <a:endParaRPr lang="en-US"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31" name="AutoShape4"/>
          <p:cNvSpPr/>
          <p:nvPr/>
        </p:nvSpPr>
        <p:spPr>
          <a:xfrm>
            <a:off x="4706273" y="3226126"/>
            <a:ext cx="709924" cy="70992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29" name="Freeform5"/>
          <p:cNvSpPr/>
          <p:nvPr/>
        </p:nvSpPr>
        <p:spPr bwMode="auto">
          <a:xfrm flipH="1">
            <a:off x="4880198" y="3400180"/>
            <a:ext cx="362075" cy="361815"/>
          </a:xfrm>
          <a:custGeom>
            <a:avLst/>
            <a:gdLst>
              <a:gd name="T0" fmla="*/ 16823 w 19689"/>
              <a:gd name="T1" fmla="*/ 2867 h 19689"/>
              <a:gd name="T2" fmla="*/ 2867 w 19689"/>
              <a:gd name="T3" fmla="*/ 2867 h 19689"/>
              <a:gd name="T4" fmla="*/ 2867 w 19689"/>
              <a:gd name="T5" fmla="*/ 16823 h 19689"/>
              <a:gd name="T6" fmla="*/ 16823 w 19689"/>
              <a:gd name="T7" fmla="*/ 16823 h 19689"/>
              <a:gd name="T8" fmla="*/ 16823 w 19689"/>
              <a:gd name="T9" fmla="*/ 2867 h 19689"/>
              <a:gd name="T10" fmla="*/ 11507 w 19689"/>
              <a:gd name="T11" fmla="*/ 12670 h 19689"/>
              <a:gd name="T12" fmla="*/ 6522 w 19689"/>
              <a:gd name="T13" fmla="*/ 15494 h 19689"/>
              <a:gd name="T14" fmla="*/ 6522 w 19689"/>
              <a:gd name="T15" fmla="*/ 9845 h 19689"/>
              <a:gd name="T16" fmla="*/ 6522 w 19689"/>
              <a:gd name="T17" fmla="*/ 4030 h 19689"/>
              <a:gd name="T18" fmla="*/ 11507 w 19689"/>
              <a:gd name="T19" fmla="*/ 7020 h 19689"/>
              <a:gd name="T20" fmla="*/ 16325 w 19689"/>
              <a:gd name="T21" fmla="*/ 9845 h 19689"/>
              <a:gd name="T22" fmla="*/ 11507 w 19689"/>
              <a:gd name="T23" fmla="*/ 12670 h 19689"/>
              <a:gd name="T24" fmla="*/ 11507 w 19689"/>
              <a:gd name="T25" fmla="*/ 12670 h 19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89" h="19689">
                <a:moveTo>
                  <a:pt x="16823" y="2867"/>
                </a:moveTo>
                <a:cubicBezTo>
                  <a:pt x="12836" y="-955"/>
                  <a:pt x="6688" y="-955"/>
                  <a:pt x="2867" y="2867"/>
                </a:cubicBezTo>
                <a:cubicBezTo>
                  <a:pt x="-955" y="6688"/>
                  <a:pt x="-955" y="13002"/>
                  <a:pt x="2867" y="16823"/>
                </a:cubicBezTo>
                <a:cubicBezTo>
                  <a:pt x="6688" y="20645"/>
                  <a:pt x="12836" y="20645"/>
                  <a:pt x="16823" y="16823"/>
                </a:cubicBezTo>
                <a:cubicBezTo>
                  <a:pt x="20645" y="13002"/>
                  <a:pt x="20645" y="6688"/>
                  <a:pt x="16823" y="2867"/>
                </a:cubicBezTo>
                <a:close/>
                <a:moveTo>
                  <a:pt x="11507" y="12670"/>
                </a:moveTo>
                <a:cubicBezTo>
                  <a:pt x="6522" y="15494"/>
                  <a:pt x="6522" y="15494"/>
                  <a:pt x="6522" y="15494"/>
                </a:cubicBezTo>
                <a:cubicBezTo>
                  <a:pt x="6522" y="9845"/>
                  <a:pt x="6522" y="9845"/>
                  <a:pt x="6522" y="9845"/>
                </a:cubicBezTo>
                <a:cubicBezTo>
                  <a:pt x="6522" y="4030"/>
                  <a:pt x="6522" y="4030"/>
                  <a:pt x="6522" y="4030"/>
                </a:cubicBezTo>
                <a:cubicBezTo>
                  <a:pt x="11507" y="7020"/>
                  <a:pt x="11507" y="7020"/>
                  <a:pt x="11507" y="7020"/>
                </a:cubicBezTo>
                <a:cubicBezTo>
                  <a:pt x="16325" y="9845"/>
                  <a:pt x="16325" y="9845"/>
                  <a:pt x="16325" y="9845"/>
                </a:cubicBezTo>
                <a:lnTo>
                  <a:pt x="11507" y="12670"/>
                </a:lnTo>
                <a:close/>
                <a:moveTo>
                  <a:pt x="11507" y="12670"/>
                </a:moveTo>
              </a:path>
            </a:pathLst>
          </a:custGeom>
          <a:solidFill>
            <a:schemeClr val="bg1"/>
          </a:solidFill>
          <a:ln>
            <a:noFill/>
          </a:ln>
        </p:spPr>
        <p:txBody>
          <a:bodyPr lIns="0" tIns="0" rIns="0" bIns="0"/>
          <a:lstStyle/>
          <a:p>
            <a:pPr algn="just">
              <a:lnSpc>
                <a:spcPct val="120000"/>
              </a:lnSpc>
            </a:pPr>
            <a:endParaRPr lang="en-US"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26" name="Freeform6"/>
          <p:cNvSpPr/>
          <p:nvPr/>
        </p:nvSpPr>
        <p:spPr bwMode="auto">
          <a:xfrm>
            <a:off x="3117233" y="1902554"/>
            <a:ext cx="1964140" cy="1386225"/>
          </a:xfrm>
          <a:custGeom>
            <a:avLst/>
            <a:gdLst>
              <a:gd name="T0" fmla="*/ 714 w 811"/>
              <a:gd name="T1" fmla="*/ 209 h 573"/>
              <a:gd name="T2" fmla="*/ 318 w 811"/>
              <a:gd name="T3" fmla="*/ 6 h 573"/>
              <a:gd name="T4" fmla="*/ 318 w 811"/>
              <a:gd name="T5" fmla="*/ 6 h 573"/>
              <a:gd name="T6" fmla="*/ 98 w 811"/>
              <a:gd name="T7" fmla="*/ 97 h 573"/>
              <a:gd name="T8" fmla="*/ 121 w 811"/>
              <a:gd name="T9" fmla="*/ 475 h 573"/>
              <a:gd name="T10" fmla="*/ 500 w 811"/>
              <a:gd name="T11" fmla="*/ 452 h 573"/>
              <a:gd name="T12" fmla="*/ 553 w 811"/>
              <a:gd name="T13" fmla="*/ 189 h 573"/>
              <a:gd name="T14" fmla="*/ 648 w 811"/>
              <a:gd name="T15" fmla="*/ 268 h 573"/>
              <a:gd name="T16" fmla="*/ 598 w 811"/>
              <a:gd name="T17" fmla="*/ 313 h 573"/>
              <a:gd name="T18" fmla="*/ 793 w 811"/>
              <a:gd name="T19" fmla="*/ 458 h 573"/>
              <a:gd name="T20" fmla="*/ 764 w 811"/>
              <a:gd name="T21" fmla="*/ 164 h 573"/>
              <a:gd name="T22" fmla="*/ 714 w 811"/>
              <a:gd name="T23" fmla="*/ 20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1" h="573">
                <a:moveTo>
                  <a:pt x="714" y="209"/>
                </a:moveTo>
                <a:cubicBezTo>
                  <a:pt x="625" y="109"/>
                  <a:pt x="458" y="16"/>
                  <a:pt x="318" y="6"/>
                </a:cubicBezTo>
                <a:cubicBezTo>
                  <a:pt x="317" y="7"/>
                  <a:pt x="318" y="5"/>
                  <a:pt x="318" y="6"/>
                </a:cubicBezTo>
                <a:cubicBezTo>
                  <a:pt x="237" y="0"/>
                  <a:pt x="156" y="32"/>
                  <a:pt x="98" y="97"/>
                </a:cubicBezTo>
                <a:cubicBezTo>
                  <a:pt x="0" y="207"/>
                  <a:pt x="10" y="377"/>
                  <a:pt x="121" y="475"/>
                </a:cubicBezTo>
                <a:cubicBezTo>
                  <a:pt x="232" y="573"/>
                  <a:pt x="401" y="563"/>
                  <a:pt x="500" y="452"/>
                </a:cubicBezTo>
                <a:cubicBezTo>
                  <a:pt x="566" y="378"/>
                  <a:pt x="583" y="277"/>
                  <a:pt x="553" y="189"/>
                </a:cubicBezTo>
                <a:cubicBezTo>
                  <a:pt x="588" y="211"/>
                  <a:pt x="620" y="237"/>
                  <a:pt x="648" y="268"/>
                </a:cubicBezTo>
                <a:cubicBezTo>
                  <a:pt x="631" y="283"/>
                  <a:pt x="615" y="298"/>
                  <a:pt x="598" y="313"/>
                </a:cubicBezTo>
                <a:cubicBezTo>
                  <a:pt x="668" y="335"/>
                  <a:pt x="738" y="382"/>
                  <a:pt x="793" y="458"/>
                </a:cubicBezTo>
                <a:cubicBezTo>
                  <a:pt x="811" y="367"/>
                  <a:pt x="803" y="264"/>
                  <a:pt x="764" y="164"/>
                </a:cubicBezTo>
                <a:cubicBezTo>
                  <a:pt x="747" y="179"/>
                  <a:pt x="731" y="194"/>
                  <a:pt x="714" y="209"/>
                </a:cubicBezTo>
                <a:close/>
              </a:path>
            </a:pathLst>
          </a:custGeom>
          <a:solidFill>
            <a:srgbClr val="67C0C7"/>
          </a:solidFill>
          <a:ln>
            <a:noFill/>
          </a:ln>
        </p:spPr>
        <p:txBody>
          <a:bodyPr vert="horz" wrap="square" lIns="96413" tIns="48207" rIns="96413" bIns="48207" numCol="1" anchor="t" anchorCtr="0" compatLnSpc="1"/>
          <a:lstStyle/>
          <a:p>
            <a:pPr algn="just">
              <a:lnSpc>
                <a:spcPct val="120000"/>
              </a:lnSpc>
            </a:pPr>
            <a:endParaRPr lang="en-US" sz="800" dirty="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27" name="AutoShape5"/>
          <p:cNvSpPr/>
          <p:nvPr/>
        </p:nvSpPr>
        <p:spPr>
          <a:xfrm>
            <a:off x="3480064" y="2224000"/>
            <a:ext cx="709924" cy="70992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25" name="Freeform7"/>
          <p:cNvSpPr/>
          <p:nvPr/>
        </p:nvSpPr>
        <p:spPr>
          <a:xfrm flipH="1">
            <a:off x="3665188" y="2387888"/>
            <a:ext cx="339677" cy="382149"/>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cap="flat">
            <a:noFill/>
            <a:miter lim="400000"/>
          </a:ln>
          <a:effectLst/>
        </p:spPr>
        <p:txBody>
          <a:bodyPr wrap="square" lIns="40172" tIns="40172" rIns="40172" bIns="40172" numCol="1" anchor="ctr">
            <a:noAutofit/>
          </a:bodyPr>
          <a:lstStyle/>
          <a:p>
            <a:pPr algn="just">
              <a:lnSpc>
                <a:spcPct val="120000"/>
              </a:lnSpc>
              <a:defRPr sz="3200">
                <a:solidFill>
                  <a:srgbClr val="FFFFFF"/>
                </a:solidFill>
                <a:latin typeface="+mn-lt"/>
                <a:ea typeface="+mn-ea"/>
                <a:cs typeface="+mn-cs"/>
                <a:sym typeface="Helvetica Light"/>
              </a:defRPr>
            </a:pPr>
            <a:endParaRPr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22" name="Freeform8"/>
          <p:cNvSpPr/>
          <p:nvPr/>
        </p:nvSpPr>
        <p:spPr bwMode="auto">
          <a:xfrm>
            <a:off x="1742528" y="2501586"/>
            <a:ext cx="1516783" cy="1893101"/>
          </a:xfrm>
          <a:custGeom>
            <a:avLst/>
            <a:gdLst>
              <a:gd name="T0" fmla="*/ 365 w 626"/>
              <a:gd name="T1" fmla="*/ 64 h 781"/>
              <a:gd name="T2" fmla="*/ 34 w 626"/>
              <a:gd name="T3" fmla="*/ 362 h 781"/>
              <a:gd name="T4" fmla="*/ 34 w 626"/>
              <a:gd name="T5" fmla="*/ 362 h 781"/>
              <a:gd name="T6" fmla="*/ 40 w 626"/>
              <a:gd name="T7" fmla="*/ 599 h 781"/>
              <a:gd name="T8" fmla="*/ 401 w 626"/>
              <a:gd name="T9" fmla="*/ 713 h 781"/>
              <a:gd name="T10" fmla="*/ 515 w 626"/>
              <a:gd name="T11" fmla="*/ 351 h 781"/>
              <a:gd name="T12" fmla="*/ 288 w 626"/>
              <a:gd name="T13" fmla="*/ 207 h 781"/>
              <a:gd name="T14" fmla="*/ 397 w 626"/>
              <a:gd name="T15" fmla="*/ 147 h 781"/>
              <a:gd name="T16" fmla="*/ 421 w 626"/>
              <a:gd name="T17" fmla="*/ 209 h 781"/>
              <a:gd name="T18" fmla="*/ 626 w 626"/>
              <a:gd name="T19" fmla="*/ 79 h 781"/>
              <a:gd name="T20" fmla="*/ 341 w 626"/>
              <a:gd name="T21" fmla="*/ 2 h 781"/>
              <a:gd name="T22" fmla="*/ 365 w 626"/>
              <a:gd name="T23" fmla="*/ 6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6" h="781">
                <a:moveTo>
                  <a:pt x="365" y="64"/>
                </a:moveTo>
                <a:cubicBezTo>
                  <a:pt x="240" y="112"/>
                  <a:pt x="93" y="235"/>
                  <a:pt x="34" y="362"/>
                </a:cubicBezTo>
                <a:cubicBezTo>
                  <a:pt x="34" y="362"/>
                  <a:pt x="33" y="362"/>
                  <a:pt x="34" y="362"/>
                </a:cubicBezTo>
                <a:cubicBezTo>
                  <a:pt x="0" y="435"/>
                  <a:pt x="0" y="522"/>
                  <a:pt x="40" y="599"/>
                </a:cubicBezTo>
                <a:cubicBezTo>
                  <a:pt x="108" y="730"/>
                  <a:pt x="270" y="781"/>
                  <a:pt x="401" y="713"/>
                </a:cubicBezTo>
                <a:cubicBezTo>
                  <a:pt x="533" y="645"/>
                  <a:pt x="584" y="483"/>
                  <a:pt x="515" y="351"/>
                </a:cubicBezTo>
                <a:cubicBezTo>
                  <a:pt x="469" y="263"/>
                  <a:pt x="381" y="211"/>
                  <a:pt x="288" y="207"/>
                </a:cubicBezTo>
                <a:cubicBezTo>
                  <a:pt x="321" y="182"/>
                  <a:pt x="358" y="162"/>
                  <a:pt x="397" y="147"/>
                </a:cubicBezTo>
                <a:cubicBezTo>
                  <a:pt x="405" y="168"/>
                  <a:pt x="413" y="189"/>
                  <a:pt x="421" y="209"/>
                </a:cubicBezTo>
                <a:cubicBezTo>
                  <a:pt x="466" y="152"/>
                  <a:pt x="535" y="103"/>
                  <a:pt x="626" y="79"/>
                </a:cubicBezTo>
                <a:cubicBezTo>
                  <a:pt x="547" y="30"/>
                  <a:pt x="448" y="0"/>
                  <a:pt x="341" y="2"/>
                </a:cubicBezTo>
                <a:cubicBezTo>
                  <a:pt x="349" y="22"/>
                  <a:pt x="357" y="43"/>
                  <a:pt x="365" y="64"/>
                </a:cubicBezTo>
                <a:close/>
              </a:path>
            </a:pathLst>
          </a:custGeom>
          <a:solidFill>
            <a:srgbClr val="67C0C7"/>
          </a:solidFill>
          <a:ln>
            <a:noFill/>
          </a:ln>
        </p:spPr>
        <p:txBody>
          <a:bodyPr vert="horz" wrap="square" lIns="96413" tIns="48207" rIns="96413" bIns="48207" numCol="1" anchor="t" anchorCtr="0" compatLnSpc="1"/>
          <a:lstStyle/>
          <a:p>
            <a:pPr algn="just">
              <a:lnSpc>
                <a:spcPct val="120000"/>
              </a:lnSpc>
            </a:pPr>
            <a:endParaRPr lang="en-US"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23" name="AutoShape6"/>
          <p:cNvSpPr/>
          <p:nvPr/>
        </p:nvSpPr>
        <p:spPr>
          <a:xfrm>
            <a:off x="2057902" y="3288777"/>
            <a:ext cx="709924" cy="70992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21" name="Freeform9"/>
          <p:cNvSpPr/>
          <p:nvPr/>
        </p:nvSpPr>
        <p:spPr>
          <a:xfrm flipH="1">
            <a:off x="2296069" y="3448137"/>
            <a:ext cx="233592" cy="384064"/>
          </a:xfrm>
          <a:custGeom>
            <a:avLst/>
            <a:gdLst/>
            <a:ahLst/>
            <a:cxnLst>
              <a:cxn ang="0">
                <a:pos x="wd2" y="hd2"/>
              </a:cxn>
              <a:cxn ang="5400000">
                <a:pos x="wd2" y="hd2"/>
              </a:cxn>
              <a:cxn ang="10800000">
                <a:pos x="wd2" y="hd2"/>
              </a:cxn>
              <a:cxn ang="16200000">
                <a:pos x="wd2" y="hd2"/>
              </a:cxn>
            </a:cxnLst>
            <a:rect l="0" t="0" r="r" b="b"/>
            <a:pathLst>
              <a:path w="21600" h="21600" extrusionOk="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solidFill>
            <a:srgbClr val="FFFFFF"/>
          </a:solidFill>
          <a:ln w="12700" cap="flat">
            <a:noFill/>
            <a:miter lim="400000"/>
          </a:ln>
          <a:effectLst/>
        </p:spPr>
        <p:txBody>
          <a:bodyPr wrap="square" lIns="40172" tIns="40172" rIns="40172" bIns="40172" numCol="1" anchor="ctr">
            <a:noAutofit/>
          </a:bodyPr>
          <a:lstStyle/>
          <a:p>
            <a:pPr algn="just">
              <a:lnSpc>
                <a:spcPct val="120000"/>
              </a:lnSpc>
              <a:defRPr sz="3100" b="1">
                <a:latin typeface="Kontrapunkt Bob Bold"/>
                <a:ea typeface="Kontrapunkt Bob Bold"/>
                <a:cs typeface="Kontrapunkt Bob Bold"/>
                <a:sym typeface="Kontrapunkt Bob Bold"/>
              </a:defRPr>
            </a:pPr>
            <a:endParaRPr sz="800">
              <a:latin typeface="Calibri" panose="020F0502020204030204" pitchFamily="34" charset="0"/>
              <a:ea typeface="汉仪劲楷简" panose="00020600040101010101" pitchFamily="18" charset="-122"/>
              <a:cs typeface="+mn-ea"/>
              <a:sym typeface="Calibri" panose="020F0502020204030204" pitchFamily="34" charset="0"/>
            </a:endParaRPr>
          </a:p>
        </p:txBody>
      </p:sp>
      <p:sp>
        <p:nvSpPr>
          <p:cNvPr id="2" name="Text box3"/>
          <p:cNvSpPr txBox="1"/>
          <p:nvPr/>
        </p:nvSpPr>
        <p:spPr>
          <a:xfrm flipH="1">
            <a:off x="6235700" y="4880610"/>
            <a:ext cx="4382135" cy="110744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200">
                <a:solidFill>
                  <a:schemeClr val="bg1">
                    <a:lumMod val="50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点击输入内容点击输入内容点击输入内容点击输入内容点击输入内容点击输入内容点击输入内容点击输入内容点击输入内容点击输入内容点击输入内容点击输入内容</a:t>
            </a:r>
            <a:endParaRPr lang="en-US" altLang="zh-CN" sz="1200" b="1" dirty="0">
              <a:solidFill>
                <a:schemeClr val="bg1">
                  <a:lumMod val="50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3863975" y="31750"/>
            <a:ext cx="967105" cy="1137920"/>
          </a:xfrm>
          <a:prstGeom prst="rect">
            <a:avLst/>
          </a:prstGeom>
        </p:spPr>
      </p:pic>
      <p:sp>
        <p:nvSpPr>
          <p:cNvPr id="61" name="Text box0"/>
          <p:cNvSpPr txBox="1"/>
          <p:nvPr/>
        </p:nvSpPr>
        <p:spPr>
          <a:xfrm>
            <a:off x="4341495" y="365125"/>
            <a:ext cx="3508375" cy="471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点击添加标题</a:t>
            </a:r>
            <a:endParaRPr lang="zh-CN" altLang="en-US" sz="2800" dirty="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pic>
        <p:nvPicPr>
          <p:cNvPr id="4" name="Picture1"/>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7461885" y="31750"/>
            <a:ext cx="967105" cy="1137920"/>
          </a:xfrm>
          <a:prstGeom prst="rect">
            <a:avLst/>
          </a:prstGeom>
        </p:spPr>
      </p:pic>
      <p:sp>
        <p:nvSpPr>
          <p:cNvPr id="62" name="Text box1"/>
          <p:cNvSpPr txBox="1"/>
          <p:nvPr/>
        </p:nvSpPr>
        <p:spPr>
          <a:xfrm>
            <a:off x="3352800" y="901515"/>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a:t>
            </a:r>
            <a:endParaRPr lang="zh-CN" altLang="en-US" sz="1600" dirty="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pic>
        <p:nvPicPr>
          <p:cNvPr id="2" name="Picture2" descr="C:\Users\Lenovo\Desktop\商务素材\6d32e98da46f7d28d838a402b758256c.jpg6d32e98da46f7d28d838a402b758256c"/>
          <p:cNvPicPr>
            <a:picLocks noChangeAspect="1"/>
          </p:cNvPicPr>
          <p:nvPr/>
        </p:nvPicPr>
        <p:blipFill>
          <a:blip r:embed="rId4"/>
          <a:srcRect/>
          <a:stretch>
            <a:fillRect/>
          </a:stretch>
        </p:blipFill>
        <p:spPr>
          <a:xfrm>
            <a:off x="1171575" y="2559050"/>
            <a:ext cx="2297430" cy="1513840"/>
          </a:xfrm>
          <a:prstGeom prst="rect">
            <a:avLst/>
          </a:prstGeom>
        </p:spPr>
      </p:pic>
      <p:pic>
        <p:nvPicPr>
          <p:cNvPr id="5" name="Picture3" descr="C:\Users\Lenovo\Desktop\商务素材\1835_G_1445199378019.png1835_G_1445199378019"/>
          <p:cNvPicPr>
            <a:picLocks noChangeAspect="1"/>
          </p:cNvPicPr>
          <p:nvPr/>
        </p:nvPicPr>
        <p:blipFill>
          <a:blip r:embed="rId5"/>
          <a:srcRect/>
          <a:stretch>
            <a:fillRect/>
          </a:stretch>
        </p:blipFill>
        <p:spPr>
          <a:xfrm>
            <a:off x="3625850" y="2553970"/>
            <a:ext cx="2324100" cy="1548765"/>
          </a:xfrm>
          <a:prstGeom prst="rect">
            <a:avLst/>
          </a:prstGeom>
        </p:spPr>
      </p:pic>
      <p:sp>
        <p:nvSpPr>
          <p:cNvPr id="8" name="AutoShape0"/>
          <p:cNvSpPr/>
          <p:nvPr/>
        </p:nvSpPr>
        <p:spPr>
          <a:xfrm>
            <a:off x="1144905" y="1932940"/>
            <a:ext cx="2323465" cy="375285"/>
          </a:xfrm>
          <a:prstGeom prst="rect">
            <a:avLst/>
          </a:prstGeom>
          <a:solidFill>
            <a:srgbClr val="67C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zh-CN" altLang="en-US" b="1" dirty="0">
                <a:solidFill>
                  <a:schemeClr val="bg1">
                    <a:lumMod val="9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添加标题</a:t>
            </a:r>
            <a:endParaRPr lang="zh-CN" altLang="en-US" dirty="0">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9" name="AutoShape1"/>
          <p:cNvSpPr/>
          <p:nvPr/>
        </p:nvSpPr>
        <p:spPr>
          <a:xfrm>
            <a:off x="3625850" y="1920875"/>
            <a:ext cx="2323465" cy="375285"/>
          </a:xfrm>
          <a:prstGeom prst="rect">
            <a:avLst/>
          </a:prstGeom>
          <a:solidFill>
            <a:srgbClr val="87C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zh-CN" altLang="en-US" b="1" dirty="0">
                <a:solidFill>
                  <a:schemeClr val="bg1">
                    <a:lumMod val="9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添加标题</a:t>
            </a:r>
            <a:endParaRPr lang="zh-CN" altLang="en-US" dirty="0">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10" name="AutoShape2"/>
          <p:cNvSpPr/>
          <p:nvPr/>
        </p:nvSpPr>
        <p:spPr>
          <a:xfrm>
            <a:off x="6131560" y="1906905"/>
            <a:ext cx="2323465" cy="375285"/>
          </a:xfrm>
          <a:prstGeom prst="rect">
            <a:avLst/>
          </a:prstGeom>
          <a:solidFill>
            <a:srgbClr val="67C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zh-CN" altLang="en-US" b="1" dirty="0">
                <a:solidFill>
                  <a:schemeClr val="bg1">
                    <a:lumMod val="9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添加标题</a:t>
            </a:r>
            <a:endParaRPr lang="zh-CN" altLang="en-US" dirty="0">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11" name="AutoShape3"/>
          <p:cNvSpPr/>
          <p:nvPr/>
        </p:nvSpPr>
        <p:spPr>
          <a:xfrm>
            <a:off x="8665210" y="1894840"/>
            <a:ext cx="2323465" cy="375285"/>
          </a:xfrm>
          <a:prstGeom prst="rect">
            <a:avLst/>
          </a:prstGeom>
          <a:solidFill>
            <a:srgbClr val="87C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zh-CN" altLang="en-US" b="1" dirty="0">
                <a:solidFill>
                  <a:schemeClr val="bg1">
                    <a:lumMod val="9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添加标题</a:t>
            </a:r>
            <a:endParaRPr lang="zh-CN" altLang="en-US" dirty="0">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15" name="Text box2"/>
          <p:cNvSpPr txBox="1"/>
          <p:nvPr/>
        </p:nvSpPr>
        <p:spPr>
          <a:xfrm>
            <a:off x="6092825" y="4655820"/>
            <a:ext cx="2400935"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Aft>
                <a:spcPts val="600"/>
              </a:spcAft>
            </a:pPr>
            <a:r>
              <a:rPr lang="zh-CN" altLang="en-US" sz="1200">
                <a:solidFill>
                  <a:schemeClr val="tx1">
                    <a:lumMod val="50000"/>
                    <a:lumOff val="50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点击输入内容点击输入内容点击输入内容点击输入内容点击输入内容点击输入内容点击输入内容</a:t>
            </a:r>
            <a:endParaRPr lang="zh-CN" altLang="en-US" sz="1200" dirty="0">
              <a:solidFill>
                <a:schemeClr val="tx1">
                  <a:lumMod val="50000"/>
                  <a:lumOff val="50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pic>
        <p:nvPicPr>
          <p:cNvPr id="7" name="Picture4" descr="C:\Users\Lenovo\Desktop\商务素材\acdb5dd33d77810279ada7de0abf4eda.jpgacdb5dd33d77810279ada7de0abf4eda"/>
          <p:cNvPicPr>
            <a:picLocks noChangeAspect="1"/>
          </p:cNvPicPr>
          <p:nvPr/>
        </p:nvPicPr>
        <p:blipFill>
          <a:blip r:embed="rId6"/>
          <a:srcRect/>
          <a:stretch>
            <a:fillRect/>
          </a:stretch>
        </p:blipFill>
        <p:spPr>
          <a:xfrm>
            <a:off x="6131560" y="2540953"/>
            <a:ext cx="2297430" cy="1533525"/>
          </a:xfrm>
          <a:prstGeom prst="rect">
            <a:avLst/>
          </a:prstGeom>
        </p:spPr>
      </p:pic>
      <p:pic>
        <p:nvPicPr>
          <p:cNvPr id="16" name="Picture5" descr="C:\Users\Lenovo\Desktop\商务素材\6608733_074409897000_2.jpg6608733_074409897000_2"/>
          <p:cNvPicPr>
            <a:picLocks noChangeAspect="1"/>
          </p:cNvPicPr>
          <p:nvPr/>
        </p:nvPicPr>
        <p:blipFill>
          <a:blip r:embed="rId7"/>
          <a:srcRect/>
          <a:stretch>
            <a:fillRect/>
          </a:stretch>
        </p:blipFill>
        <p:spPr>
          <a:xfrm>
            <a:off x="8665210" y="2503488"/>
            <a:ext cx="2324100" cy="1597660"/>
          </a:xfrm>
          <a:prstGeom prst="rect">
            <a:avLst/>
          </a:prstGeom>
        </p:spPr>
      </p:pic>
      <p:sp>
        <p:nvSpPr>
          <p:cNvPr id="6" name="Text box3"/>
          <p:cNvSpPr txBox="1"/>
          <p:nvPr/>
        </p:nvSpPr>
        <p:spPr>
          <a:xfrm>
            <a:off x="8587740" y="4655820"/>
            <a:ext cx="2400935"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Aft>
                <a:spcPts val="600"/>
              </a:spcAft>
            </a:pPr>
            <a:r>
              <a:rPr lang="zh-CN" altLang="en-US" sz="1200">
                <a:solidFill>
                  <a:schemeClr val="tx1">
                    <a:lumMod val="50000"/>
                    <a:lumOff val="50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点击输入内容点击输入内容点击输入内容点击输入内容点击输入内容点击输入内容点击输入内容</a:t>
            </a:r>
            <a:endParaRPr lang="zh-CN" altLang="en-US" sz="1200" dirty="0">
              <a:solidFill>
                <a:schemeClr val="tx1">
                  <a:lumMod val="50000"/>
                  <a:lumOff val="50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17" name="Text box4"/>
          <p:cNvSpPr txBox="1"/>
          <p:nvPr/>
        </p:nvSpPr>
        <p:spPr>
          <a:xfrm>
            <a:off x="3587115" y="4655820"/>
            <a:ext cx="2400935"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Aft>
                <a:spcPts val="600"/>
              </a:spcAft>
            </a:pPr>
            <a:r>
              <a:rPr lang="zh-CN" altLang="en-US" sz="1200">
                <a:solidFill>
                  <a:schemeClr val="tx1">
                    <a:lumMod val="50000"/>
                    <a:lumOff val="50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点击输入内容点击输入内容点击输入内容点击输入内容点击输入内容点击输入内容点击输入内容</a:t>
            </a:r>
            <a:endParaRPr lang="zh-CN" altLang="en-US" sz="1200" dirty="0">
              <a:solidFill>
                <a:schemeClr val="tx1">
                  <a:lumMod val="50000"/>
                  <a:lumOff val="50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18" name="Text box5"/>
          <p:cNvSpPr txBox="1"/>
          <p:nvPr/>
        </p:nvSpPr>
        <p:spPr>
          <a:xfrm>
            <a:off x="1120140" y="4655820"/>
            <a:ext cx="2400935"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Aft>
                <a:spcPts val="600"/>
              </a:spcAft>
            </a:pPr>
            <a:r>
              <a:rPr lang="zh-CN" altLang="en-US" sz="1200">
                <a:solidFill>
                  <a:schemeClr val="tx1">
                    <a:lumMod val="50000"/>
                    <a:lumOff val="50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点击输入内容点击输入内容点击输入内容点击输入内容点击输入内容点击输入内容点击输入内容</a:t>
            </a:r>
            <a:endParaRPr lang="zh-CN" altLang="en-US" sz="1200" dirty="0">
              <a:solidFill>
                <a:schemeClr val="tx1">
                  <a:lumMod val="50000"/>
                  <a:lumOff val="50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3863975" y="31750"/>
            <a:ext cx="967105" cy="1137920"/>
          </a:xfrm>
          <a:prstGeom prst="rect">
            <a:avLst/>
          </a:prstGeom>
        </p:spPr>
      </p:pic>
      <p:sp>
        <p:nvSpPr>
          <p:cNvPr id="61" name="Text box0"/>
          <p:cNvSpPr txBox="1"/>
          <p:nvPr/>
        </p:nvSpPr>
        <p:spPr>
          <a:xfrm>
            <a:off x="4341495" y="365125"/>
            <a:ext cx="3508375" cy="471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点击添加标题</a:t>
            </a:r>
            <a:endParaRPr lang="zh-CN" altLang="en-US" sz="2800" dirty="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pic>
        <p:nvPicPr>
          <p:cNvPr id="4" name="Picture1"/>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7461885" y="31750"/>
            <a:ext cx="967105" cy="1137920"/>
          </a:xfrm>
          <a:prstGeom prst="rect">
            <a:avLst/>
          </a:prstGeom>
        </p:spPr>
      </p:pic>
      <p:sp>
        <p:nvSpPr>
          <p:cNvPr id="62" name="Text box1"/>
          <p:cNvSpPr txBox="1"/>
          <p:nvPr/>
        </p:nvSpPr>
        <p:spPr>
          <a:xfrm>
            <a:off x="3352800" y="901515"/>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a:t>
            </a:r>
            <a:endParaRPr lang="zh-CN" altLang="en-US" sz="1600" dirty="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2" name="AutoShape0"/>
          <p:cNvSpPr>
            <a:spLocks noChangeArrowheads="1"/>
          </p:cNvSpPr>
          <p:nvPr/>
        </p:nvSpPr>
        <p:spPr bwMode="auto">
          <a:xfrm>
            <a:off x="6364364" y="4526157"/>
            <a:ext cx="1185862" cy="1184275"/>
          </a:xfrm>
          <a:prstGeom prst="ellipse">
            <a:avLst/>
          </a:prstGeom>
          <a:solidFill>
            <a:srgbClr val="67C0C7"/>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ea typeface="汉仪劲楷简" panose="00020600040101010101" pitchFamily="18" charset="-122"/>
              <a:sym typeface="Calibri" panose="020F0502020204030204" pitchFamily="34" charset="0"/>
            </a:endParaRPr>
          </a:p>
        </p:txBody>
      </p:sp>
      <p:sp>
        <p:nvSpPr>
          <p:cNvPr id="5" name="AutoShape1"/>
          <p:cNvSpPr>
            <a:spLocks noChangeArrowheads="1"/>
          </p:cNvSpPr>
          <p:nvPr/>
        </p:nvSpPr>
        <p:spPr bwMode="auto">
          <a:xfrm>
            <a:off x="6862839" y="2702120"/>
            <a:ext cx="1185862" cy="1185862"/>
          </a:xfrm>
          <a:prstGeom prst="ellipse">
            <a:avLst/>
          </a:prstGeom>
          <a:solidFill>
            <a:srgbClr val="67C0C7"/>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ea typeface="汉仪劲楷简" panose="00020600040101010101" pitchFamily="18" charset="-122"/>
              <a:sym typeface="Calibri" panose="020F0502020204030204" pitchFamily="34" charset="0"/>
            </a:endParaRPr>
          </a:p>
        </p:txBody>
      </p:sp>
      <p:sp>
        <p:nvSpPr>
          <p:cNvPr id="6" name="AutoShape2"/>
          <p:cNvSpPr>
            <a:spLocks noChangeArrowheads="1"/>
          </p:cNvSpPr>
          <p:nvPr/>
        </p:nvSpPr>
        <p:spPr bwMode="auto">
          <a:xfrm>
            <a:off x="4460951" y="4516632"/>
            <a:ext cx="1184275" cy="1185863"/>
          </a:xfrm>
          <a:prstGeom prst="ellipse">
            <a:avLst/>
          </a:prstGeom>
          <a:solidFill>
            <a:srgbClr val="87CEA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ea typeface="汉仪劲楷简" panose="00020600040101010101" pitchFamily="18" charset="-122"/>
              <a:sym typeface="Calibri" panose="020F0502020204030204" pitchFamily="34" charset="0"/>
            </a:endParaRPr>
          </a:p>
        </p:txBody>
      </p:sp>
      <p:sp>
        <p:nvSpPr>
          <p:cNvPr id="7" name="AutoShape3"/>
          <p:cNvSpPr>
            <a:spLocks noChangeArrowheads="1"/>
          </p:cNvSpPr>
          <p:nvPr/>
        </p:nvSpPr>
        <p:spPr bwMode="auto">
          <a:xfrm>
            <a:off x="3879926" y="2702120"/>
            <a:ext cx="1185863" cy="1185862"/>
          </a:xfrm>
          <a:prstGeom prst="ellipse">
            <a:avLst/>
          </a:prstGeom>
          <a:solidFill>
            <a:srgbClr val="67C0C7"/>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ea typeface="汉仪劲楷简" panose="00020600040101010101" pitchFamily="18" charset="-122"/>
              <a:sym typeface="Calibri" panose="020F0502020204030204" pitchFamily="34" charset="0"/>
            </a:endParaRPr>
          </a:p>
        </p:txBody>
      </p:sp>
      <p:sp>
        <p:nvSpPr>
          <p:cNvPr id="8" name="AutoShape4"/>
          <p:cNvSpPr>
            <a:spLocks noChangeArrowheads="1"/>
          </p:cNvSpPr>
          <p:nvPr/>
        </p:nvSpPr>
        <p:spPr bwMode="auto">
          <a:xfrm>
            <a:off x="5429326" y="1587695"/>
            <a:ext cx="1185863" cy="1185862"/>
          </a:xfrm>
          <a:prstGeom prst="ellipse">
            <a:avLst/>
          </a:prstGeom>
          <a:solidFill>
            <a:srgbClr val="87CEA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ea typeface="汉仪劲楷简" panose="00020600040101010101" pitchFamily="18" charset="-122"/>
              <a:sym typeface="Calibri" panose="020F0502020204030204" pitchFamily="34" charset="0"/>
            </a:endParaRPr>
          </a:p>
        </p:txBody>
      </p:sp>
      <p:sp>
        <p:nvSpPr>
          <p:cNvPr id="9" name="Freeform0"/>
          <p:cNvSpPr/>
          <p:nvPr/>
        </p:nvSpPr>
        <p:spPr bwMode="auto">
          <a:xfrm rot="2160000">
            <a:off x="6588201" y="2571945"/>
            <a:ext cx="314325" cy="398462"/>
          </a:xfrm>
          <a:custGeom>
            <a:avLst/>
            <a:gdLst>
              <a:gd name="T0" fmla="*/ 0 w 253496"/>
              <a:gd name="T1" fmla="*/ 79692 h 320765"/>
              <a:gd name="T2" fmla="*/ 157163 w 253496"/>
              <a:gd name="T3" fmla="*/ 79692 h 320765"/>
              <a:gd name="T4" fmla="*/ 157163 w 253496"/>
              <a:gd name="T5" fmla="*/ 0 h 320765"/>
              <a:gd name="T6" fmla="*/ 314325 w 253496"/>
              <a:gd name="T7" fmla="*/ 199232 h 320765"/>
              <a:gd name="T8" fmla="*/ 157163 w 253496"/>
              <a:gd name="T9" fmla="*/ 398462 h 320765"/>
              <a:gd name="T10" fmla="*/ 157163 w 253496"/>
              <a:gd name="T11" fmla="*/ 318770 h 320765"/>
              <a:gd name="T12" fmla="*/ 0 w 253496"/>
              <a:gd name="T13" fmla="*/ 318770 h 320765"/>
              <a:gd name="T14" fmla="*/ 0 w 253496"/>
              <a:gd name="T15" fmla="*/ 79692 h 3207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3496" h="320765">
                <a:moveTo>
                  <a:pt x="0" y="64153"/>
                </a:moveTo>
                <a:lnTo>
                  <a:pt x="126748" y="64153"/>
                </a:lnTo>
                <a:lnTo>
                  <a:pt x="126748" y="0"/>
                </a:lnTo>
                <a:lnTo>
                  <a:pt x="253496" y="160383"/>
                </a:lnTo>
                <a:lnTo>
                  <a:pt x="126748" y="320765"/>
                </a:lnTo>
                <a:lnTo>
                  <a:pt x="126748" y="256612"/>
                </a:lnTo>
                <a:lnTo>
                  <a:pt x="0" y="256612"/>
                </a:lnTo>
                <a:lnTo>
                  <a:pt x="0" y="64153"/>
                </a:ln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lIns="0" tIns="85515" rIns="101371" bIns="85514"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10" name="Freeform1"/>
          <p:cNvSpPr/>
          <p:nvPr/>
        </p:nvSpPr>
        <p:spPr bwMode="auto">
          <a:xfrm rot="17280000">
            <a:off x="7074770" y="4031651"/>
            <a:ext cx="314325" cy="398463"/>
          </a:xfrm>
          <a:custGeom>
            <a:avLst/>
            <a:gdLst>
              <a:gd name="T0" fmla="*/ 314325 w 253496"/>
              <a:gd name="T1" fmla="*/ 318770 h 320765"/>
              <a:gd name="T2" fmla="*/ 157163 w 253496"/>
              <a:gd name="T3" fmla="*/ 318770 h 320765"/>
              <a:gd name="T4" fmla="*/ 157163 w 253496"/>
              <a:gd name="T5" fmla="*/ 398463 h 320765"/>
              <a:gd name="T6" fmla="*/ 0 w 253496"/>
              <a:gd name="T7" fmla="*/ 199231 h 320765"/>
              <a:gd name="T8" fmla="*/ 157163 w 253496"/>
              <a:gd name="T9" fmla="*/ 0 h 320765"/>
              <a:gd name="T10" fmla="*/ 157163 w 253496"/>
              <a:gd name="T11" fmla="*/ 79693 h 320765"/>
              <a:gd name="T12" fmla="*/ 314325 w 253496"/>
              <a:gd name="T13" fmla="*/ 79693 h 320765"/>
              <a:gd name="T14" fmla="*/ 314325 w 253496"/>
              <a:gd name="T15" fmla="*/ 318770 h 3207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3496" h="320765">
                <a:moveTo>
                  <a:pt x="253496" y="256612"/>
                </a:moveTo>
                <a:lnTo>
                  <a:pt x="126748" y="256612"/>
                </a:lnTo>
                <a:lnTo>
                  <a:pt x="126748" y="320765"/>
                </a:lnTo>
                <a:lnTo>
                  <a:pt x="0" y="160382"/>
                </a:lnTo>
                <a:lnTo>
                  <a:pt x="126748" y="0"/>
                </a:lnTo>
                <a:lnTo>
                  <a:pt x="126748" y="64153"/>
                </a:lnTo>
                <a:lnTo>
                  <a:pt x="253496" y="64153"/>
                </a:lnTo>
                <a:lnTo>
                  <a:pt x="253496" y="256612"/>
                </a:ln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lIns="101371" tIns="85515" rIns="1" bIns="85514"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11" name="Freeform2"/>
          <p:cNvSpPr/>
          <p:nvPr/>
        </p:nvSpPr>
        <p:spPr bwMode="auto">
          <a:xfrm>
            <a:off x="5827789" y="4938907"/>
            <a:ext cx="315912" cy="398463"/>
          </a:xfrm>
          <a:custGeom>
            <a:avLst/>
            <a:gdLst>
              <a:gd name="T0" fmla="*/ 315912 w 253496"/>
              <a:gd name="T1" fmla="*/ 318770 h 320765"/>
              <a:gd name="T2" fmla="*/ 157956 w 253496"/>
              <a:gd name="T3" fmla="*/ 318770 h 320765"/>
              <a:gd name="T4" fmla="*/ 157956 w 253496"/>
              <a:gd name="T5" fmla="*/ 398463 h 320765"/>
              <a:gd name="T6" fmla="*/ 0 w 253496"/>
              <a:gd name="T7" fmla="*/ 199231 h 320765"/>
              <a:gd name="T8" fmla="*/ 157956 w 253496"/>
              <a:gd name="T9" fmla="*/ 0 h 320765"/>
              <a:gd name="T10" fmla="*/ 157956 w 253496"/>
              <a:gd name="T11" fmla="*/ 79693 h 320765"/>
              <a:gd name="T12" fmla="*/ 315912 w 253496"/>
              <a:gd name="T13" fmla="*/ 79693 h 320765"/>
              <a:gd name="T14" fmla="*/ 315912 w 253496"/>
              <a:gd name="T15" fmla="*/ 318770 h 3207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3496" h="320765">
                <a:moveTo>
                  <a:pt x="253496" y="256612"/>
                </a:moveTo>
                <a:lnTo>
                  <a:pt x="126748" y="256612"/>
                </a:lnTo>
                <a:lnTo>
                  <a:pt x="126748" y="320765"/>
                </a:lnTo>
                <a:lnTo>
                  <a:pt x="0" y="160382"/>
                </a:lnTo>
                <a:lnTo>
                  <a:pt x="126748" y="0"/>
                </a:lnTo>
                <a:lnTo>
                  <a:pt x="126748" y="64153"/>
                </a:lnTo>
                <a:lnTo>
                  <a:pt x="253496" y="64153"/>
                </a:lnTo>
                <a:lnTo>
                  <a:pt x="253496" y="256612"/>
                </a:ln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lIns="101372" tIns="85516" rIns="1" bIns="85515"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12" name="Freeform3"/>
          <p:cNvSpPr/>
          <p:nvPr/>
        </p:nvSpPr>
        <p:spPr bwMode="auto">
          <a:xfrm rot="4320000">
            <a:off x="4574457" y="4041177"/>
            <a:ext cx="314325" cy="398462"/>
          </a:xfrm>
          <a:custGeom>
            <a:avLst/>
            <a:gdLst>
              <a:gd name="T0" fmla="*/ 314325 w 253496"/>
              <a:gd name="T1" fmla="*/ 318770 h 320765"/>
              <a:gd name="T2" fmla="*/ 157163 w 253496"/>
              <a:gd name="T3" fmla="*/ 318770 h 320765"/>
              <a:gd name="T4" fmla="*/ 157163 w 253496"/>
              <a:gd name="T5" fmla="*/ 398462 h 320765"/>
              <a:gd name="T6" fmla="*/ 0 w 253496"/>
              <a:gd name="T7" fmla="*/ 199230 h 320765"/>
              <a:gd name="T8" fmla="*/ 157163 w 253496"/>
              <a:gd name="T9" fmla="*/ 0 h 320765"/>
              <a:gd name="T10" fmla="*/ 157163 w 253496"/>
              <a:gd name="T11" fmla="*/ 79692 h 320765"/>
              <a:gd name="T12" fmla="*/ 314325 w 253496"/>
              <a:gd name="T13" fmla="*/ 79692 h 320765"/>
              <a:gd name="T14" fmla="*/ 314325 w 253496"/>
              <a:gd name="T15" fmla="*/ 318770 h 3207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3496" h="320765">
                <a:moveTo>
                  <a:pt x="253496" y="256612"/>
                </a:moveTo>
                <a:lnTo>
                  <a:pt x="126748" y="256612"/>
                </a:lnTo>
                <a:lnTo>
                  <a:pt x="126748" y="320765"/>
                </a:lnTo>
                <a:lnTo>
                  <a:pt x="0" y="160382"/>
                </a:lnTo>
                <a:lnTo>
                  <a:pt x="126748" y="0"/>
                </a:lnTo>
                <a:lnTo>
                  <a:pt x="126748" y="64153"/>
                </a:lnTo>
                <a:lnTo>
                  <a:pt x="253496" y="64153"/>
                </a:lnTo>
                <a:lnTo>
                  <a:pt x="253496" y="256612"/>
                </a:ln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lIns="101372" tIns="85515" rIns="0" bIns="85515"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13" name="Freeform4"/>
          <p:cNvSpPr/>
          <p:nvPr/>
        </p:nvSpPr>
        <p:spPr bwMode="auto">
          <a:xfrm rot="19440000">
            <a:off x="5029276" y="2568770"/>
            <a:ext cx="315913" cy="398462"/>
          </a:xfrm>
          <a:custGeom>
            <a:avLst/>
            <a:gdLst>
              <a:gd name="T0" fmla="*/ 0 w 253496"/>
              <a:gd name="T1" fmla="*/ 79692 h 320765"/>
              <a:gd name="T2" fmla="*/ 157957 w 253496"/>
              <a:gd name="T3" fmla="*/ 79692 h 320765"/>
              <a:gd name="T4" fmla="*/ 157957 w 253496"/>
              <a:gd name="T5" fmla="*/ 0 h 320765"/>
              <a:gd name="T6" fmla="*/ 315913 w 253496"/>
              <a:gd name="T7" fmla="*/ 199232 h 320765"/>
              <a:gd name="T8" fmla="*/ 157957 w 253496"/>
              <a:gd name="T9" fmla="*/ 398462 h 320765"/>
              <a:gd name="T10" fmla="*/ 157957 w 253496"/>
              <a:gd name="T11" fmla="*/ 318770 h 320765"/>
              <a:gd name="T12" fmla="*/ 0 w 253496"/>
              <a:gd name="T13" fmla="*/ 318770 h 320765"/>
              <a:gd name="T14" fmla="*/ 0 w 253496"/>
              <a:gd name="T15" fmla="*/ 79692 h 3207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3496" h="320765">
                <a:moveTo>
                  <a:pt x="0" y="64153"/>
                </a:moveTo>
                <a:lnTo>
                  <a:pt x="126748" y="64153"/>
                </a:lnTo>
                <a:lnTo>
                  <a:pt x="126748" y="0"/>
                </a:lnTo>
                <a:lnTo>
                  <a:pt x="253496" y="160383"/>
                </a:lnTo>
                <a:lnTo>
                  <a:pt x="126748" y="320765"/>
                </a:lnTo>
                <a:lnTo>
                  <a:pt x="126748" y="256612"/>
                </a:lnTo>
                <a:lnTo>
                  <a:pt x="0" y="256612"/>
                </a:lnTo>
                <a:lnTo>
                  <a:pt x="0" y="64153"/>
                </a:ln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lIns="-1" tIns="85514" rIns="101372" bIns="85515"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14" name="Text box2"/>
          <p:cNvSpPr txBox="1">
            <a:spLocks noChangeArrowheads="1"/>
          </p:cNvSpPr>
          <p:nvPr/>
        </p:nvSpPr>
        <p:spPr bwMode="auto">
          <a:xfrm>
            <a:off x="5500764" y="2022670"/>
            <a:ext cx="104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b="1">
                <a:solidFill>
                  <a:srgbClr val="FFFFFF"/>
                </a:solidFill>
                <a:ea typeface="汉仪劲楷简" panose="00020600040101010101" pitchFamily="18" charset="-122"/>
                <a:cs typeface="阿里巴巴普惠体 R" panose="00020600040101010101" pitchFamily="18" charset="-122"/>
                <a:sym typeface="Calibri" panose="020F0502020204030204" pitchFamily="34" charset="0"/>
              </a:rPr>
              <a:t>KEYS</a:t>
            </a:r>
          </a:p>
        </p:txBody>
      </p:sp>
      <p:sp>
        <p:nvSpPr>
          <p:cNvPr id="15" name="Text box3"/>
          <p:cNvSpPr txBox="1">
            <a:spLocks noChangeArrowheads="1"/>
          </p:cNvSpPr>
          <p:nvPr/>
        </p:nvSpPr>
        <p:spPr bwMode="auto">
          <a:xfrm>
            <a:off x="6932689" y="3110107"/>
            <a:ext cx="1046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b="1">
                <a:solidFill>
                  <a:srgbClr val="FFFFFF"/>
                </a:solidFill>
                <a:ea typeface="汉仪劲楷简" panose="00020600040101010101" pitchFamily="18" charset="-122"/>
                <a:cs typeface="阿里巴巴普惠体 R" panose="00020600040101010101" pitchFamily="18" charset="-122"/>
                <a:sym typeface="Calibri" panose="020F0502020204030204" pitchFamily="34" charset="0"/>
              </a:rPr>
              <a:t>KEYS</a:t>
            </a:r>
          </a:p>
        </p:txBody>
      </p:sp>
      <p:sp>
        <p:nvSpPr>
          <p:cNvPr id="16" name="Text box4"/>
          <p:cNvSpPr txBox="1">
            <a:spLocks noChangeArrowheads="1"/>
          </p:cNvSpPr>
          <p:nvPr/>
        </p:nvSpPr>
        <p:spPr bwMode="auto">
          <a:xfrm>
            <a:off x="6467551" y="4953195"/>
            <a:ext cx="104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b="1">
                <a:solidFill>
                  <a:srgbClr val="FFFFFF"/>
                </a:solidFill>
                <a:ea typeface="汉仪劲楷简" panose="00020600040101010101" pitchFamily="18" charset="-122"/>
                <a:cs typeface="阿里巴巴普惠体 R" panose="00020600040101010101" pitchFamily="18" charset="-122"/>
                <a:sym typeface="Calibri" panose="020F0502020204030204" pitchFamily="34" charset="0"/>
              </a:rPr>
              <a:t>KEYS</a:t>
            </a:r>
          </a:p>
        </p:txBody>
      </p:sp>
      <p:sp>
        <p:nvSpPr>
          <p:cNvPr id="17" name="Text box5"/>
          <p:cNvSpPr txBox="1">
            <a:spLocks noChangeArrowheads="1"/>
          </p:cNvSpPr>
          <p:nvPr/>
        </p:nvSpPr>
        <p:spPr bwMode="auto">
          <a:xfrm>
            <a:off x="4537151" y="4953195"/>
            <a:ext cx="104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b="1">
                <a:solidFill>
                  <a:srgbClr val="FFFFFF"/>
                </a:solidFill>
                <a:ea typeface="汉仪劲楷简" panose="00020600040101010101" pitchFamily="18" charset="-122"/>
                <a:cs typeface="阿里巴巴普惠体 R" panose="00020600040101010101" pitchFamily="18" charset="-122"/>
                <a:sym typeface="Calibri" panose="020F0502020204030204" pitchFamily="34" charset="0"/>
              </a:rPr>
              <a:t>KEYS</a:t>
            </a:r>
          </a:p>
        </p:txBody>
      </p:sp>
      <p:sp>
        <p:nvSpPr>
          <p:cNvPr id="18" name="Text box6"/>
          <p:cNvSpPr txBox="1">
            <a:spLocks noChangeArrowheads="1"/>
          </p:cNvSpPr>
          <p:nvPr/>
        </p:nvSpPr>
        <p:spPr bwMode="auto">
          <a:xfrm>
            <a:off x="3927551" y="3137095"/>
            <a:ext cx="104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b="1" dirty="0">
                <a:solidFill>
                  <a:srgbClr val="FFFFFF"/>
                </a:solidFill>
                <a:ea typeface="汉仪劲楷简" panose="00020600040101010101" pitchFamily="18" charset="-122"/>
                <a:cs typeface="阿里巴巴普惠体 R" panose="00020600040101010101" pitchFamily="18" charset="-122"/>
                <a:sym typeface="Calibri" panose="020F0502020204030204" pitchFamily="34" charset="0"/>
              </a:rPr>
              <a:t>KEYS</a:t>
            </a:r>
          </a:p>
        </p:txBody>
      </p:sp>
      <p:sp>
        <p:nvSpPr>
          <p:cNvPr id="19" name="Text box7"/>
          <p:cNvSpPr txBox="1"/>
          <p:nvPr/>
        </p:nvSpPr>
        <p:spPr>
          <a:xfrm>
            <a:off x="1341163" y="2414111"/>
            <a:ext cx="2538763" cy="576376"/>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a:ln>
                  <a:noFill/>
                </a:ln>
                <a:effectLst/>
                <a:uLnTx/>
                <a:uFillTx/>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a:t>
            </a:r>
            <a:endParaRPr kumimoji="0" lang="en-US" altLang="zh-CN" sz="1100" b="0" i="0" u="none" strike="noStrike" kern="0" cap="none" spc="0" normalizeH="0" baseline="0" noProof="0" dirty="0">
              <a:ln>
                <a:noFill/>
              </a:ln>
              <a:effectLst/>
              <a:uLnTx/>
              <a:uFillTx/>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20" name="Text box8"/>
          <p:cNvSpPr txBox="1"/>
          <p:nvPr/>
        </p:nvSpPr>
        <p:spPr>
          <a:xfrm>
            <a:off x="1341163" y="2075557"/>
            <a:ext cx="138569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添加文字</a:t>
            </a:r>
          </a:p>
        </p:txBody>
      </p:sp>
      <p:sp>
        <p:nvSpPr>
          <p:cNvPr id="21" name="Text box9"/>
          <p:cNvSpPr txBox="1"/>
          <p:nvPr/>
        </p:nvSpPr>
        <p:spPr>
          <a:xfrm>
            <a:off x="1341163" y="3657737"/>
            <a:ext cx="2538763" cy="576376"/>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a:ln>
                  <a:noFill/>
                </a:ln>
                <a:effectLst/>
                <a:uLnTx/>
                <a:uFillTx/>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a:t>
            </a:r>
            <a:endParaRPr kumimoji="0" lang="en-US" altLang="zh-CN" sz="1100" b="0" i="0" u="none" strike="noStrike" kern="0" cap="none" spc="0" normalizeH="0" baseline="0" noProof="0" dirty="0">
              <a:ln>
                <a:noFill/>
              </a:ln>
              <a:effectLst/>
              <a:uLnTx/>
              <a:uFillTx/>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22" name="Text box10"/>
          <p:cNvSpPr txBox="1"/>
          <p:nvPr/>
        </p:nvSpPr>
        <p:spPr>
          <a:xfrm>
            <a:off x="1341163" y="3319183"/>
            <a:ext cx="138569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添加文字</a:t>
            </a:r>
          </a:p>
        </p:txBody>
      </p:sp>
      <p:sp>
        <p:nvSpPr>
          <p:cNvPr id="23" name="Text box11"/>
          <p:cNvSpPr txBox="1"/>
          <p:nvPr/>
        </p:nvSpPr>
        <p:spPr>
          <a:xfrm>
            <a:off x="1335609" y="4850837"/>
            <a:ext cx="2538763" cy="576376"/>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a:ln>
                  <a:noFill/>
                </a:ln>
                <a:effectLst/>
                <a:uLnTx/>
                <a:uFillTx/>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a:t>
            </a:r>
            <a:endParaRPr kumimoji="0" lang="en-US" altLang="zh-CN" sz="1100" b="0" i="0" u="none" strike="noStrike" kern="0" cap="none" spc="0" normalizeH="0" baseline="0" noProof="0" dirty="0">
              <a:ln>
                <a:noFill/>
              </a:ln>
              <a:effectLst/>
              <a:uLnTx/>
              <a:uFillTx/>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24" name="Text box12"/>
          <p:cNvSpPr txBox="1"/>
          <p:nvPr/>
        </p:nvSpPr>
        <p:spPr>
          <a:xfrm>
            <a:off x="1335609" y="4512283"/>
            <a:ext cx="138569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添加文字</a:t>
            </a:r>
          </a:p>
        </p:txBody>
      </p:sp>
      <p:sp>
        <p:nvSpPr>
          <p:cNvPr id="25" name="Text box13"/>
          <p:cNvSpPr txBox="1"/>
          <p:nvPr/>
        </p:nvSpPr>
        <p:spPr>
          <a:xfrm>
            <a:off x="8644963" y="2414111"/>
            <a:ext cx="2538763" cy="576376"/>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a:ln>
                  <a:noFill/>
                </a:ln>
                <a:effectLst/>
                <a:uLnTx/>
                <a:uFillTx/>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a:t>
            </a:r>
            <a:endParaRPr kumimoji="0" lang="en-US" altLang="zh-CN" sz="1100" b="0" i="0" u="none" strike="noStrike" kern="0" cap="none" spc="0" normalizeH="0" baseline="0" noProof="0" dirty="0">
              <a:ln>
                <a:noFill/>
              </a:ln>
              <a:effectLst/>
              <a:uLnTx/>
              <a:uFillTx/>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26" name="Text box14"/>
          <p:cNvSpPr txBox="1"/>
          <p:nvPr/>
        </p:nvSpPr>
        <p:spPr>
          <a:xfrm>
            <a:off x="8644963" y="2075557"/>
            <a:ext cx="138569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添加文字</a:t>
            </a:r>
          </a:p>
        </p:txBody>
      </p:sp>
      <p:sp>
        <p:nvSpPr>
          <p:cNvPr id="27" name="Text box15"/>
          <p:cNvSpPr txBox="1"/>
          <p:nvPr/>
        </p:nvSpPr>
        <p:spPr>
          <a:xfrm>
            <a:off x="8644963" y="3657737"/>
            <a:ext cx="2538763" cy="576376"/>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a:ln>
                  <a:noFill/>
                </a:ln>
                <a:effectLst/>
                <a:uLnTx/>
                <a:uFillTx/>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a:t>
            </a:r>
            <a:endParaRPr kumimoji="0" lang="en-US" altLang="zh-CN" sz="1100" b="0" i="0" u="none" strike="noStrike" kern="0" cap="none" spc="0" normalizeH="0" baseline="0" noProof="0" dirty="0">
              <a:ln>
                <a:noFill/>
              </a:ln>
              <a:effectLst/>
              <a:uLnTx/>
              <a:uFillTx/>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28" name="Text box16"/>
          <p:cNvSpPr txBox="1"/>
          <p:nvPr/>
        </p:nvSpPr>
        <p:spPr>
          <a:xfrm>
            <a:off x="8644963" y="3319183"/>
            <a:ext cx="138569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添加文字</a:t>
            </a:r>
          </a:p>
        </p:txBody>
      </p:sp>
      <p:sp>
        <p:nvSpPr>
          <p:cNvPr id="29" name="Text box17"/>
          <p:cNvSpPr txBox="1"/>
          <p:nvPr/>
        </p:nvSpPr>
        <p:spPr>
          <a:xfrm>
            <a:off x="8639409" y="4850837"/>
            <a:ext cx="2538763" cy="576376"/>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a:ln>
                  <a:noFill/>
                </a:ln>
                <a:effectLst/>
                <a:uLnTx/>
                <a:uFillTx/>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a:t>
            </a:r>
            <a:endParaRPr kumimoji="0" lang="en-US" altLang="zh-CN" sz="1100" b="0" i="0" u="none" strike="noStrike" kern="0" cap="none" spc="0" normalizeH="0" baseline="0" noProof="0" dirty="0">
              <a:ln>
                <a:noFill/>
              </a:ln>
              <a:effectLst/>
              <a:uLnTx/>
              <a:uFillTx/>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30" name="Text box18"/>
          <p:cNvSpPr txBox="1"/>
          <p:nvPr/>
        </p:nvSpPr>
        <p:spPr>
          <a:xfrm>
            <a:off x="8639409" y="4512283"/>
            <a:ext cx="138569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添加文字</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3863975" y="31750"/>
            <a:ext cx="967105" cy="1137920"/>
          </a:xfrm>
          <a:prstGeom prst="rect">
            <a:avLst/>
          </a:prstGeom>
        </p:spPr>
      </p:pic>
      <p:sp>
        <p:nvSpPr>
          <p:cNvPr id="61" name="Text box0"/>
          <p:cNvSpPr txBox="1"/>
          <p:nvPr/>
        </p:nvSpPr>
        <p:spPr>
          <a:xfrm>
            <a:off x="4341495" y="365125"/>
            <a:ext cx="3508375" cy="471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点击添加标题</a:t>
            </a:r>
            <a:endParaRPr lang="zh-CN" altLang="en-US" sz="2800" dirty="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pic>
        <p:nvPicPr>
          <p:cNvPr id="4" name="Picture1"/>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7461885" y="31750"/>
            <a:ext cx="967105" cy="1137920"/>
          </a:xfrm>
          <a:prstGeom prst="rect">
            <a:avLst/>
          </a:prstGeom>
        </p:spPr>
      </p:pic>
      <p:sp>
        <p:nvSpPr>
          <p:cNvPr id="62" name="Text box1"/>
          <p:cNvSpPr txBox="1"/>
          <p:nvPr/>
        </p:nvSpPr>
        <p:spPr>
          <a:xfrm>
            <a:off x="3352800" y="901515"/>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a:t>
            </a:r>
            <a:endParaRPr lang="zh-CN" altLang="en-US" sz="1600" dirty="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13" name="Freeform0"/>
          <p:cNvSpPr/>
          <p:nvPr/>
        </p:nvSpPr>
        <p:spPr>
          <a:xfrm>
            <a:off x="1310380" y="3964570"/>
            <a:ext cx="3789419" cy="115111"/>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rgbClr val="92C0C3"/>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14" name="Freeform1" descr="#clear#"/>
          <p:cNvSpPr/>
          <p:nvPr/>
        </p:nvSpPr>
        <p:spPr>
          <a:xfrm>
            <a:off x="1334510" y="4079681"/>
            <a:ext cx="3789419" cy="756119"/>
          </a:xfrm>
          <a:custGeom>
            <a:avLst/>
            <a:gdLst/>
            <a:ahLst/>
            <a:cxnLst/>
            <a:rect l="l" t="t" r="r" b="b"/>
            <a:pathLst>
              <a:path w="5670222" h="937284">
                <a:moveTo>
                  <a:pt x="0" y="0"/>
                </a:moveTo>
                <a:lnTo>
                  <a:pt x="5670222" y="0"/>
                </a:lnTo>
                <a:lnTo>
                  <a:pt x="5670222" y="5327"/>
                </a:lnTo>
                <a:lnTo>
                  <a:pt x="5105473" y="937284"/>
                </a:lnTo>
                <a:lnTo>
                  <a:pt x="561559" y="937284"/>
                </a:lnTo>
                <a:lnTo>
                  <a:pt x="0" y="10591"/>
                </a:lnTo>
                <a:close/>
              </a:path>
            </a:pathLst>
          </a:custGeom>
          <a:solidFill>
            <a:srgbClr val="67C0C7"/>
          </a:solidFill>
          <a:ln w="25400" cap="flat" cmpd="sng" algn="ctr">
            <a:noFill/>
            <a:prstDash val="solid"/>
          </a:ln>
          <a:effectLst/>
        </p:spPr>
        <p:txBody>
          <a:bodyPr rot="0" spcFirstLastPara="0" vertOverflow="overflow" horzOverflow="overflow" vert="horz" wrap="square" lIns="432000" tIns="46800" rIns="432000" bIns="46800" numCol="1" spcCol="0" rtlCol="0" fromWordArt="0" anchor="ctr" anchorCtr="0" forceAA="0" compatLnSpc="1">
            <a:noAutofit/>
          </a:bodyPr>
          <a:lstStyle/>
          <a:p>
            <a:pPr lvl="0" algn="ctr">
              <a:lnSpc>
                <a:spcPct val="120000"/>
              </a:lnSpc>
              <a:defRPr/>
            </a:pPr>
            <a:r>
              <a:rPr lang="zh-CN" altLang="en-US" kern="0" dirty="0">
                <a:solidFill>
                  <a:sysClr val="window" lastClr="FFFFFF"/>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上半年</a:t>
            </a:r>
          </a:p>
        </p:txBody>
      </p:sp>
      <p:sp>
        <p:nvSpPr>
          <p:cNvPr id="15" name="Freeform2"/>
          <p:cNvSpPr/>
          <p:nvPr/>
        </p:nvSpPr>
        <p:spPr bwMode="auto">
          <a:xfrm>
            <a:off x="2613955" y="2903695"/>
            <a:ext cx="1182268" cy="779838"/>
          </a:xfrm>
          <a:custGeom>
            <a:avLst/>
            <a:gdLst>
              <a:gd name="T0" fmla="*/ 1691265 w 3283"/>
              <a:gd name="T1" fmla="*/ 972666 h 2167"/>
              <a:gd name="T2" fmla="*/ 1691265 w 3283"/>
              <a:gd name="T3" fmla="*/ 1114753 h 2167"/>
              <a:gd name="T4" fmla="*/ 1582682 w 3283"/>
              <a:gd name="T5" fmla="*/ 1114753 h 2167"/>
              <a:gd name="T6" fmla="*/ 0 w 3283"/>
              <a:gd name="T7" fmla="*/ 1188814 h 2167"/>
              <a:gd name="T8" fmla="*/ 106390 w 3283"/>
              <a:gd name="T9" fmla="*/ 285820 h 2167"/>
              <a:gd name="T10" fmla="*/ 106390 w 3283"/>
              <a:gd name="T11" fmla="*/ 145379 h 2167"/>
              <a:gd name="T12" fmla="*/ 215521 w 3283"/>
              <a:gd name="T13" fmla="*/ 145379 h 2167"/>
              <a:gd name="T14" fmla="*/ 215521 w 3283"/>
              <a:gd name="T15" fmla="*/ 0 h 2167"/>
              <a:gd name="T16" fmla="*/ 1726911 w 3283"/>
              <a:gd name="T17" fmla="*/ 0 h 2167"/>
              <a:gd name="T18" fmla="*/ 1800397 w 3283"/>
              <a:gd name="T19" fmla="*/ 68026 h 2167"/>
              <a:gd name="T20" fmla="*/ 1800397 w 3283"/>
              <a:gd name="T21" fmla="*/ 972666 h 2167"/>
              <a:gd name="T22" fmla="*/ 71840 w 3283"/>
              <a:gd name="T23" fmla="*/ 357687 h 2167"/>
              <a:gd name="T24" fmla="*/ 1509197 w 3283"/>
              <a:gd name="T25" fmla="*/ 1114205 h 2167"/>
              <a:gd name="T26" fmla="*/ 71840 w 3283"/>
              <a:gd name="T27" fmla="*/ 357687 h 2167"/>
              <a:gd name="T28" fmla="*/ 180424 w 3283"/>
              <a:gd name="T29" fmla="*/ 285820 h 2167"/>
              <a:gd name="T30" fmla="*/ 1582682 w 3283"/>
              <a:gd name="T31" fmla="*/ 1046727 h 2167"/>
              <a:gd name="T32" fmla="*/ 1617231 w 3283"/>
              <a:gd name="T33" fmla="*/ 213405 h 2167"/>
              <a:gd name="T34" fmla="*/ 1726911 w 3283"/>
              <a:gd name="T35" fmla="*/ 68026 h 2167"/>
              <a:gd name="T36" fmla="*/ 289555 w 3283"/>
              <a:gd name="T37" fmla="*/ 145379 h 2167"/>
              <a:gd name="T38" fmla="*/ 1691265 w 3283"/>
              <a:gd name="T39" fmla="*/ 145379 h 2167"/>
              <a:gd name="T40" fmla="*/ 1691265 w 3283"/>
              <a:gd name="T41" fmla="*/ 898605 h 2167"/>
              <a:gd name="T42" fmla="*/ 1726911 w 3283"/>
              <a:gd name="T43" fmla="*/ 68026 h 2167"/>
              <a:gd name="T44" fmla="*/ 255006 w 3283"/>
              <a:gd name="T45" fmla="*/ 1081837 h 2167"/>
              <a:gd name="T46" fmla="*/ 106938 w 3283"/>
              <a:gd name="T47" fmla="*/ 965534 h 2167"/>
              <a:gd name="T48" fmla="*/ 119551 w 3283"/>
              <a:gd name="T49" fmla="*/ 552439 h 2167"/>
              <a:gd name="T50" fmla="*/ 252264 w 3283"/>
              <a:gd name="T51" fmla="*/ 398283 h 2167"/>
              <a:gd name="T52" fmla="*/ 1339193 w 3283"/>
              <a:gd name="T53" fmla="*/ 410352 h 2167"/>
              <a:gd name="T54" fmla="*/ 1478486 w 3283"/>
              <a:gd name="T55" fmla="*/ 963888 h 2167"/>
              <a:gd name="T56" fmla="*/ 310394 w 3283"/>
              <a:gd name="T57" fmla="*/ 655576 h 2167"/>
              <a:gd name="T58" fmla="*/ 310394 w 3283"/>
              <a:gd name="T59" fmla="*/ 851974 h 2167"/>
              <a:gd name="T60" fmla="*/ 310394 w 3283"/>
              <a:gd name="T61" fmla="*/ 655576 h 2167"/>
              <a:gd name="T62" fmla="*/ 539626 w 3283"/>
              <a:gd name="T63" fmla="*/ 753775 h 2167"/>
              <a:gd name="T64" fmla="*/ 1055121 w 3283"/>
              <a:gd name="T65" fmla="*/ 753775 h 2167"/>
              <a:gd name="T66" fmla="*/ 1274481 w 3283"/>
              <a:gd name="T67" fmla="*/ 655576 h 2167"/>
              <a:gd name="T68" fmla="*/ 1274481 w 3283"/>
              <a:gd name="T69" fmla="*/ 851974 h 2167"/>
              <a:gd name="T70" fmla="*/ 1274481 w 3283"/>
              <a:gd name="T71" fmla="*/ 655576 h 2167"/>
              <a:gd name="T72" fmla="*/ 811632 w 3283"/>
              <a:gd name="T73" fmla="*/ 949625 h 2167"/>
              <a:gd name="T74" fmla="*/ 772147 w 3283"/>
              <a:gd name="T75" fmla="*/ 911772 h 2167"/>
              <a:gd name="T76" fmla="*/ 704146 w 3283"/>
              <a:gd name="T77" fmla="*/ 870078 h 2167"/>
              <a:gd name="T78" fmla="*/ 727178 w 3283"/>
              <a:gd name="T79" fmla="*/ 813024 h 2167"/>
              <a:gd name="T80" fmla="*/ 772147 w 3283"/>
              <a:gd name="T81" fmla="*/ 879953 h 2167"/>
              <a:gd name="T82" fmla="*/ 733211 w 3283"/>
              <a:gd name="T83" fmla="*/ 741706 h 2167"/>
              <a:gd name="T84" fmla="*/ 695371 w 3283"/>
              <a:gd name="T85" fmla="*/ 673131 h 2167"/>
              <a:gd name="T86" fmla="*/ 772147 w 3283"/>
              <a:gd name="T87" fmla="*/ 587550 h 2167"/>
              <a:gd name="T88" fmla="*/ 811632 w 3283"/>
              <a:gd name="T89" fmla="*/ 569446 h 2167"/>
              <a:gd name="T90" fmla="*/ 854956 w 3283"/>
              <a:gd name="T91" fmla="*/ 606750 h 2167"/>
              <a:gd name="T92" fmla="*/ 846181 w 3283"/>
              <a:gd name="T93" fmla="*/ 669291 h 2167"/>
              <a:gd name="T94" fmla="*/ 811632 w 3283"/>
              <a:gd name="T95" fmla="*/ 619368 h 2167"/>
              <a:gd name="T96" fmla="*/ 840697 w 3283"/>
              <a:gd name="T97" fmla="*/ 739511 h 2167"/>
              <a:gd name="T98" fmla="*/ 886763 w 3283"/>
              <a:gd name="T99" fmla="*/ 785045 h 2167"/>
              <a:gd name="T100" fmla="*/ 867569 w 3283"/>
              <a:gd name="T101" fmla="*/ 883244 h 2167"/>
              <a:gd name="T102" fmla="*/ 772147 w 3283"/>
              <a:gd name="T103" fmla="*/ 618820 h 2167"/>
              <a:gd name="T104" fmla="*/ 733211 w 3283"/>
              <a:gd name="T105" fmla="*/ 670388 h 2167"/>
              <a:gd name="T106" fmla="*/ 772147 w 3283"/>
              <a:gd name="T107" fmla="*/ 723602 h 2167"/>
              <a:gd name="T108" fmla="*/ 843439 w 3283"/>
              <a:gd name="T109" fmla="*/ 787240 h 2167"/>
              <a:gd name="T110" fmla="*/ 811632 w 3283"/>
              <a:gd name="T111" fmla="*/ 879953 h 2167"/>
              <a:gd name="T112" fmla="*/ 853859 w 3283"/>
              <a:gd name="T113" fmla="*/ 820704 h 21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283" h="2167">
                <a:moveTo>
                  <a:pt x="3149" y="1773"/>
                </a:moveTo>
                <a:cubicBezTo>
                  <a:pt x="3084" y="1773"/>
                  <a:pt x="3084" y="1773"/>
                  <a:pt x="3084" y="1773"/>
                </a:cubicBezTo>
                <a:cubicBezTo>
                  <a:pt x="3084" y="1908"/>
                  <a:pt x="3084" y="1908"/>
                  <a:pt x="3084" y="1908"/>
                </a:cubicBezTo>
                <a:cubicBezTo>
                  <a:pt x="3084" y="2032"/>
                  <a:pt x="3084" y="2032"/>
                  <a:pt x="3084" y="2032"/>
                </a:cubicBezTo>
                <a:cubicBezTo>
                  <a:pt x="2949" y="2032"/>
                  <a:pt x="2949" y="2032"/>
                  <a:pt x="2949" y="2032"/>
                </a:cubicBezTo>
                <a:cubicBezTo>
                  <a:pt x="2886" y="2032"/>
                  <a:pt x="2886" y="2032"/>
                  <a:pt x="2886" y="2032"/>
                </a:cubicBezTo>
                <a:cubicBezTo>
                  <a:pt x="2886" y="2167"/>
                  <a:pt x="2886" y="2167"/>
                  <a:pt x="2886" y="2167"/>
                </a:cubicBezTo>
                <a:cubicBezTo>
                  <a:pt x="0" y="2167"/>
                  <a:pt x="0" y="2167"/>
                  <a:pt x="0" y="2167"/>
                </a:cubicBezTo>
                <a:cubicBezTo>
                  <a:pt x="0" y="521"/>
                  <a:pt x="0" y="521"/>
                  <a:pt x="0" y="521"/>
                </a:cubicBezTo>
                <a:cubicBezTo>
                  <a:pt x="194" y="521"/>
                  <a:pt x="194" y="521"/>
                  <a:pt x="194" y="521"/>
                </a:cubicBezTo>
                <a:cubicBezTo>
                  <a:pt x="194" y="389"/>
                  <a:pt x="194" y="389"/>
                  <a:pt x="194" y="389"/>
                </a:cubicBezTo>
                <a:cubicBezTo>
                  <a:pt x="194" y="265"/>
                  <a:pt x="194" y="265"/>
                  <a:pt x="194" y="265"/>
                </a:cubicBezTo>
                <a:cubicBezTo>
                  <a:pt x="329" y="265"/>
                  <a:pt x="329" y="265"/>
                  <a:pt x="329" y="265"/>
                </a:cubicBezTo>
                <a:cubicBezTo>
                  <a:pt x="393" y="265"/>
                  <a:pt x="393" y="265"/>
                  <a:pt x="393" y="265"/>
                </a:cubicBezTo>
                <a:cubicBezTo>
                  <a:pt x="393" y="124"/>
                  <a:pt x="393" y="124"/>
                  <a:pt x="393" y="124"/>
                </a:cubicBezTo>
                <a:cubicBezTo>
                  <a:pt x="393" y="0"/>
                  <a:pt x="393" y="0"/>
                  <a:pt x="393" y="0"/>
                </a:cubicBezTo>
                <a:cubicBezTo>
                  <a:pt x="528" y="0"/>
                  <a:pt x="528" y="0"/>
                  <a:pt x="528" y="0"/>
                </a:cubicBezTo>
                <a:cubicBezTo>
                  <a:pt x="3149" y="0"/>
                  <a:pt x="3149" y="0"/>
                  <a:pt x="3149" y="0"/>
                </a:cubicBezTo>
                <a:cubicBezTo>
                  <a:pt x="3283" y="0"/>
                  <a:pt x="3283" y="0"/>
                  <a:pt x="3283" y="0"/>
                </a:cubicBezTo>
                <a:cubicBezTo>
                  <a:pt x="3283" y="124"/>
                  <a:pt x="3283" y="124"/>
                  <a:pt x="3283" y="124"/>
                </a:cubicBezTo>
                <a:cubicBezTo>
                  <a:pt x="3283" y="1638"/>
                  <a:pt x="3283" y="1638"/>
                  <a:pt x="3283" y="1638"/>
                </a:cubicBezTo>
                <a:cubicBezTo>
                  <a:pt x="3283" y="1773"/>
                  <a:pt x="3283" y="1773"/>
                  <a:pt x="3283" y="1773"/>
                </a:cubicBezTo>
                <a:lnTo>
                  <a:pt x="3149" y="1773"/>
                </a:lnTo>
                <a:close/>
                <a:moveTo>
                  <a:pt x="131" y="652"/>
                </a:moveTo>
                <a:cubicBezTo>
                  <a:pt x="131" y="2031"/>
                  <a:pt x="131" y="2031"/>
                  <a:pt x="131" y="2031"/>
                </a:cubicBezTo>
                <a:cubicBezTo>
                  <a:pt x="2752" y="2031"/>
                  <a:pt x="2752" y="2031"/>
                  <a:pt x="2752" y="2031"/>
                </a:cubicBezTo>
                <a:cubicBezTo>
                  <a:pt x="2752" y="652"/>
                  <a:pt x="2752" y="652"/>
                  <a:pt x="2752" y="652"/>
                </a:cubicBezTo>
                <a:lnTo>
                  <a:pt x="131" y="652"/>
                </a:lnTo>
                <a:close/>
                <a:moveTo>
                  <a:pt x="329" y="389"/>
                </a:moveTo>
                <a:cubicBezTo>
                  <a:pt x="329" y="521"/>
                  <a:pt x="329" y="521"/>
                  <a:pt x="329" y="521"/>
                </a:cubicBezTo>
                <a:cubicBezTo>
                  <a:pt x="2886" y="521"/>
                  <a:pt x="2886" y="521"/>
                  <a:pt x="2886" y="521"/>
                </a:cubicBezTo>
                <a:cubicBezTo>
                  <a:pt x="2886" y="1908"/>
                  <a:pt x="2886" y="1908"/>
                  <a:pt x="2886" y="1908"/>
                </a:cubicBezTo>
                <a:cubicBezTo>
                  <a:pt x="2949" y="1908"/>
                  <a:pt x="2949" y="1908"/>
                  <a:pt x="2949" y="1908"/>
                </a:cubicBezTo>
                <a:cubicBezTo>
                  <a:pt x="2949" y="389"/>
                  <a:pt x="2949" y="389"/>
                  <a:pt x="2949" y="389"/>
                </a:cubicBezTo>
                <a:lnTo>
                  <a:pt x="329" y="389"/>
                </a:lnTo>
                <a:close/>
                <a:moveTo>
                  <a:pt x="3149" y="124"/>
                </a:moveTo>
                <a:cubicBezTo>
                  <a:pt x="528" y="124"/>
                  <a:pt x="528" y="124"/>
                  <a:pt x="528" y="124"/>
                </a:cubicBezTo>
                <a:cubicBezTo>
                  <a:pt x="528" y="265"/>
                  <a:pt x="528" y="265"/>
                  <a:pt x="528" y="265"/>
                </a:cubicBezTo>
                <a:cubicBezTo>
                  <a:pt x="2949" y="265"/>
                  <a:pt x="2949" y="265"/>
                  <a:pt x="2949" y="265"/>
                </a:cubicBezTo>
                <a:cubicBezTo>
                  <a:pt x="3084" y="265"/>
                  <a:pt x="3084" y="265"/>
                  <a:pt x="3084" y="265"/>
                </a:cubicBezTo>
                <a:cubicBezTo>
                  <a:pt x="3084" y="389"/>
                  <a:pt x="3084" y="389"/>
                  <a:pt x="3084" y="389"/>
                </a:cubicBezTo>
                <a:cubicBezTo>
                  <a:pt x="3084" y="1638"/>
                  <a:pt x="3084" y="1638"/>
                  <a:pt x="3084" y="1638"/>
                </a:cubicBezTo>
                <a:cubicBezTo>
                  <a:pt x="3149" y="1638"/>
                  <a:pt x="3149" y="1638"/>
                  <a:pt x="3149" y="1638"/>
                </a:cubicBezTo>
                <a:lnTo>
                  <a:pt x="3149" y="124"/>
                </a:lnTo>
                <a:close/>
                <a:moveTo>
                  <a:pt x="2444" y="1972"/>
                </a:moveTo>
                <a:cubicBezTo>
                  <a:pt x="465" y="1972"/>
                  <a:pt x="465" y="1972"/>
                  <a:pt x="465" y="1972"/>
                </a:cubicBezTo>
                <a:cubicBezTo>
                  <a:pt x="453" y="1850"/>
                  <a:pt x="343" y="1755"/>
                  <a:pt x="218" y="1755"/>
                </a:cubicBezTo>
                <a:cubicBezTo>
                  <a:pt x="209" y="1755"/>
                  <a:pt x="203" y="1758"/>
                  <a:pt x="195" y="1760"/>
                </a:cubicBezTo>
                <a:cubicBezTo>
                  <a:pt x="195" y="971"/>
                  <a:pt x="195" y="971"/>
                  <a:pt x="195" y="971"/>
                </a:cubicBezTo>
                <a:cubicBezTo>
                  <a:pt x="202" y="982"/>
                  <a:pt x="209" y="993"/>
                  <a:pt x="218" y="1007"/>
                </a:cubicBezTo>
                <a:cubicBezTo>
                  <a:pt x="350" y="1007"/>
                  <a:pt x="467" y="881"/>
                  <a:pt x="467" y="748"/>
                </a:cubicBezTo>
                <a:cubicBezTo>
                  <a:pt x="467" y="740"/>
                  <a:pt x="462" y="733"/>
                  <a:pt x="460" y="726"/>
                </a:cubicBezTo>
                <a:cubicBezTo>
                  <a:pt x="2447" y="726"/>
                  <a:pt x="2447" y="726"/>
                  <a:pt x="2447" y="726"/>
                </a:cubicBezTo>
                <a:cubicBezTo>
                  <a:pt x="2446" y="734"/>
                  <a:pt x="2442" y="740"/>
                  <a:pt x="2442" y="748"/>
                </a:cubicBezTo>
                <a:cubicBezTo>
                  <a:pt x="2442" y="873"/>
                  <a:pt x="2575" y="993"/>
                  <a:pt x="2696" y="1005"/>
                </a:cubicBezTo>
                <a:cubicBezTo>
                  <a:pt x="2696" y="1757"/>
                  <a:pt x="2696" y="1757"/>
                  <a:pt x="2696" y="1757"/>
                </a:cubicBezTo>
                <a:cubicBezTo>
                  <a:pt x="2582" y="1768"/>
                  <a:pt x="2455" y="1858"/>
                  <a:pt x="2444" y="1972"/>
                </a:cubicBezTo>
                <a:close/>
                <a:moveTo>
                  <a:pt x="566" y="1195"/>
                </a:moveTo>
                <a:cubicBezTo>
                  <a:pt x="467" y="1195"/>
                  <a:pt x="387" y="1275"/>
                  <a:pt x="387" y="1374"/>
                </a:cubicBezTo>
                <a:cubicBezTo>
                  <a:pt x="387" y="1473"/>
                  <a:pt x="467" y="1553"/>
                  <a:pt x="566" y="1553"/>
                </a:cubicBezTo>
                <a:cubicBezTo>
                  <a:pt x="665" y="1553"/>
                  <a:pt x="745" y="1473"/>
                  <a:pt x="745" y="1374"/>
                </a:cubicBezTo>
                <a:cubicBezTo>
                  <a:pt x="745" y="1275"/>
                  <a:pt x="665" y="1195"/>
                  <a:pt x="566" y="1195"/>
                </a:cubicBezTo>
                <a:close/>
                <a:moveTo>
                  <a:pt x="1454" y="905"/>
                </a:moveTo>
                <a:cubicBezTo>
                  <a:pt x="1195" y="905"/>
                  <a:pt x="984" y="1115"/>
                  <a:pt x="984" y="1374"/>
                </a:cubicBezTo>
                <a:cubicBezTo>
                  <a:pt x="984" y="1634"/>
                  <a:pt x="1195" y="1844"/>
                  <a:pt x="1454" y="1844"/>
                </a:cubicBezTo>
                <a:cubicBezTo>
                  <a:pt x="1714" y="1844"/>
                  <a:pt x="1924" y="1634"/>
                  <a:pt x="1924" y="1374"/>
                </a:cubicBezTo>
                <a:cubicBezTo>
                  <a:pt x="1924" y="1115"/>
                  <a:pt x="1714" y="905"/>
                  <a:pt x="1454" y="905"/>
                </a:cubicBezTo>
                <a:close/>
                <a:moveTo>
                  <a:pt x="2324" y="1195"/>
                </a:moveTo>
                <a:cubicBezTo>
                  <a:pt x="2225" y="1195"/>
                  <a:pt x="2145" y="1275"/>
                  <a:pt x="2145" y="1374"/>
                </a:cubicBezTo>
                <a:cubicBezTo>
                  <a:pt x="2145" y="1473"/>
                  <a:pt x="2225" y="1553"/>
                  <a:pt x="2324" y="1553"/>
                </a:cubicBezTo>
                <a:cubicBezTo>
                  <a:pt x="2422" y="1553"/>
                  <a:pt x="2502" y="1473"/>
                  <a:pt x="2502" y="1374"/>
                </a:cubicBezTo>
                <a:cubicBezTo>
                  <a:pt x="2502" y="1275"/>
                  <a:pt x="2422" y="1195"/>
                  <a:pt x="2324" y="1195"/>
                </a:cubicBezTo>
                <a:close/>
                <a:moveTo>
                  <a:pt x="1480" y="1662"/>
                </a:moveTo>
                <a:cubicBezTo>
                  <a:pt x="1480" y="1731"/>
                  <a:pt x="1480" y="1731"/>
                  <a:pt x="1480" y="1731"/>
                </a:cubicBezTo>
                <a:cubicBezTo>
                  <a:pt x="1408" y="1731"/>
                  <a:pt x="1408" y="1731"/>
                  <a:pt x="1408" y="1731"/>
                </a:cubicBezTo>
                <a:cubicBezTo>
                  <a:pt x="1408" y="1662"/>
                  <a:pt x="1408" y="1662"/>
                  <a:pt x="1408" y="1662"/>
                </a:cubicBezTo>
                <a:cubicBezTo>
                  <a:pt x="1373" y="1658"/>
                  <a:pt x="1361" y="1650"/>
                  <a:pt x="1340" y="1639"/>
                </a:cubicBezTo>
                <a:cubicBezTo>
                  <a:pt x="1318" y="1628"/>
                  <a:pt x="1299" y="1610"/>
                  <a:pt x="1284" y="1586"/>
                </a:cubicBezTo>
                <a:cubicBezTo>
                  <a:pt x="1268" y="1561"/>
                  <a:pt x="1259" y="1530"/>
                  <a:pt x="1256" y="1495"/>
                </a:cubicBezTo>
                <a:cubicBezTo>
                  <a:pt x="1326" y="1482"/>
                  <a:pt x="1326" y="1482"/>
                  <a:pt x="1326" y="1482"/>
                </a:cubicBezTo>
                <a:cubicBezTo>
                  <a:pt x="1331" y="1519"/>
                  <a:pt x="1341" y="1546"/>
                  <a:pt x="1354" y="1563"/>
                </a:cubicBezTo>
                <a:cubicBezTo>
                  <a:pt x="1373" y="1588"/>
                  <a:pt x="1381" y="1601"/>
                  <a:pt x="1408" y="1604"/>
                </a:cubicBezTo>
                <a:cubicBezTo>
                  <a:pt x="1408" y="1385"/>
                  <a:pt x="1408" y="1385"/>
                  <a:pt x="1408" y="1385"/>
                </a:cubicBezTo>
                <a:cubicBezTo>
                  <a:pt x="1380" y="1380"/>
                  <a:pt x="1367" y="1369"/>
                  <a:pt x="1337" y="1352"/>
                </a:cubicBezTo>
                <a:cubicBezTo>
                  <a:pt x="1315" y="1340"/>
                  <a:pt x="1298" y="1323"/>
                  <a:pt x="1286" y="1301"/>
                </a:cubicBezTo>
                <a:cubicBezTo>
                  <a:pt x="1274" y="1280"/>
                  <a:pt x="1268" y="1255"/>
                  <a:pt x="1268" y="1227"/>
                </a:cubicBezTo>
                <a:cubicBezTo>
                  <a:pt x="1268" y="1178"/>
                  <a:pt x="1286" y="1139"/>
                  <a:pt x="1320" y="1108"/>
                </a:cubicBezTo>
                <a:cubicBezTo>
                  <a:pt x="1344" y="1088"/>
                  <a:pt x="1362" y="1075"/>
                  <a:pt x="1408" y="1071"/>
                </a:cubicBezTo>
                <a:cubicBezTo>
                  <a:pt x="1408" y="1038"/>
                  <a:pt x="1408" y="1038"/>
                  <a:pt x="1408" y="1038"/>
                </a:cubicBezTo>
                <a:cubicBezTo>
                  <a:pt x="1480" y="1038"/>
                  <a:pt x="1480" y="1038"/>
                  <a:pt x="1480" y="1038"/>
                </a:cubicBezTo>
                <a:cubicBezTo>
                  <a:pt x="1480" y="1071"/>
                  <a:pt x="1480" y="1071"/>
                  <a:pt x="1480" y="1071"/>
                </a:cubicBezTo>
                <a:cubicBezTo>
                  <a:pt x="1520" y="1074"/>
                  <a:pt x="1536" y="1086"/>
                  <a:pt x="1559" y="1106"/>
                </a:cubicBezTo>
                <a:cubicBezTo>
                  <a:pt x="1590" y="1131"/>
                  <a:pt x="1608" y="1165"/>
                  <a:pt x="1614" y="1209"/>
                </a:cubicBezTo>
                <a:cubicBezTo>
                  <a:pt x="1543" y="1220"/>
                  <a:pt x="1543" y="1220"/>
                  <a:pt x="1543" y="1220"/>
                </a:cubicBezTo>
                <a:cubicBezTo>
                  <a:pt x="1539" y="1193"/>
                  <a:pt x="1530" y="1172"/>
                  <a:pt x="1517" y="1157"/>
                </a:cubicBezTo>
                <a:cubicBezTo>
                  <a:pt x="1504" y="1143"/>
                  <a:pt x="1503" y="1133"/>
                  <a:pt x="1480" y="1129"/>
                </a:cubicBezTo>
                <a:cubicBezTo>
                  <a:pt x="1480" y="1328"/>
                  <a:pt x="1480" y="1328"/>
                  <a:pt x="1480" y="1328"/>
                </a:cubicBezTo>
                <a:cubicBezTo>
                  <a:pt x="1515" y="1336"/>
                  <a:pt x="1522" y="1343"/>
                  <a:pt x="1533" y="1348"/>
                </a:cubicBezTo>
                <a:cubicBezTo>
                  <a:pt x="1555" y="1357"/>
                  <a:pt x="1572" y="1369"/>
                  <a:pt x="1586" y="1382"/>
                </a:cubicBezTo>
                <a:cubicBezTo>
                  <a:pt x="1599" y="1396"/>
                  <a:pt x="1610" y="1412"/>
                  <a:pt x="1617" y="1431"/>
                </a:cubicBezTo>
                <a:cubicBezTo>
                  <a:pt x="1624" y="1449"/>
                  <a:pt x="1628" y="1469"/>
                  <a:pt x="1628" y="1491"/>
                </a:cubicBezTo>
                <a:cubicBezTo>
                  <a:pt x="1628" y="1539"/>
                  <a:pt x="1613" y="1578"/>
                  <a:pt x="1582" y="1610"/>
                </a:cubicBezTo>
                <a:cubicBezTo>
                  <a:pt x="1552" y="1642"/>
                  <a:pt x="1529" y="1659"/>
                  <a:pt x="1480" y="1662"/>
                </a:cubicBezTo>
                <a:close/>
                <a:moveTo>
                  <a:pt x="1408" y="1128"/>
                </a:moveTo>
                <a:cubicBezTo>
                  <a:pt x="1381" y="1132"/>
                  <a:pt x="1376" y="1143"/>
                  <a:pt x="1360" y="1160"/>
                </a:cubicBezTo>
                <a:cubicBezTo>
                  <a:pt x="1345" y="1178"/>
                  <a:pt x="1337" y="1198"/>
                  <a:pt x="1337" y="1222"/>
                </a:cubicBezTo>
                <a:cubicBezTo>
                  <a:pt x="1337" y="1245"/>
                  <a:pt x="1344" y="1265"/>
                  <a:pt x="1357" y="1281"/>
                </a:cubicBezTo>
                <a:cubicBezTo>
                  <a:pt x="1370" y="1297"/>
                  <a:pt x="1376" y="1309"/>
                  <a:pt x="1408" y="1319"/>
                </a:cubicBezTo>
                <a:lnTo>
                  <a:pt x="1408" y="1128"/>
                </a:lnTo>
                <a:close/>
                <a:moveTo>
                  <a:pt x="1538" y="1435"/>
                </a:moveTo>
                <a:cubicBezTo>
                  <a:pt x="1526" y="1420"/>
                  <a:pt x="1517" y="1407"/>
                  <a:pt x="1480" y="1394"/>
                </a:cubicBezTo>
                <a:cubicBezTo>
                  <a:pt x="1480" y="1604"/>
                  <a:pt x="1480" y="1604"/>
                  <a:pt x="1480" y="1604"/>
                </a:cubicBezTo>
                <a:cubicBezTo>
                  <a:pt x="1507" y="1601"/>
                  <a:pt x="1513" y="1589"/>
                  <a:pt x="1531" y="1569"/>
                </a:cubicBezTo>
                <a:cubicBezTo>
                  <a:pt x="1548" y="1549"/>
                  <a:pt x="1557" y="1525"/>
                  <a:pt x="1557" y="1496"/>
                </a:cubicBezTo>
                <a:cubicBezTo>
                  <a:pt x="1557" y="1470"/>
                  <a:pt x="1551" y="1450"/>
                  <a:pt x="1538" y="1435"/>
                </a:cubicBezTo>
                <a:close/>
              </a:path>
            </a:pathLst>
          </a:custGeom>
          <a:solidFill>
            <a:srgbClr val="67C0C7"/>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ea typeface="汉仪劲楷简" panose="00020600040101010101" pitchFamily="18" charset="-122"/>
              <a:sym typeface="Calibri" panose="020F0502020204030204" pitchFamily="34" charset="0"/>
            </a:endParaRPr>
          </a:p>
        </p:txBody>
      </p:sp>
      <p:sp>
        <p:nvSpPr>
          <p:cNvPr id="16" name="AutoShape0" descr="#clear#"/>
          <p:cNvSpPr/>
          <p:nvPr/>
        </p:nvSpPr>
        <p:spPr>
          <a:xfrm>
            <a:off x="1360128" y="4950911"/>
            <a:ext cx="3739671" cy="1459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a:t>
            </a:r>
            <a:endParaRPr lang="en-US" altLang="zh-CN" sz="1800" dirty="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17" name="Text box2" descr="#clear#"/>
          <p:cNvSpPr txBox="1"/>
          <p:nvPr/>
        </p:nvSpPr>
        <p:spPr>
          <a:xfrm>
            <a:off x="1870128" y="1791661"/>
            <a:ext cx="2669921" cy="584775"/>
          </a:xfrm>
          <a:prstGeom prst="rect">
            <a:avLst/>
          </a:prstGeom>
          <a:noFill/>
        </p:spPr>
        <p:txBody>
          <a:bodyPr wrap="square" rtlCol="0">
            <a:spAutoFit/>
          </a:bodyPr>
          <a:lstStyle/>
          <a:p>
            <a:pPr algn="ctr"/>
            <a:r>
              <a:rPr lang="zh-CN" altLang="en-US" sz="3200">
                <a:solidFill>
                  <a:srgbClr val="67C0C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a:t>
            </a:r>
            <a:endParaRPr lang="zh-CN" altLang="en-US" sz="3200" dirty="0">
              <a:solidFill>
                <a:srgbClr val="67C0C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18" name="Freeform3"/>
          <p:cNvSpPr/>
          <p:nvPr/>
        </p:nvSpPr>
        <p:spPr>
          <a:xfrm>
            <a:off x="7092201" y="3964570"/>
            <a:ext cx="3789419" cy="115111"/>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rgbClr val="92C0C3"/>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19" name="Freeform4" descr="#clear#"/>
          <p:cNvSpPr/>
          <p:nvPr/>
        </p:nvSpPr>
        <p:spPr>
          <a:xfrm>
            <a:off x="7092201" y="4079681"/>
            <a:ext cx="3789419" cy="756119"/>
          </a:xfrm>
          <a:custGeom>
            <a:avLst/>
            <a:gdLst/>
            <a:ahLst/>
            <a:cxnLst/>
            <a:rect l="l" t="t" r="r" b="b"/>
            <a:pathLst>
              <a:path w="5670222" h="937284">
                <a:moveTo>
                  <a:pt x="0" y="0"/>
                </a:moveTo>
                <a:lnTo>
                  <a:pt x="5670222" y="0"/>
                </a:lnTo>
                <a:lnTo>
                  <a:pt x="5670222" y="5327"/>
                </a:lnTo>
                <a:lnTo>
                  <a:pt x="5105473" y="937284"/>
                </a:lnTo>
                <a:lnTo>
                  <a:pt x="561559" y="937284"/>
                </a:lnTo>
                <a:lnTo>
                  <a:pt x="0" y="10591"/>
                </a:lnTo>
                <a:close/>
              </a:path>
            </a:pathLst>
          </a:custGeom>
          <a:solidFill>
            <a:srgbClr val="67C0C7"/>
          </a:solidFill>
          <a:ln w="25400" cap="flat" cmpd="sng" algn="ctr">
            <a:noFill/>
            <a:prstDash val="solid"/>
          </a:ln>
          <a:effectLst/>
        </p:spPr>
        <p:txBody>
          <a:bodyPr rot="0" spcFirstLastPara="0" vertOverflow="overflow" horzOverflow="overflow" vert="horz" wrap="square" lIns="432000" tIns="46800" rIns="432000" bIns="46800" numCol="1" spcCol="0" rtlCol="0" fromWordArt="0" anchor="ctr" anchorCtr="0" forceAA="0" compatLnSpc="1">
            <a:noAutofit/>
          </a:bodyPr>
          <a:lstStyle/>
          <a:p>
            <a:pPr lvl="0" algn="ctr">
              <a:lnSpc>
                <a:spcPct val="120000"/>
              </a:lnSpc>
              <a:defRPr/>
            </a:pPr>
            <a:r>
              <a:rPr lang="zh-CN" altLang="en-US" kern="0" dirty="0">
                <a:solidFill>
                  <a:sysClr val="window" lastClr="FFFFFF"/>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下半年</a:t>
            </a:r>
          </a:p>
        </p:txBody>
      </p:sp>
      <p:sp>
        <p:nvSpPr>
          <p:cNvPr id="20" name="AutoShape1" descr="#clear#"/>
          <p:cNvSpPr/>
          <p:nvPr/>
        </p:nvSpPr>
        <p:spPr>
          <a:xfrm>
            <a:off x="7141949" y="4950911"/>
            <a:ext cx="3739671" cy="1459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a:t>
            </a:r>
            <a:endParaRPr lang="en-US" altLang="zh-CN" sz="1800" dirty="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21" name="Text box3" descr="#clear#"/>
          <p:cNvSpPr txBox="1"/>
          <p:nvPr/>
        </p:nvSpPr>
        <p:spPr>
          <a:xfrm>
            <a:off x="7651949" y="1791661"/>
            <a:ext cx="2669921" cy="583565"/>
          </a:xfrm>
          <a:prstGeom prst="rect">
            <a:avLst/>
          </a:prstGeom>
          <a:noFill/>
        </p:spPr>
        <p:txBody>
          <a:bodyPr wrap="square" rtlCol="0">
            <a:spAutoFit/>
          </a:bodyPr>
          <a:lstStyle/>
          <a:p>
            <a:pPr algn="ctr"/>
            <a:r>
              <a:rPr lang="zh-CN" altLang="en-US" sz="3200">
                <a:solidFill>
                  <a:srgbClr val="67C0C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a:t>
            </a:r>
            <a:endParaRPr lang="zh-CN" altLang="en-US" sz="3200" dirty="0">
              <a:solidFill>
                <a:srgbClr val="67C0C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22" name="Freeform5"/>
          <p:cNvSpPr/>
          <p:nvPr/>
        </p:nvSpPr>
        <p:spPr bwMode="auto">
          <a:xfrm>
            <a:off x="8395776" y="2958951"/>
            <a:ext cx="1182268" cy="669326"/>
          </a:xfrm>
          <a:custGeom>
            <a:avLst/>
            <a:gdLst>
              <a:gd name="T0" fmla="*/ 575015 w 4014"/>
              <a:gd name="T1" fmla="*/ 958785 h 2268"/>
              <a:gd name="T2" fmla="*/ 574566 w 4014"/>
              <a:gd name="T3" fmla="*/ 911654 h 2268"/>
              <a:gd name="T4" fmla="*/ 688941 w 4014"/>
              <a:gd name="T5" fmla="*/ 632008 h 2268"/>
              <a:gd name="T6" fmla="*/ 171338 w 4014"/>
              <a:gd name="T7" fmla="*/ 353709 h 2268"/>
              <a:gd name="T8" fmla="*/ 165059 w 4014"/>
              <a:gd name="T9" fmla="*/ 469517 h 2268"/>
              <a:gd name="T10" fmla="*/ 161471 w 4014"/>
              <a:gd name="T11" fmla="*/ 474455 h 2268"/>
              <a:gd name="T12" fmla="*/ 91949 w 4014"/>
              <a:gd name="T13" fmla="*/ 474455 h 2268"/>
              <a:gd name="T14" fmla="*/ 89257 w 4014"/>
              <a:gd name="T15" fmla="*/ 470415 h 2268"/>
              <a:gd name="T16" fmla="*/ 82081 w 4014"/>
              <a:gd name="T17" fmla="*/ 309271 h 2268"/>
              <a:gd name="T18" fmla="*/ 117515 w 4014"/>
              <a:gd name="T19" fmla="*/ 40847 h 2268"/>
              <a:gd name="T20" fmla="*/ 166853 w 4014"/>
              <a:gd name="T21" fmla="*/ 3142 h 2268"/>
              <a:gd name="T22" fmla="*/ 1796360 w 4014"/>
              <a:gd name="T23" fmla="*/ 243287 h 2268"/>
              <a:gd name="T24" fmla="*/ 1800397 w 4014"/>
              <a:gd name="T25" fmla="*/ 309271 h 2268"/>
              <a:gd name="T26" fmla="*/ 1755993 w 4014"/>
              <a:gd name="T27" fmla="*/ 1001428 h 2268"/>
              <a:gd name="T28" fmla="*/ 575015 w 4014"/>
              <a:gd name="T29" fmla="*/ 958785 h 2268"/>
              <a:gd name="T30" fmla="*/ 1583757 w 4014"/>
              <a:gd name="T31" fmla="*/ 764425 h 2268"/>
              <a:gd name="T32" fmla="*/ 1570750 w 4014"/>
              <a:gd name="T33" fmla="*/ 667469 h 2268"/>
              <a:gd name="T34" fmla="*/ 1465794 w 4014"/>
              <a:gd name="T35" fmla="*/ 531910 h 2268"/>
              <a:gd name="T36" fmla="*/ 1479698 w 4014"/>
              <a:gd name="T37" fmla="*/ 480739 h 2268"/>
              <a:gd name="T38" fmla="*/ 1492706 w 4014"/>
              <a:gd name="T39" fmla="*/ 569615 h 2268"/>
              <a:gd name="T40" fmla="*/ 1575684 w 4014"/>
              <a:gd name="T41" fmla="*/ 497796 h 2268"/>
              <a:gd name="T42" fmla="*/ 1521860 w 4014"/>
              <a:gd name="T43" fmla="*/ 400392 h 2268"/>
              <a:gd name="T44" fmla="*/ 1438882 w 4014"/>
              <a:gd name="T45" fmla="*/ 428670 h 2268"/>
              <a:gd name="T46" fmla="*/ 1376985 w 4014"/>
              <a:gd name="T47" fmla="*/ 552109 h 2268"/>
              <a:gd name="T48" fmla="*/ 1481044 w 4014"/>
              <a:gd name="T49" fmla="*/ 691708 h 2268"/>
              <a:gd name="T50" fmla="*/ 1492706 w 4014"/>
              <a:gd name="T51" fmla="*/ 772504 h 2268"/>
              <a:gd name="T52" fmla="*/ 1459963 w 4014"/>
              <a:gd name="T53" fmla="*/ 772504 h 2268"/>
              <a:gd name="T54" fmla="*/ 1376985 w 4014"/>
              <a:gd name="T55" fmla="*/ 677344 h 2268"/>
              <a:gd name="T56" fmla="*/ 1438882 w 4014"/>
              <a:gd name="T57" fmla="*/ 842528 h 2268"/>
              <a:gd name="T58" fmla="*/ 1521860 w 4014"/>
              <a:gd name="T59" fmla="*/ 870807 h 2268"/>
              <a:gd name="T60" fmla="*/ 178066 w 4014"/>
              <a:gd name="T61" fmla="*/ 240594 h 2268"/>
              <a:gd name="T62" fmla="*/ 727066 w 4014"/>
              <a:gd name="T63" fmla="*/ 264384 h 2268"/>
              <a:gd name="T64" fmla="*/ 199596 w 4014"/>
              <a:gd name="T65" fmla="*/ 96507 h 2268"/>
              <a:gd name="T66" fmla="*/ 1597213 w 4014"/>
              <a:gd name="T67" fmla="*/ 264384 h 2268"/>
              <a:gd name="T68" fmla="*/ 1110110 w 4014"/>
              <a:gd name="T69" fmla="*/ 264384 h 2268"/>
              <a:gd name="T70" fmla="*/ 1024890 w 4014"/>
              <a:gd name="T71" fmla="*/ 912103 h 2268"/>
              <a:gd name="T72" fmla="*/ 1711140 w 4014"/>
              <a:gd name="T73" fmla="*/ 353709 h 2268"/>
              <a:gd name="T74" fmla="*/ 1187257 w 4014"/>
              <a:gd name="T75" fmla="*/ 635599 h 2268"/>
              <a:gd name="T76" fmla="*/ 84324 w 4014"/>
              <a:gd name="T77" fmla="*/ 879335 h 2268"/>
              <a:gd name="T78" fmla="*/ 47096 w 4014"/>
              <a:gd name="T79" fmla="*/ 980780 h 2268"/>
              <a:gd name="T80" fmla="*/ 465125 w 4014"/>
              <a:gd name="T81" fmla="*/ 1018036 h 2268"/>
              <a:gd name="T82" fmla="*/ 502353 w 4014"/>
              <a:gd name="T83" fmla="*/ 916591 h 2268"/>
              <a:gd name="T84" fmla="*/ 84324 w 4014"/>
              <a:gd name="T85" fmla="*/ 879335 h 2268"/>
              <a:gd name="T86" fmla="*/ 0 w 4014"/>
              <a:gd name="T87" fmla="*/ 589815 h 2268"/>
              <a:gd name="T88" fmla="*/ 37228 w 4014"/>
              <a:gd name="T89" fmla="*/ 691259 h 2268"/>
              <a:gd name="T90" fmla="*/ 455257 w 4014"/>
              <a:gd name="T91" fmla="*/ 654003 h 2268"/>
              <a:gd name="T92" fmla="*/ 418029 w 4014"/>
              <a:gd name="T93" fmla="*/ 552558 h 2268"/>
              <a:gd name="T94" fmla="*/ 120206 w 4014"/>
              <a:gd name="T95" fmla="*/ 714600 h 2268"/>
              <a:gd name="T96" fmla="*/ 82978 w 4014"/>
              <a:gd name="T97" fmla="*/ 816494 h 2268"/>
              <a:gd name="T98" fmla="*/ 501007 w 4014"/>
              <a:gd name="T99" fmla="*/ 853301 h 2268"/>
              <a:gd name="T100" fmla="*/ 538235 w 4014"/>
              <a:gd name="T101" fmla="*/ 751856 h 2268"/>
              <a:gd name="T102" fmla="*/ 120206 w 4014"/>
              <a:gd name="T103" fmla="*/ 714600 h 22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014" h="2268">
                <a:moveTo>
                  <a:pt x="1282" y="2136"/>
                </a:moveTo>
                <a:cubicBezTo>
                  <a:pt x="1282" y="2136"/>
                  <a:pt x="1282" y="2136"/>
                  <a:pt x="1282" y="2136"/>
                </a:cubicBezTo>
                <a:cubicBezTo>
                  <a:pt x="1282" y="2131"/>
                  <a:pt x="1282" y="2131"/>
                  <a:pt x="1282" y="2131"/>
                </a:cubicBezTo>
                <a:cubicBezTo>
                  <a:pt x="1281" y="2031"/>
                  <a:pt x="1281" y="2031"/>
                  <a:pt x="1281" y="2031"/>
                </a:cubicBezTo>
                <a:cubicBezTo>
                  <a:pt x="1896" y="2032"/>
                  <a:pt x="1896" y="2032"/>
                  <a:pt x="1896" y="2032"/>
                </a:cubicBezTo>
                <a:cubicBezTo>
                  <a:pt x="1684" y="1938"/>
                  <a:pt x="1534" y="1693"/>
                  <a:pt x="1536" y="1408"/>
                </a:cubicBezTo>
                <a:cubicBezTo>
                  <a:pt x="1538" y="1121"/>
                  <a:pt x="1693" y="878"/>
                  <a:pt x="1908" y="788"/>
                </a:cubicBezTo>
                <a:cubicBezTo>
                  <a:pt x="382" y="788"/>
                  <a:pt x="382" y="788"/>
                  <a:pt x="382" y="788"/>
                </a:cubicBezTo>
                <a:cubicBezTo>
                  <a:pt x="382" y="995"/>
                  <a:pt x="382" y="995"/>
                  <a:pt x="382" y="995"/>
                </a:cubicBezTo>
                <a:cubicBezTo>
                  <a:pt x="382" y="1014"/>
                  <a:pt x="377" y="1031"/>
                  <a:pt x="368" y="1046"/>
                </a:cubicBezTo>
                <a:cubicBezTo>
                  <a:pt x="368" y="1057"/>
                  <a:pt x="368" y="1057"/>
                  <a:pt x="368" y="1057"/>
                </a:cubicBezTo>
                <a:cubicBezTo>
                  <a:pt x="360" y="1057"/>
                  <a:pt x="360" y="1057"/>
                  <a:pt x="360" y="1057"/>
                </a:cubicBezTo>
                <a:cubicBezTo>
                  <a:pt x="342" y="1080"/>
                  <a:pt x="314" y="1094"/>
                  <a:pt x="283" y="1094"/>
                </a:cubicBezTo>
                <a:cubicBezTo>
                  <a:pt x="252" y="1094"/>
                  <a:pt x="223" y="1080"/>
                  <a:pt x="205" y="1057"/>
                </a:cubicBezTo>
                <a:cubicBezTo>
                  <a:pt x="198" y="1057"/>
                  <a:pt x="198" y="1057"/>
                  <a:pt x="198" y="1057"/>
                </a:cubicBezTo>
                <a:cubicBezTo>
                  <a:pt x="199" y="1048"/>
                  <a:pt x="199" y="1048"/>
                  <a:pt x="199" y="1048"/>
                </a:cubicBezTo>
                <a:cubicBezTo>
                  <a:pt x="189" y="1032"/>
                  <a:pt x="183" y="1014"/>
                  <a:pt x="183" y="995"/>
                </a:cubicBezTo>
                <a:cubicBezTo>
                  <a:pt x="183" y="689"/>
                  <a:pt x="183" y="689"/>
                  <a:pt x="183" y="689"/>
                </a:cubicBezTo>
                <a:cubicBezTo>
                  <a:pt x="183" y="686"/>
                  <a:pt x="200" y="512"/>
                  <a:pt x="201" y="507"/>
                </a:cubicBezTo>
                <a:cubicBezTo>
                  <a:pt x="262" y="91"/>
                  <a:pt x="262" y="91"/>
                  <a:pt x="262" y="91"/>
                </a:cubicBezTo>
                <a:cubicBezTo>
                  <a:pt x="270" y="37"/>
                  <a:pt x="319" y="0"/>
                  <a:pt x="372" y="7"/>
                </a:cubicBezTo>
                <a:cubicBezTo>
                  <a:pt x="372" y="7"/>
                  <a:pt x="372" y="7"/>
                  <a:pt x="372" y="7"/>
                </a:cubicBezTo>
                <a:cubicBezTo>
                  <a:pt x="3918" y="432"/>
                  <a:pt x="3918" y="432"/>
                  <a:pt x="3918" y="432"/>
                </a:cubicBezTo>
                <a:cubicBezTo>
                  <a:pt x="3972" y="438"/>
                  <a:pt x="4011" y="488"/>
                  <a:pt x="4005" y="542"/>
                </a:cubicBezTo>
                <a:cubicBezTo>
                  <a:pt x="3994" y="629"/>
                  <a:pt x="3994" y="629"/>
                  <a:pt x="3994" y="629"/>
                </a:cubicBezTo>
                <a:cubicBezTo>
                  <a:pt x="4007" y="646"/>
                  <a:pt x="4014" y="666"/>
                  <a:pt x="4014" y="689"/>
                </a:cubicBezTo>
                <a:cubicBezTo>
                  <a:pt x="4014" y="2131"/>
                  <a:pt x="4014" y="2131"/>
                  <a:pt x="4014" y="2131"/>
                </a:cubicBezTo>
                <a:cubicBezTo>
                  <a:pt x="4014" y="2186"/>
                  <a:pt x="3970" y="2231"/>
                  <a:pt x="3915" y="2231"/>
                </a:cubicBezTo>
                <a:cubicBezTo>
                  <a:pt x="1381" y="2231"/>
                  <a:pt x="1381" y="2231"/>
                  <a:pt x="1381" y="2231"/>
                </a:cubicBezTo>
                <a:cubicBezTo>
                  <a:pt x="1327" y="2231"/>
                  <a:pt x="1284" y="2188"/>
                  <a:pt x="1282" y="2136"/>
                </a:cubicBezTo>
                <a:close/>
                <a:moveTo>
                  <a:pt x="3393" y="1879"/>
                </a:moveTo>
                <a:cubicBezTo>
                  <a:pt x="3485" y="1860"/>
                  <a:pt x="3531" y="1802"/>
                  <a:pt x="3531" y="1703"/>
                </a:cubicBezTo>
                <a:cubicBezTo>
                  <a:pt x="3531" y="1585"/>
                  <a:pt x="3531" y="1585"/>
                  <a:pt x="3531" y="1585"/>
                </a:cubicBezTo>
                <a:cubicBezTo>
                  <a:pt x="3531" y="1549"/>
                  <a:pt x="3522" y="1516"/>
                  <a:pt x="3502" y="1487"/>
                </a:cubicBezTo>
                <a:cubicBezTo>
                  <a:pt x="3483" y="1458"/>
                  <a:pt x="3428" y="1397"/>
                  <a:pt x="3336" y="1306"/>
                </a:cubicBezTo>
                <a:cubicBezTo>
                  <a:pt x="3291" y="1259"/>
                  <a:pt x="3268" y="1219"/>
                  <a:pt x="3268" y="1185"/>
                </a:cubicBezTo>
                <a:cubicBezTo>
                  <a:pt x="3265" y="1125"/>
                  <a:pt x="3265" y="1125"/>
                  <a:pt x="3265" y="1125"/>
                </a:cubicBezTo>
                <a:cubicBezTo>
                  <a:pt x="3265" y="1089"/>
                  <a:pt x="3276" y="1071"/>
                  <a:pt x="3299" y="1071"/>
                </a:cubicBezTo>
                <a:cubicBezTo>
                  <a:pt x="3318" y="1071"/>
                  <a:pt x="3328" y="1080"/>
                  <a:pt x="3328" y="1099"/>
                </a:cubicBezTo>
                <a:cubicBezTo>
                  <a:pt x="3328" y="1269"/>
                  <a:pt x="3328" y="1269"/>
                  <a:pt x="3328" y="1269"/>
                </a:cubicBezTo>
                <a:cubicBezTo>
                  <a:pt x="3513" y="1269"/>
                  <a:pt x="3513" y="1269"/>
                  <a:pt x="3513" y="1269"/>
                </a:cubicBezTo>
                <a:cubicBezTo>
                  <a:pt x="3513" y="1109"/>
                  <a:pt x="3513" y="1109"/>
                  <a:pt x="3513" y="1109"/>
                </a:cubicBezTo>
                <a:cubicBezTo>
                  <a:pt x="3513" y="1027"/>
                  <a:pt x="3473" y="975"/>
                  <a:pt x="3393" y="955"/>
                </a:cubicBezTo>
                <a:cubicBezTo>
                  <a:pt x="3393" y="892"/>
                  <a:pt x="3393" y="892"/>
                  <a:pt x="3393" y="892"/>
                </a:cubicBezTo>
                <a:cubicBezTo>
                  <a:pt x="3208" y="892"/>
                  <a:pt x="3208" y="892"/>
                  <a:pt x="3208" y="892"/>
                </a:cubicBezTo>
                <a:cubicBezTo>
                  <a:pt x="3208" y="955"/>
                  <a:pt x="3208" y="955"/>
                  <a:pt x="3208" y="955"/>
                </a:cubicBezTo>
                <a:cubicBezTo>
                  <a:pt x="3116" y="974"/>
                  <a:pt x="3070" y="1032"/>
                  <a:pt x="3070" y="1126"/>
                </a:cubicBezTo>
                <a:cubicBezTo>
                  <a:pt x="3070" y="1230"/>
                  <a:pt x="3070" y="1230"/>
                  <a:pt x="3070" y="1230"/>
                </a:cubicBezTo>
                <a:cubicBezTo>
                  <a:pt x="3070" y="1272"/>
                  <a:pt x="3093" y="1319"/>
                  <a:pt x="3137" y="1369"/>
                </a:cubicBezTo>
                <a:cubicBezTo>
                  <a:pt x="3230" y="1460"/>
                  <a:pt x="3285" y="1518"/>
                  <a:pt x="3302" y="1541"/>
                </a:cubicBezTo>
                <a:cubicBezTo>
                  <a:pt x="3319" y="1565"/>
                  <a:pt x="3328" y="1588"/>
                  <a:pt x="3328" y="1611"/>
                </a:cubicBezTo>
                <a:cubicBezTo>
                  <a:pt x="3328" y="1721"/>
                  <a:pt x="3328" y="1721"/>
                  <a:pt x="3328" y="1721"/>
                </a:cubicBezTo>
                <a:cubicBezTo>
                  <a:pt x="3328" y="1742"/>
                  <a:pt x="3316" y="1753"/>
                  <a:pt x="3292" y="1753"/>
                </a:cubicBezTo>
                <a:cubicBezTo>
                  <a:pt x="3268" y="1753"/>
                  <a:pt x="3255" y="1742"/>
                  <a:pt x="3255" y="1721"/>
                </a:cubicBezTo>
                <a:cubicBezTo>
                  <a:pt x="3255" y="1509"/>
                  <a:pt x="3255" y="1509"/>
                  <a:pt x="3255" y="1509"/>
                </a:cubicBezTo>
                <a:cubicBezTo>
                  <a:pt x="3070" y="1509"/>
                  <a:pt x="3070" y="1509"/>
                  <a:pt x="3070" y="1509"/>
                </a:cubicBezTo>
                <a:cubicBezTo>
                  <a:pt x="3070" y="1719"/>
                  <a:pt x="3070" y="1719"/>
                  <a:pt x="3070" y="1719"/>
                </a:cubicBezTo>
                <a:cubicBezTo>
                  <a:pt x="3070" y="1801"/>
                  <a:pt x="3116" y="1854"/>
                  <a:pt x="3208" y="1877"/>
                </a:cubicBezTo>
                <a:cubicBezTo>
                  <a:pt x="3208" y="1940"/>
                  <a:pt x="3208" y="1940"/>
                  <a:pt x="3208" y="1940"/>
                </a:cubicBezTo>
                <a:cubicBezTo>
                  <a:pt x="3393" y="1940"/>
                  <a:pt x="3393" y="1940"/>
                  <a:pt x="3393" y="1940"/>
                </a:cubicBezTo>
                <a:cubicBezTo>
                  <a:pt x="3393" y="1879"/>
                  <a:pt x="3393" y="1879"/>
                  <a:pt x="3393" y="1879"/>
                </a:cubicBezTo>
                <a:close/>
                <a:moveTo>
                  <a:pt x="397" y="536"/>
                </a:moveTo>
                <a:cubicBezTo>
                  <a:pt x="394" y="557"/>
                  <a:pt x="385" y="575"/>
                  <a:pt x="372" y="589"/>
                </a:cubicBezTo>
                <a:cubicBezTo>
                  <a:pt x="1621" y="589"/>
                  <a:pt x="1621" y="589"/>
                  <a:pt x="1621" y="589"/>
                </a:cubicBezTo>
                <a:cubicBezTo>
                  <a:pt x="1689" y="497"/>
                  <a:pt x="1777" y="426"/>
                  <a:pt x="1876" y="387"/>
                </a:cubicBezTo>
                <a:cubicBezTo>
                  <a:pt x="445" y="215"/>
                  <a:pt x="445" y="215"/>
                  <a:pt x="445" y="215"/>
                </a:cubicBezTo>
                <a:cubicBezTo>
                  <a:pt x="397" y="536"/>
                  <a:pt x="397" y="536"/>
                  <a:pt x="397" y="536"/>
                </a:cubicBezTo>
                <a:close/>
                <a:moveTo>
                  <a:pt x="3561" y="589"/>
                </a:moveTo>
                <a:cubicBezTo>
                  <a:pt x="2334" y="442"/>
                  <a:pt x="2334" y="442"/>
                  <a:pt x="2334" y="442"/>
                </a:cubicBezTo>
                <a:cubicBezTo>
                  <a:pt x="2388" y="481"/>
                  <a:pt x="2436" y="531"/>
                  <a:pt x="2475" y="589"/>
                </a:cubicBezTo>
                <a:cubicBezTo>
                  <a:pt x="3561" y="589"/>
                  <a:pt x="3561" y="589"/>
                  <a:pt x="3561" y="589"/>
                </a:cubicBezTo>
                <a:close/>
                <a:moveTo>
                  <a:pt x="2285" y="2032"/>
                </a:moveTo>
                <a:cubicBezTo>
                  <a:pt x="3815" y="2032"/>
                  <a:pt x="3815" y="2032"/>
                  <a:pt x="3815" y="2032"/>
                </a:cubicBezTo>
                <a:cubicBezTo>
                  <a:pt x="3815" y="788"/>
                  <a:pt x="3815" y="788"/>
                  <a:pt x="3815" y="788"/>
                </a:cubicBezTo>
                <a:cubicBezTo>
                  <a:pt x="2277" y="788"/>
                  <a:pt x="2277" y="788"/>
                  <a:pt x="2277" y="788"/>
                </a:cubicBezTo>
                <a:cubicBezTo>
                  <a:pt x="2494" y="879"/>
                  <a:pt x="2649" y="1126"/>
                  <a:pt x="2647" y="1416"/>
                </a:cubicBezTo>
                <a:cubicBezTo>
                  <a:pt x="2645" y="1698"/>
                  <a:pt x="2494" y="1939"/>
                  <a:pt x="2285" y="2032"/>
                </a:cubicBezTo>
                <a:close/>
                <a:moveTo>
                  <a:pt x="188" y="1959"/>
                </a:moveTo>
                <a:cubicBezTo>
                  <a:pt x="142" y="1959"/>
                  <a:pt x="105" y="1996"/>
                  <a:pt x="105" y="2042"/>
                </a:cubicBezTo>
                <a:cubicBezTo>
                  <a:pt x="105" y="2185"/>
                  <a:pt x="105" y="2185"/>
                  <a:pt x="105" y="2185"/>
                </a:cubicBezTo>
                <a:cubicBezTo>
                  <a:pt x="105" y="2231"/>
                  <a:pt x="142" y="2268"/>
                  <a:pt x="188" y="2268"/>
                </a:cubicBezTo>
                <a:cubicBezTo>
                  <a:pt x="1037" y="2268"/>
                  <a:pt x="1037" y="2268"/>
                  <a:pt x="1037" y="2268"/>
                </a:cubicBezTo>
                <a:cubicBezTo>
                  <a:pt x="1082" y="2268"/>
                  <a:pt x="1120" y="2231"/>
                  <a:pt x="1120" y="2185"/>
                </a:cubicBezTo>
                <a:cubicBezTo>
                  <a:pt x="1120" y="2042"/>
                  <a:pt x="1120" y="2042"/>
                  <a:pt x="1120" y="2042"/>
                </a:cubicBezTo>
                <a:cubicBezTo>
                  <a:pt x="1120" y="1996"/>
                  <a:pt x="1082" y="1959"/>
                  <a:pt x="1037" y="1959"/>
                </a:cubicBezTo>
                <a:cubicBezTo>
                  <a:pt x="188" y="1959"/>
                  <a:pt x="188" y="1959"/>
                  <a:pt x="188" y="1959"/>
                </a:cubicBezTo>
                <a:close/>
                <a:moveTo>
                  <a:pt x="83" y="1231"/>
                </a:moveTo>
                <a:cubicBezTo>
                  <a:pt x="38" y="1231"/>
                  <a:pt x="0" y="1269"/>
                  <a:pt x="0" y="1314"/>
                </a:cubicBezTo>
                <a:cubicBezTo>
                  <a:pt x="0" y="1457"/>
                  <a:pt x="0" y="1457"/>
                  <a:pt x="0" y="1457"/>
                </a:cubicBezTo>
                <a:cubicBezTo>
                  <a:pt x="0" y="1503"/>
                  <a:pt x="38" y="1540"/>
                  <a:pt x="83" y="1540"/>
                </a:cubicBezTo>
                <a:cubicBezTo>
                  <a:pt x="932" y="1540"/>
                  <a:pt x="932" y="1540"/>
                  <a:pt x="932" y="1540"/>
                </a:cubicBezTo>
                <a:cubicBezTo>
                  <a:pt x="978" y="1540"/>
                  <a:pt x="1015" y="1503"/>
                  <a:pt x="1015" y="1457"/>
                </a:cubicBezTo>
                <a:cubicBezTo>
                  <a:pt x="1015" y="1314"/>
                  <a:pt x="1015" y="1314"/>
                  <a:pt x="1015" y="1314"/>
                </a:cubicBezTo>
                <a:cubicBezTo>
                  <a:pt x="1015" y="1269"/>
                  <a:pt x="978" y="1231"/>
                  <a:pt x="932" y="1231"/>
                </a:cubicBezTo>
                <a:cubicBezTo>
                  <a:pt x="83" y="1231"/>
                  <a:pt x="83" y="1231"/>
                  <a:pt x="83" y="1231"/>
                </a:cubicBezTo>
                <a:close/>
                <a:moveTo>
                  <a:pt x="268" y="1592"/>
                </a:moveTo>
                <a:cubicBezTo>
                  <a:pt x="222" y="1592"/>
                  <a:pt x="185" y="1630"/>
                  <a:pt x="185" y="1675"/>
                </a:cubicBezTo>
                <a:cubicBezTo>
                  <a:pt x="185" y="1819"/>
                  <a:pt x="185" y="1819"/>
                  <a:pt x="185" y="1819"/>
                </a:cubicBezTo>
                <a:cubicBezTo>
                  <a:pt x="185" y="1864"/>
                  <a:pt x="222" y="1901"/>
                  <a:pt x="268" y="1901"/>
                </a:cubicBezTo>
                <a:cubicBezTo>
                  <a:pt x="1117" y="1901"/>
                  <a:pt x="1117" y="1901"/>
                  <a:pt x="1117" y="1901"/>
                </a:cubicBezTo>
                <a:cubicBezTo>
                  <a:pt x="1162" y="1901"/>
                  <a:pt x="1200" y="1864"/>
                  <a:pt x="1200" y="1819"/>
                </a:cubicBezTo>
                <a:cubicBezTo>
                  <a:pt x="1200" y="1675"/>
                  <a:pt x="1200" y="1675"/>
                  <a:pt x="1200" y="1675"/>
                </a:cubicBezTo>
                <a:cubicBezTo>
                  <a:pt x="1200" y="1630"/>
                  <a:pt x="1162" y="1592"/>
                  <a:pt x="1117" y="1592"/>
                </a:cubicBezTo>
                <a:lnTo>
                  <a:pt x="268" y="1592"/>
                </a:lnTo>
                <a:close/>
              </a:path>
            </a:pathLst>
          </a:custGeom>
          <a:solidFill>
            <a:srgbClr val="67C0C7"/>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ea typeface="汉仪劲楷简" panose="00020600040101010101" pitchFamily="18"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3863975" y="31750"/>
            <a:ext cx="967105" cy="1137920"/>
          </a:xfrm>
          <a:prstGeom prst="rect">
            <a:avLst/>
          </a:prstGeom>
        </p:spPr>
      </p:pic>
      <p:sp>
        <p:nvSpPr>
          <p:cNvPr id="61" name="Text box0"/>
          <p:cNvSpPr txBox="1"/>
          <p:nvPr/>
        </p:nvSpPr>
        <p:spPr>
          <a:xfrm>
            <a:off x="4341495" y="365125"/>
            <a:ext cx="3508375" cy="471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点击添加标题</a:t>
            </a:r>
            <a:endParaRPr lang="zh-CN" altLang="en-US" sz="2800" dirty="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pic>
        <p:nvPicPr>
          <p:cNvPr id="4" name="Picture1"/>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7461885" y="31750"/>
            <a:ext cx="967105" cy="1137920"/>
          </a:xfrm>
          <a:prstGeom prst="rect">
            <a:avLst/>
          </a:prstGeom>
        </p:spPr>
      </p:pic>
      <p:sp>
        <p:nvSpPr>
          <p:cNvPr id="62" name="Text box1"/>
          <p:cNvSpPr txBox="1"/>
          <p:nvPr/>
        </p:nvSpPr>
        <p:spPr>
          <a:xfrm>
            <a:off x="3352800" y="901515"/>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a:t>
            </a:r>
            <a:endParaRPr lang="zh-CN" altLang="en-US" sz="1600" dirty="0">
              <a:solidFill>
                <a:srgbClr val="72B3B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9" name="Freeform0"/>
          <p:cNvSpPr/>
          <p:nvPr/>
        </p:nvSpPr>
        <p:spPr>
          <a:xfrm>
            <a:off x="883920" y="2797618"/>
            <a:ext cx="2377440" cy="2570480"/>
          </a:xfrm>
          <a:custGeom>
            <a:avLst/>
            <a:gdLst>
              <a:gd name="connsiteX0" fmla="*/ 0 w 2377440"/>
              <a:gd name="connsiteY0" fmla="*/ 0 h 2570480"/>
              <a:gd name="connsiteX1" fmla="*/ 2377440 w 2377440"/>
              <a:gd name="connsiteY1" fmla="*/ 0 h 2570480"/>
              <a:gd name="connsiteX2" fmla="*/ 2377440 w 2377440"/>
              <a:gd name="connsiteY2" fmla="*/ 2407911 h 2570480"/>
              <a:gd name="connsiteX3" fmla="*/ 2214871 w 2377440"/>
              <a:gd name="connsiteY3" fmla="*/ 2570480 h 2570480"/>
              <a:gd name="connsiteX4" fmla="*/ 162569 w 2377440"/>
              <a:gd name="connsiteY4" fmla="*/ 2570480 h 2570480"/>
              <a:gd name="connsiteX5" fmla="*/ 0 w 2377440"/>
              <a:gd name="connsiteY5" fmla="*/ 2407911 h 2570480"/>
              <a:gd name="connsiteX6" fmla="*/ 0 w 2377440"/>
              <a:gd name="connsiteY6" fmla="*/ 0 h 257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7440" h="2570480">
                <a:moveTo>
                  <a:pt x="0" y="0"/>
                </a:moveTo>
                <a:lnTo>
                  <a:pt x="2377440" y="0"/>
                </a:lnTo>
                <a:lnTo>
                  <a:pt x="2377440" y="2407911"/>
                </a:lnTo>
                <a:cubicBezTo>
                  <a:pt x="2377440" y="2497695"/>
                  <a:pt x="2304655" y="2570480"/>
                  <a:pt x="2214871" y="2570480"/>
                </a:cubicBezTo>
                <a:lnTo>
                  <a:pt x="162569" y="2570480"/>
                </a:lnTo>
                <a:cubicBezTo>
                  <a:pt x="72785" y="2570480"/>
                  <a:pt x="0" y="2497695"/>
                  <a:pt x="0" y="2407911"/>
                </a:cubicBezTo>
                <a:lnTo>
                  <a:pt x="0" y="0"/>
                </a:lnTo>
                <a:close/>
              </a:path>
            </a:pathLst>
          </a:custGeom>
          <a:blipFill dpi="0" rotWithShape="1">
            <a:blip r:embed="rId4"/>
            <a:srcRect/>
            <a:stretch>
              <a:fillRect b="-2000"/>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汉仪劲楷简" panose="00020600040101010101" pitchFamily="18" charset="-122"/>
              <a:sym typeface="Calibri" panose="020F0502020204030204" pitchFamily="34" charset="0"/>
            </a:endParaRPr>
          </a:p>
        </p:txBody>
      </p:sp>
      <p:sp>
        <p:nvSpPr>
          <p:cNvPr id="10" name="Freeform1"/>
          <p:cNvSpPr/>
          <p:nvPr/>
        </p:nvSpPr>
        <p:spPr>
          <a:xfrm>
            <a:off x="883920" y="1974194"/>
            <a:ext cx="2377440" cy="680720"/>
          </a:xfrm>
          <a:custGeom>
            <a:avLst/>
            <a:gdLst>
              <a:gd name="connsiteX0" fmla="*/ 162569 w 2377440"/>
              <a:gd name="connsiteY0" fmla="*/ 0 h 680720"/>
              <a:gd name="connsiteX1" fmla="*/ 2214871 w 2377440"/>
              <a:gd name="connsiteY1" fmla="*/ 0 h 680720"/>
              <a:gd name="connsiteX2" fmla="*/ 2377440 w 2377440"/>
              <a:gd name="connsiteY2" fmla="*/ 162569 h 680720"/>
              <a:gd name="connsiteX3" fmla="*/ 2377440 w 2377440"/>
              <a:gd name="connsiteY3" fmla="*/ 680720 h 680720"/>
              <a:gd name="connsiteX4" fmla="*/ 0 w 2377440"/>
              <a:gd name="connsiteY4" fmla="*/ 680720 h 680720"/>
              <a:gd name="connsiteX5" fmla="*/ 0 w 2377440"/>
              <a:gd name="connsiteY5" fmla="*/ 162569 h 680720"/>
              <a:gd name="connsiteX6" fmla="*/ 162569 w 2377440"/>
              <a:gd name="connsiteY6" fmla="*/ 0 h 68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7440" h="680720">
                <a:moveTo>
                  <a:pt x="162569" y="0"/>
                </a:moveTo>
                <a:lnTo>
                  <a:pt x="2214871" y="0"/>
                </a:lnTo>
                <a:cubicBezTo>
                  <a:pt x="2304655" y="0"/>
                  <a:pt x="2377440" y="72785"/>
                  <a:pt x="2377440" y="162569"/>
                </a:cubicBezTo>
                <a:lnTo>
                  <a:pt x="2377440" y="680720"/>
                </a:lnTo>
                <a:lnTo>
                  <a:pt x="0" y="680720"/>
                </a:lnTo>
                <a:lnTo>
                  <a:pt x="0" y="162569"/>
                </a:lnTo>
                <a:cubicBezTo>
                  <a:pt x="0" y="72785"/>
                  <a:pt x="72785" y="0"/>
                  <a:pt x="162569" y="0"/>
                </a:cubicBezTo>
                <a:close/>
              </a:path>
            </a:pathLst>
          </a:custGeom>
          <a:noFill/>
          <a:ln w="19050">
            <a:solidFill>
              <a:srgbClr val="67C0C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汉仪劲楷简" panose="00020600040101010101" pitchFamily="18" charset="-122"/>
              <a:sym typeface="Calibri" panose="020F0502020204030204" pitchFamily="34" charset="0"/>
            </a:endParaRPr>
          </a:p>
        </p:txBody>
      </p:sp>
      <p:sp>
        <p:nvSpPr>
          <p:cNvPr id="11" name="Text box2"/>
          <p:cNvSpPr txBox="1"/>
          <p:nvPr/>
        </p:nvSpPr>
        <p:spPr>
          <a:xfrm>
            <a:off x="1350965" y="2083722"/>
            <a:ext cx="1443350" cy="461665"/>
          </a:xfrm>
          <a:prstGeom prst="rect">
            <a:avLst/>
          </a:prstGeom>
          <a:noFill/>
        </p:spPr>
        <p:txBody>
          <a:bodyPr wrap="square" rtlCol="0">
            <a:spAutoFit/>
          </a:bodyPr>
          <a:lstStyle/>
          <a:p>
            <a:pPr algn="ctr"/>
            <a:r>
              <a:rPr lang="zh-CN" altLang="en-US" sz="2400" dirty="0">
                <a:solidFill>
                  <a:srgbClr val="67C0C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添加标题</a:t>
            </a:r>
          </a:p>
        </p:txBody>
      </p:sp>
      <p:sp>
        <p:nvSpPr>
          <p:cNvPr id="13" name="Freeform2"/>
          <p:cNvSpPr/>
          <p:nvPr/>
        </p:nvSpPr>
        <p:spPr>
          <a:xfrm>
            <a:off x="3566160" y="2797618"/>
            <a:ext cx="2377440" cy="2570480"/>
          </a:xfrm>
          <a:custGeom>
            <a:avLst/>
            <a:gdLst>
              <a:gd name="connsiteX0" fmla="*/ 0 w 2377440"/>
              <a:gd name="connsiteY0" fmla="*/ 0 h 2570480"/>
              <a:gd name="connsiteX1" fmla="*/ 2377440 w 2377440"/>
              <a:gd name="connsiteY1" fmla="*/ 0 h 2570480"/>
              <a:gd name="connsiteX2" fmla="*/ 2377440 w 2377440"/>
              <a:gd name="connsiteY2" fmla="*/ 2407911 h 2570480"/>
              <a:gd name="connsiteX3" fmla="*/ 2214871 w 2377440"/>
              <a:gd name="connsiteY3" fmla="*/ 2570480 h 2570480"/>
              <a:gd name="connsiteX4" fmla="*/ 162569 w 2377440"/>
              <a:gd name="connsiteY4" fmla="*/ 2570480 h 2570480"/>
              <a:gd name="connsiteX5" fmla="*/ 0 w 2377440"/>
              <a:gd name="connsiteY5" fmla="*/ 2407911 h 2570480"/>
              <a:gd name="connsiteX6" fmla="*/ 0 w 2377440"/>
              <a:gd name="connsiteY6" fmla="*/ 0 h 257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7440" h="2570480">
                <a:moveTo>
                  <a:pt x="0" y="0"/>
                </a:moveTo>
                <a:lnTo>
                  <a:pt x="2377440" y="0"/>
                </a:lnTo>
                <a:lnTo>
                  <a:pt x="2377440" y="2407911"/>
                </a:lnTo>
                <a:cubicBezTo>
                  <a:pt x="2377440" y="2497695"/>
                  <a:pt x="2304655" y="2570480"/>
                  <a:pt x="2214871" y="2570480"/>
                </a:cubicBezTo>
                <a:lnTo>
                  <a:pt x="162569" y="2570480"/>
                </a:lnTo>
                <a:cubicBezTo>
                  <a:pt x="72785" y="2570480"/>
                  <a:pt x="0" y="2497695"/>
                  <a:pt x="0" y="2407911"/>
                </a:cubicBezTo>
                <a:lnTo>
                  <a:pt x="0" y="0"/>
                </a:lnTo>
                <a:close/>
              </a:path>
            </a:pathLst>
          </a:custGeom>
          <a:solidFill>
            <a:srgbClr val="87CEA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汉仪劲楷简" panose="00020600040101010101" pitchFamily="18" charset="-122"/>
              <a:sym typeface="Calibri" panose="020F0502020204030204" pitchFamily="34" charset="0"/>
            </a:endParaRPr>
          </a:p>
        </p:txBody>
      </p:sp>
      <p:sp>
        <p:nvSpPr>
          <p:cNvPr id="14" name="Freeform3"/>
          <p:cNvSpPr/>
          <p:nvPr/>
        </p:nvSpPr>
        <p:spPr>
          <a:xfrm>
            <a:off x="3566160" y="1974194"/>
            <a:ext cx="2377440" cy="680720"/>
          </a:xfrm>
          <a:custGeom>
            <a:avLst/>
            <a:gdLst>
              <a:gd name="connsiteX0" fmla="*/ 162569 w 2377440"/>
              <a:gd name="connsiteY0" fmla="*/ 0 h 680720"/>
              <a:gd name="connsiteX1" fmla="*/ 2214871 w 2377440"/>
              <a:gd name="connsiteY1" fmla="*/ 0 h 680720"/>
              <a:gd name="connsiteX2" fmla="*/ 2377440 w 2377440"/>
              <a:gd name="connsiteY2" fmla="*/ 162569 h 680720"/>
              <a:gd name="connsiteX3" fmla="*/ 2377440 w 2377440"/>
              <a:gd name="connsiteY3" fmla="*/ 680720 h 680720"/>
              <a:gd name="connsiteX4" fmla="*/ 0 w 2377440"/>
              <a:gd name="connsiteY4" fmla="*/ 680720 h 680720"/>
              <a:gd name="connsiteX5" fmla="*/ 0 w 2377440"/>
              <a:gd name="connsiteY5" fmla="*/ 162569 h 680720"/>
              <a:gd name="connsiteX6" fmla="*/ 162569 w 2377440"/>
              <a:gd name="connsiteY6" fmla="*/ 0 h 68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7440" h="680720">
                <a:moveTo>
                  <a:pt x="162569" y="0"/>
                </a:moveTo>
                <a:lnTo>
                  <a:pt x="2214871" y="0"/>
                </a:lnTo>
                <a:cubicBezTo>
                  <a:pt x="2304655" y="0"/>
                  <a:pt x="2377440" y="72785"/>
                  <a:pt x="2377440" y="162569"/>
                </a:cubicBezTo>
                <a:lnTo>
                  <a:pt x="2377440" y="680720"/>
                </a:lnTo>
                <a:lnTo>
                  <a:pt x="0" y="680720"/>
                </a:lnTo>
                <a:lnTo>
                  <a:pt x="0" y="162569"/>
                </a:lnTo>
                <a:cubicBezTo>
                  <a:pt x="0" y="72785"/>
                  <a:pt x="72785" y="0"/>
                  <a:pt x="162569" y="0"/>
                </a:cubicBezTo>
                <a:close/>
              </a:path>
            </a:pathLst>
          </a:custGeom>
          <a:noFill/>
          <a:ln w="19050">
            <a:solidFill>
              <a:srgbClr val="4B8F4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汉仪劲楷简" panose="00020600040101010101" pitchFamily="18" charset="-122"/>
              <a:sym typeface="Calibri" panose="020F0502020204030204" pitchFamily="34" charset="0"/>
            </a:endParaRPr>
          </a:p>
        </p:txBody>
      </p:sp>
      <p:sp>
        <p:nvSpPr>
          <p:cNvPr id="15" name="Text box3"/>
          <p:cNvSpPr txBox="1"/>
          <p:nvPr/>
        </p:nvSpPr>
        <p:spPr>
          <a:xfrm>
            <a:off x="4033205" y="2083722"/>
            <a:ext cx="1443350" cy="461665"/>
          </a:xfrm>
          <a:prstGeom prst="rect">
            <a:avLst/>
          </a:prstGeom>
          <a:noFill/>
        </p:spPr>
        <p:txBody>
          <a:bodyPr wrap="square" rtlCol="0">
            <a:spAutoFit/>
          </a:bodyPr>
          <a:lstStyle/>
          <a:p>
            <a:pPr algn="ctr"/>
            <a:r>
              <a:rPr lang="zh-CN" altLang="en-US" sz="2400" dirty="0">
                <a:solidFill>
                  <a:srgbClr val="4B8F4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添加标题</a:t>
            </a:r>
          </a:p>
        </p:txBody>
      </p:sp>
      <p:sp>
        <p:nvSpPr>
          <p:cNvPr id="16" name="Text box4"/>
          <p:cNvSpPr txBox="1"/>
          <p:nvPr/>
        </p:nvSpPr>
        <p:spPr>
          <a:xfrm>
            <a:off x="3566160" y="3134983"/>
            <a:ext cx="2377440" cy="1532727"/>
          </a:xfrm>
          <a:prstGeom prst="rect">
            <a:avLst/>
          </a:prstGeom>
          <a:noFill/>
        </p:spPr>
        <p:txBody>
          <a:bodyPr wrap="square" rtlCol="0">
            <a:spAutoFit/>
          </a:bodyPr>
          <a:lstStyle/>
          <a:p>
            <a:pPr algn="ctr">
              <a:lnSpc>
                <a:spcPct val="130000"/>
              </a:lnSpc>
            </a:pPr>
            <a:r>
              <a:rPr lang="zh-CN" altLang="en-US" sz="120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点击输入内容点击输入内容点击输入内容点击输入内容点击输入内容点击输入内容点击输入内容点击输入内容点击输入内容点击输入内容点击输入内容点击输入内容点击输入内容</a:t>
            </a:r>
            <a:endParaRPr lang="en-US" altLang="zh-CN" sz="1200"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17" name="Freeform4"/>
          <p:cNvSpPr/>
          <p:nvPr/>
        </p:nvSpPr>
        <p:spPr>
          <a:xfrm>
            <a:off x="6248400" y="2797618"/>
            <a:ext cx="2377440" cy="2570480"/>
          </a:xfrm>
          <a:custGeom>
            <a:avLst/>
            <a:gdLst>
              <a:gd name="connsiteX0" fmla="*/ 0 w 2377440"/>
              <a:gd name="connsiteY0" fmla="*/ 0 h 2570480"/>
              <a:gd name="connsiteX1" fmla="*/ 2377440 w 2377440"/>
              <a:gd name="connsiteY1" fmla="*/ 0 h 2570480"/>
              <a:gd name="connsiteX2" fmla="*/ 2377440 w 2377440"/>
              <a:gd name="connsiteY2" fmla="*/ 2407911 h 2570480"/>
              <a:gd name="connsiteX3" fmla="*/ 2214871 w 2377440"/>
              <a:gd name="connsiteY3" fmla="*/ 2570480 h 2570480"/>
              <a:gd name="connsiteX4" fmla="*/ 162569 w 2377440"/>
              <a:gd name="connsiteY4" fmla="*/ 2570480 h 2570480"/>
              <a:gd name="connsiteX5" fmla="*/ 0 w 2377440"/>
              <a:gd name="connsiteY5" fmla="*/ 2407911 h 2570480"/>
              <a:gd name="connsiteX6" fmla="*/ 0 w 2377440"/>
              <a:gd name="connsiteY6" fmla="*/ 0 h 257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7440" h="2570480">
                <a:moveTo>
                  <a:pt x="0" y="0"/>
                </a:moveTo>
                <a:lnTo>
                  <a:pt x="2377440" y="0"/>
                </a:lnTo>
                <a:lnTo>
                  <a:pt x="2377440" y="2407911"/>
                </a:lnTo>
                <a:cubicBezTo>
                  <a:pt x="2377440" y="2497695"/>
                  <a:pt x="2304655" y="2570480"/>
                  <a:pt x="2214871" y="2570480"/>
                </a:cubicBezTo>
                <a:lnTo>
                  <a:pt x="162569" y="2570480"/>
                </a:lnTo>
                <a:cubicBezTo>
                  <a:pt x="72785" y="2570480"/>
                  <a:pt x="0" y="2497695"/>
                  <a:pt x="0" y="2407911"/>
                </a:cubicBezTo>
                <a:lnTo>
                  <a:pt x="0" y="0"/>
                </a:lnTo>
                <a:close/>
              </a:path>
            </a:pathLst>
          </a:custGeom>
          <a:blipFill dpi="0" rotWithShape="1">
            <a:blip r:embed="rId4"/>
            <a:srcRect/>
            <a:stretch>
              <a:fillRect l="-10000" b="-2000"/>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汉仪劲楷简" panose="00020600040101010101" pitchFamily="18" charset="-122"/>
              <a:sym typeface="Calibri" panose="020F0502020204030204" pitchFamily="34" charset="0"/>
            </a:endParaRPr>
          </a:p>
        </p:txBody>
      </p:sp>
      <p:sp>
        <p:nvSpPr>
          <p:cNvPr id="18" name="Freeform5"/>
          <p:cNvSpPr/>
          <p:nvPr/>
        </p:nvSpPr>
        <p:spPr>
          <a:xfrm>
            <a:off x="6248400" y="1974194"/>
            <a:ext cx="2377440" cy="680720"/>
          </a:xfrm>
          <a:custGeom>
            <a:avLst/>
            <a:gdLst>
              <a:gd name="connsiteX0" fmla="*/ 162569 w 2377440"/>
              <a:gd name="connsiteY0" fmla="*/ 0 h 680720"/>
              <a:gd name="connsiteX1" fmla="*/ 2214871 w 2377440"/>
              <a:gd name="connsiteY1" fmla="*/ 0 h 680720"/>
              <a:gd name="connsiteX2" fmla="*/ 2377440 w 2377440"/>
              <a:gd name="connsiteY2" fmla="*/ 162569 h 680720"/>
              <a:gd name="connsiteX3" fmla="*/ 2377440 w 2377440"/>
              <a:gd name="connsiteY3" fmla="*/ 680720 h 680720"/>
              <a:gd name="connsiteX4" fmla="*/ 0 w 2377440"/>
              <a:gd name="connsiteY4" fmla="*/ 680720 h 680720"/>
              <a:gd name="connsiteX5" fmla="*/ 0 w 2377440"/>
              <a:gd name="connsiteY5" fmla="*/ 162569 h 680720"/>
              <a:gd name="connsiteX6" fmla="*/ 162569 w 2377440"/>
              <a:gd name="connsiteY6" fmla="*/ 0 h 68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7440" h="680720">
                <a:moveTo>
                  <a:pt x="162569" y="0"/>
                </a:moveTo>
                <a:lnTo>
                  <a:pt x="2214871" y="0"/>
                </a:lnTo>
                <a:cubicBezTo>
                  <a:pt x="2304655" y="0"/>
                  <a:pt x="2377440" y="72785"/>
                  <a:pt x="2377440" y="162569"/>
                </a:cubicBezTo>
                <a:lnTo>
                  <a:pt x="2377440" y="680720"/>
                </a:lnTo>
                <a:lnTo>
                  <a:pt x="0" y="680720"/>
                </a:lnTo>
                <a:lnTo>
                  <a:pt x="0" y="162569"/>
                </a:lnTo>
                <a:cubicBezTo>
                  <a:pt x="0" y="72785"/>
                  <a:pt x="72785" y="0"/>
                  <a:pt x="162569" y="0"/>
                </a:cubicBezTo>
                <a:close/>
              </a:path>
            </a:pathLst>
          </a:custGeom>
          <a:noFill/>
          <a:ln w="19050">
            <a:solidFill>
              <a:srgbClr val="4B8F4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汉仪劲楷简" panose="00020600040101010101" pitchFamily="18" charset="-122"/>
              <a:sym typeface="Calibri" panose="020F0502020204030204" pitchFamily="34" charset="0"/>
            </a:endParaRPr>
          </a:p>
        </p:txBody>
      </p:sp>
      <p:sp>
        <p:nvSpPr>
          <p:cNvPr id="19" name="Text box5"/>
          <p:cNvSpPr txBox="1"/>
          <p:nvPr/>
        </p:nvSpPr>
        <p:spPr>
          <a:xfrm>
            <a:off x="6715445" y="2083722"/>
            <a:ext cx="1443350" cy="461665"/>
          </a:xfrm>
          <a:prstGeom prst="rect">
            <a:avLst/>
          </a:prstGeom>
          <a:noFill/>
        </p:spPr>
        <p:txBody>
          <a:bodyPr wrap="square" rtlCol="0">
            <a:spAutoFit/>
          </a:bodyPr>
          <a:lstStyle/>
          <a:p>
            <a:pPr algn="ctr"/>
            <a:r>
              <a:rPr lang="zh-CN" altLang="en-US" sz="2400" dirty="0">
                <a:solidFill>
                  <a:srgbClr val="4B8F4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添加标题</a:t>
            </a:r>
          </a:p>
        </p:txBody>
      </p:sp>
      <p:sp>
        <p:nvSpPr>
          <p:cNvPr id="21" name="Freeform6"/>
          <p:cNvSpPr/>
          <p:nvPr/>
        </p:nvSpPr>
        <p:spPr>
          <a:xfrm>
            <a:off x="8930640" y="2797618"/>
            <a:ext cx="2377440" cy="2570480"/>
          </a:xfrm>
          <a:custGeom>
            <a:avLst/>
            <a:gdLst>
              <a:gd name="connsiteX0" fmla="*/ 0 w 2377440"/>
              <a:gd name="connsiteY0" fmla="*/ 0 h 2570480"/>
              <a:gd name="connsiteX1" fmla="*/ 2377440 w 2377440"/>
              <a:gd name="connsiteY1" fmla="*/ 0 h 2570480"/>
              <a:gd name="connsiteX2" fmla="*/ 2377440 w 2377440"/>
              <a:gd name="connsiteY2" fmla="*/ 2407911 h 2570480"/>
              <a:gd name="connsiteX3" fmla="*/ 2214871 w 2377440"/>
              <a:gd name="connsiteY3" fmla="*/ 2570480 h 2570480"/>
              <a:gd name="connsiteX4" fmla="*/ 162569 w 2377440"/>
              <a:gd name="connsiteY4" fmla="*/ 2570480 h 2570480"/>
              <a:gd name="connsiteX5" fmla="*/ 0 w 2377440"/>
              <a:gd name="connsiteY5" fmla="*/ 2407911 h 2570480"/>
              <a:gd name="connsiteX6" fmla="*/ 0 w 2377440"/>
              <a:gd name="connsiteY6" fmla="*/ 0 h 257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7440" h="2570480">
                <a:moveTo>
                  <a:pt x="0" y="0"/>
                </a:moveTo>
                <a:lnTo>
                  <a:pt x="2377440" y="0"/>
                </a:lnTo>
                <a:lnTo>
                  <a:pt x="2377440" y="2407911"/>
                </a:lnTo>
                <a:cubicBezTo>
                  <a:pt x="2377440" y="2497695"/>
                  <a:pt x="2304655" y="2570480"/>
                  <a:pt x="2214871" y="2570480"/>
                </a:cubicBezTo>
                <a:lnTo>
                  <a:pt x="162569" y="2570480"/>
                </a:lnTo>
                <a:cubicBezTo>
                  <a:pt x="72785" y="2570480"/>
                  <a:pt x="0" y="2497695"/>
                  <a:pt x="0" y="2407911"/>
                </a:cubicBezTo>
                <a:lnTo>
                  <a:pt x="0" y="0"/>
                </a:lnTo>
                <a:close/>
              </a:path>
            </a:pathLst>
          </a:custGeom>
          <a:solidFill>
            <a:srgbClr val="87CEA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汉仪劲楷简" panose="00020600040101010101" pitchFamily="18" charset="-122"/>
              <a:sym typeface="Calibri" panose="020F0502020204030204" pitchFamily="34" charset="0"/>
            </a:endParaRPr>
          </a:p>
        </p:txBody>
      </p:sp>
      <p:sp>
        <p:nvSpPr>
          <p:cNvPr id="22" name="Freeform7"/>
          <p:cNvSpPr/>
          <p:nvPr/>
        </p:nvSpPr>
        <p:spPr>
          <a:xfrm>
            <a:off x="8930640" y="1974194"/>
            <a:ext cx="2377440" cy="680720"/>
          </a:xfrm>
          <a:custGeom>
            <a:avLst/>
            <a:gdLst>
              <a:gd name="connsiteX0" fmla="*/ 162569 w 2377440"/>
              <a:gd name="connsiteY0" fmla="*/ 0 h 680720"/>
              <a:gd name="connsiteX1" fmla="*/ 2214871 w 2377440"/>
              <a:gd name="connsiteY1" fmla="*/ 0 h 680720"/>
              <a:gd name="connsiteX2" fmla="*/ 2377440 w 2377440"/>
              <a:gd name="connsiteY2" fmla="*/ 162569 h 680720"/>
              <a:gd name="connsiteX3" fmla="*/ 2377440 w 2377440"/>
              <a:gd name="connsiteY3" fmla="*/ 680720 h 680720"/>
              <a:gd name="connsiteX4" fmla="*/ 0 w 2377440"/>
              <a:gd name="connsiteY4" fmla="*/ 680720 h 680720"/>
              <a:gd name="connsiteX5" fmla="*/ 0 w 2377440"/>
              <a:gd name="connsiteY5" fmla="*/ 162569 h 680720"/>
              <a:gd name="connsiteX6" fmla="*/ 162569 w 2377440"/>
              <a:gd name="connsiteY6" fmla="*/ 0 h 68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7440" h="680720">
                <a:moveTo>
                  <a:pt x="162569" y="0"/>
                </a:moveTo>
                <a:lnTo>
                  <a:pt x="2214871" y="0"/>
                </a:lnTo>
                <a:cubicBezTo>
                  <a:pt x="2304655" y="0"/>
                  <a:pt x="2377440" y="72785"/>
                  <a:pt x="2377440" y="162569"/>
                </a:cubicBezTo>
                <a:lnTo>
                  <a:pt x="2377440" y="680720"/>
                </a:lnTo>
                <a:lnTo>
                  <a:pt x="0" y="680720"/>
                </a:lnTo>
                <a:lnTo>
                  <a:pt x="0" y="162569"/>
                </a:lnTo>
                <a:cubicBezTo>
                  <a:pt x="0" y="72785"/>
                  <a:pt x="72785" y="0"/>
                  <a:pt x="162569" y="0"/>
                </a:cubicBezTo>
                <a:close/>
              </a:path>
            </a:pathLst>
          </a:custGeom>
          <a:noFill/>
          <a:ln w="19050">
            <a:solidFill>
              <a:srgbClr val="67C0C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汉仪劲楷简" panose="00020600040101010101" pitchFamily="18" charset="-122"/>
              <a:sym typeface="Calibri" panose="020F0502020204030204" pitchFamily="34" charset="0"/>
            </a:endParaRPr>
          </a:p>
        </p:txBody>
      </p:sp>
      <p:sp>
        <p:nvSpPr>
          <p:cNvPr id="23" name="Text box6"/>
          <p:cNvSpPr txBox="1"/>
          <p:nvPr/>
        </p:nvSpPr>
        <p:spPr>
          <a:xfrm>
            <a:off x="9397685" y="2083722"/>
            <a:ext cx="1443350" cy="461665"/>
          </a:xfrm>
          <a:prstGeom prst="rect">
            <a:avLst/>
          </a:prstGeom>
          <a:noFill/>
        </p:spPr>
        <p:txBody>
          <a:bodyPr wrap="square" rtlCol="0">
            <a:spAutoFit/>
          </a:bodyPr>
          <a:lstStyle/>
          <a:p>
            <a:pPr algn="ctr"/>
            <a:r>
              <a:rPr lang="zh-CN" altLang="en-US" sz="2400" dirty="0">
                <a:solidFill>
                  <a:srgbClr val="67C0C7"/>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添加标题</a:t>
            </a:r>
          </a:p>
        </p:txBody>
      </p:sp>
      <p:sp>
        <p:nvSpPr>
          <p:cNvPr id="24" name="Text box7"/>
          <p:cNvSpPr txBox="1"/>
          <p:nvPr/>
        </p:nvSpPr>
        <p:spPr>
          <a:xfrm>
            <a:off x="8930640" y="3134983"/>
            <a:ext cx="2377440" cy="1532727"/>
          </a:xfrm>
          <a:prstGeom prst="rect">
            <a:avLst/>
          </a:prstGeom>
          <a:noFill/>
        </p:spPr>
        <p:txBody>
          <a:bodyPr wrap="square" rtlCol="0">
            <a:spAutoFit/>
          </a:bodyPr>
          <a:lstStyle/>
          <a:p>
            <a:pPr algn="ctr">
              <a:lnSpc>
                <a:spcPct val="130000"/>
              </a:lnSpc>
            </a:pPr>
            <a:r>
              <a:rPr lang="zh-CN" altLang="en-US" sz="120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点击输入内容点击输入内容点击输入内容点击输入内容点击输入内容点击输入内容点击输入内容点击输入内容点击输入内容点击输入内容点击输入内容点击输入内容点击输入内容</a:t>
            </a:r>
            <a:endParaRPr lang="en-US" altLang="zh-CN" sz="1200"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2692400" y="66675"/>
            <a:ext cx="967105" cy="1137920"/>
          </a:xfrm>
          <a:prstGeom prst="rect">
            <a:avLst/>
          </a:prstGeom>
        </p:spPr>
      </p:pic>
      <p:sp>
        <p:nvSpPr>
          <p:cNvPr id="61" name="Text box0"/>
          <p:cNvSpPr txBox="1"/>
          <p:nvPr/>
        </p:nvSpPr>
        <p:spPr>
          <a:xfrm>
            <a:off x="3494405" y="365125"/>
            <a:ext cx="5568950" cy="471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800" dirty="0">
                <a:solidFill>
                  <a:schemeClr val="accent1">
                    <a:lumMod val="7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1.1 我们的软件要解决什么问题？</a:t>
            </a:r>
          </a:p>
        </p:txBody>
      </p:sp>
      <p:pic>
        <p:nvPicPr>
          <p:cNvPr id="4" name="Picture1"/>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8808085" y="66675"/>
            <a:ext cx="967105" cy="1137920"/>
          </a:xfrm>
          <a:prstGeom prst="rect">
            <a:avLst/>
          </a:prstGeom>
        </p:spPr>
      </p:pic>
      <p:sp>
        <p:nvSpPr>
          <p:cNvPr id="74" name="AutoShape3"/>
          <p:cNvSpPr/>
          <p:nvPr/>
        </p:nvSpPr>
        <p:spPr bwMode="auto">
          <a:xfrm>
            <a:off x="0" y="1415537"/>
            <a:ext cx="12192000" cy="1255701"/>
          </a:xfrm>
          <a:prstGeom prst="rect">
            <a:avLst/>
          </a:prstGeom>
          <a:solidFill>
            <a:srgbClr val="67C0C7"/>
          </a:solidFill>
          <a:ln w="19050">
            <a:noFill/>
            <a:round/>
          </a:ln>
        </p:spPr>
        <p:txBody>
          <a:bodyPr anchor="ctr"/>
          <a:lstStyle/>
          <a:p>
            <a:pPr algn="ctr"/>
            <a:endParaRPr sz="2400">
              <a:latin typeface="Calibri" panose="020F0502020204030204" pitchFamily="34" charset="0"/>
              <a:ea typeface="汉仪劲楷简" panose="00020600040101010101" pitchFamily="18" charset="-122"/>
              <a:sym typeface="Calibri" panose="020F0502020204030204" pitchFamily="34" charset="0"/>
            </a:endParaRPr>
          </a:p>
        </p:txBody>
      </p:sp>
      <p:sp>
        <p:nvSpPr>
          <p:cNvPr id="75" name="AutoShape4"/>
          <p:cNvSpPr/>
          <p:nvPr/>
        </p:nvSpPr>
        <p:spPr bwMode="auto">
          <a:xfrm>
            <a:off x="221359" y="1593337"/>
            <a:ext cx="900100" cy="900100"/>
          </a:xfrm>
          <a:prstGeom prst="ellipse">
            <a:avLst/>
          </a:prstGeom>
          <a:solidFill>
            <a:schemeClr val="bg1"/>
          </a:solidFill>
          <a:ln w="19050">
            <a:noFill/>
            <a:round/>
          </a:ln>
        </p:spPr>
        <p:txBody>
          <a:bodyPr anchor="ctr"/>
          <a:lstStyle/>
          <a:p>
            <a:pPr algn="ctr"/>
            <a:endParaRPr sz="2400" dirty="0">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10" name="文本框 9">
            <a:extLst>
              <a:ext uri="{FF2B5EF4-FFF2-40B4-BE49-F238E27FC236}">
                <a16:creationId xmlns:a16="http://schemas.microsoft.com/office/drawing/2014/main" id="{83B0CD92-4656-4E89-B674-24E7DF00180A}"/>
              </a:ext>
            </a:extLst>
          </p:cNvPr>
          <p:cNvSpPr txBox="1"/>
          <p:nvPr/>
        </p:nvSpPr>
        <p:spPr>
          <a:xfrm>
            <a:off x="2712664" y="1682705"/>
            <a:ext cx="6766671" cy="1015663"/>
          </a:xfrm>
          <a:prstGeom prst="rect">
            <a:avLst/>
          </a:prstGeom>
          <a:noFill/>
        </p:spPr>
        <p:txBody>
          <a:bodyPr wrap="square" rtlCol="0">
            <a:spAutoFit/>
          </a:bodyPr>
          <a:lstStyle/>
          <a:p>
            <a:r>
              <a:rPr lang="en-US" altLang="zh-CN" sz="2000" b="1" dirty="0">
                <a:solidFill>
                  <a:schemeClr val="bg1"/>
                </a:solidFill>
                <a:latin typeface="黑体" panose="02010609060101010101" pitchFamily="49" charset="-122"/>
                <a:ea typeface="黑体" panose="02010609060101010101" pitchFamily="49" charset="-122"/>
              </a:rPr>
              <a:t>  </a:t>
            </a:r>
            <a:r>
              <a:rPr lang="zh-CN" altLang="zh-CN" sz="2000" b="1" dirty="0">
                <a:solidFill>
                  <a:schemeClr val="bg1"/>
                </a:solidFill>
                <a:latin typeface="黑体" panose="02010609060101010101" pitchFamily="49" charset="-122"/>
                <a:ea typeface="黑体" panose="02010609060101010101" pitchFamily="49" charset="-122"/>
              </a:rPr>
              <a:t>用户能高效获取热点话题及解决方案，成为学生的校园锦囊，并保证讨论的自由性和隐私性。</a:t>
            </a:r>
          </a:p>
          <a:p>
            <a:endParaRPr lang="zh-CN" altLang="en-US" sz="2000" b="1" dirty="0">
              <a:solidFill>
                <a:schemeClr val="bg1"/>
              </a:solidFill>
              <a:latin typeface="黑体" panose="02010609060101010101" pitchFamily="49" charset="-122"/>
              <a:ea typeface="黑体" panose="02010609060101010101" pitchFamily="49" charset="-122"/>
            </a:endParaRPr>
          </a:p>
        </p:txBody>
      </p:sp>
      <p:sp>
        <p:nvSpPr>
          <p:cNvPr id="11" name="文本框 10">
            <a:extLst>
              <a:ext uri="{FF2B5EF4-FFF2-40B4-BE49-F238E27FC236}">
                <a16:creationId xmlns:a16="http://schemas.microsoft.com/office/drawing/2014/main" id="{F05C9F61-83DE-4E1A-B658-61DD11CA8EC4}"/>
              </a:ext>
            </a:extLst>
          </p:cNvPr>
          <p:cNvSpPr txBox="1"/>
          <p:nvPr/>
        </p:nvSpPr>
        <p:spPr>
          <a:xfrm>
            <a:off x="2494960" y="2767573"/>
            <a:ext cx="7202078" cy="3917547"/>
          </a:xfrm>
          <a:prstGeom prst="rect">
            <a:avLst/>
          </a:prstGeom>
          <a:noFill/>
        </p:spPr>
        <p:txBody>
          <a:bodyPr wrap="square" rtlCol="0">
            <a:spAutoFit/>
          </a:bodyPr>
          <a:lstStyle/>
          <a:p>
            <a:pPr>
              <a:lnSpc>
                <a:spcPct val="150000"/>
              </a:lnSpc>
            </a:pPr>
            <a:r>
              <a:rPr lang="zh-CN" altLang="zh-CN" sz="2400" b="1" dirty="0">
                <a:solidFill>
                  <a:schemeClr val="tx1">
                    <a:lumMod val="75000"/>
                    <a:lumOff val="25000"/>
                  </a:schemeClr>
                </a:solidFill>
                <a:latin typeface="华文楷体" panose="02010600040101010101" pitchFamily="2" charset="-122"/>
                <a:ea typeface="华文楷体" panose="02010600040101010101" pitchFamily="2" charset="-122"/>
              </a:rPr>
              <a:t>用户典型场景：</a:t>
            </a:r>
          </a:p>
          <a:p>
            <a:pPr lvl="0">
              <a:lnSpc>
                <a:spcPct val="150000"/>
              </a:lnSpc>
            </a:pPr>
            <a:r>
              <a:rPr lang="en-US" altLang="zh-CN" sz="2400" b="1" dirty="0">
                <a:solidFill>
                  <a:schemeClr val="tx1">
                    <a:lumMod val="75000"/>
                    <a:lumOff val="25000"/>
                  </a:schemeClr>
                </a:solidFill>
                <a:latin typeface="华文楷体" panose="02010600040101010101" pitchFamily="2" charset="-122"/>
                <a:ea typeface="华文楷体" panose="02010600040101010101" pitchFamily="2" charset="-122"/>
              </a:rPr>
              <a:t>1.</a:t>
            </a:r>
            <a:r>
              <a:rPr lang="zh-CN" altLang="zh-CN" sz="2400" b="1" dirty="0">
                <a:solidFill>
                  <a:schemeClr val="tx1">
                    <a:lumMod val="75000"/>
                    <a:lumOff val="25000"/>
                  </a:schemeClr>
                </a:solidFill>
                <a:latin typeface="华文楷体" panose="02010600040101010101" pitchFamily="2" charset="-122"/>
                <a:ea typeface="华文楷体" panose="02010600040101010101" pitchFamily="2" charset="-122"/>
              </a:rPr>
              <a:t>用户想获取校园生活中碰到的问题的解决方案，可以通过搜索或通过标签来找到目标信息。</a:t>
            </a:r>
          </a:p>
          <a:p>
            <a:pPr lvl="0">
              <a:lnSpc>
                <a:spcPct val="150000"/>
              </a:lnSpc>
            </a:pPr>
            <a:r>
              <a:rPr lang="en-US" altLang="zh-CN" sz="2400" b="1" dirty="0">
                <a:solidFill>
                  <a:schemeClr val="tx1">
                    <a:lumMod val="75000"/>
                    <a:lumOff val="25000"/>
                  </a:schemeClr>
                </a:solidFill>
                <a:latin typeface="华文楷体" panose="02010600040101010101" pitchFamily="2" charset="-122"/>
                <a:ea typeface="华文楷体" panose="02010600040101010101" pitchFamily="2" charset="-122"/>
              </a:rPr>
              <a:t>2.</a:t>
            </a:r>
            <a:r>
              <a:rPr lang="zh-CN" altLang="zh-CN" sz="2400" b="1" dirty="0">
                <a:solidFill>
                  <a:schemeClr val="tx1">
                    <a:lumMod val="75000"/>
                    <a:lumOff val="25000"/>
                  </a:schemeClr>
                </a:solidFill>
                <a:latin typeface="华文楷体" panose="02010600040101010101" pitchFamily="2" charset="-122"/>
                <a:ea typeface="华文楷体" panose="02010600040101010101" pitchFamily="2" charset="-122"/>
              </a:rPr>
              <a:t>用户可以对他人抛出的话题进行解答或者评论。</a:t>
            </a:r>
          </a:p>
          <a:p>
            <a:pPr lvl="0">
              <a:lnSpc>
                <a:spcPct val="150000"/>
              </a:lnSpc>
            </a:pPr>
            <a:r>
              <a:rPr lang="en-US" altLang="zh-CN" sz="2400" b="1" dirty="0">
                <a:solidFill>
                  <a:schemeClr val="tx1">
                    <a:lumMod val="75000"/>
                    <a:lumOff val="25000"/>
                  </a:schemeClr>
                </a:solidFill>
                <a:latin typeface="华文楷体" panose="02010600040101010101" pitchFamily="2" charset="-122"/>
                <a:ea typeface="华文楷体" panose="02010600040101010101" pitchFamily="2" charset="-122"/>
              </a:rPr>
              <a:t>3.</a:t>
            </a:r>
            <a:r>
              <a:rPr lang="zh-CN" altLang="zh-CN" sz="2400" b="1" dirty="0">
                <a:solidFill>
                  <a:schemeClr val="tx1">
                    <a:lumMod val="75000"/>
                    <a:lumOff val="25000"/>
                  </a:schemeClr>
                </a:solidFill>
                <a:latin typeface="华文楷体" panose="02010600040101010101" pitchFamily="2" charset="-122"/>
                <a:ea typeface="华文楷体" panose="02010600040101010101" pitchFamily="2" charset="-122"/>
              </a:rPr>
              <a:t>在首页展示热度高的话题，减少用户的检索频率。</a:t>
            </a:r>
          </a:p>
          <a:p>
            <a:pPr lvl="0">
              <a:lnSpc>
                <a:spcPct val="150000"/>
              </a:lnSpc>
            </a:pPr>
            <a:r>
              <a:rPr lang="en-US" altLang="zh-CN" sz="2400" b="1" dirty="0">
                <a:solidFill>
                  <a:schemeClr val="tx1">
                    <a:lumMod val="75000"/>
                    <a:lumOff val="25000"/>
                  </a:schemeClr>
                </a:solidFill>
                <a:latin typeface="华文楷体" panose="02010600040101010101" pitchFamily="2" charset="-122"/>
                <a:ea typeface="华文楷体" panose="02010600040101010101" pitchFamily="2" charset="-122"/>
              </a:rPr>
              <a:t>4.</a:t>
            </a:r>
            <a:r>
              <a:rPr lang="zh-CN" altLang="zh-CN" sz="2400" b="1" dirty="0">
                <a:solidFill>
                  <a:schemeClr val="tx1">
                    <a:lumMod val="75000"/>
                    <a:lumOff val="25000"/>
                  </a:schemeClr>
                </a:solidFill>
                <a:latin typeface="华文楷体" panose="02010600040101010101" pitchFamily="2" charset="-122"/>
                <a:ea typeface="华文楷体" panose="02010600040101010101" pitchFamily="2" charset="-122"/>
              </a:rPr>
              <a:t>用户还可收藏话题或新闻方便以后查看</a:t>
            </a:r>
            <a:endParaRPr lang="en-US" altLang="zh-CN" sz="2400" b="1" dirty="0">
              <a:solidFill>
                <a:schemeClr val="tx1">
                  <a:lumMod val="75000"/>
                  <a:lumOff val="25000"/>
                </a:schemeClr>
              </a:solidFill>
              <a:latin typeface="华文楷体" panose="02010600040101010101" pitchFamily="2" charset="-122"/>
              <a:ea typeface="华文楷体" panose="02010600040101010101" pitchFamily="2" charset="-122"/>
            </a:endParaRPr>
          </a:p>
          <a:p>
            <a:pPr lvl="0">
              <a:lnSpc>
                <a:spcPct val="150000"/>
              </a:lnSpc>
            </a:pPr>
            <a:r>
              <a:rPr lang="en-US" altLang="zh-CN" sz="2400" b="1" dirty="0">
                <a:solidFill>
                  <a:schemeClr val="tx1">
                    <a:lumMod val="75000"/>
                    <a:lumOff val="25000"/>
                  </a:schemeClr>
                </a:solidFill>
                <a:latin typeface="华文楷体" panose="02010600040101010101" pitchFamily="2" charset="-122"/>
                <a:ea typeface="华文楷体" panose="02010600040101010101" pitchFamily="2" charset="-122"/>
              </a:rPr>
              <a:t>5.</a:t>
            </a:r>
            <a:r>
              <a:rPr lang="zh-CN" altLang="en-US" sz="2400" b="1" dirty="0">
                <a:solidFill>
                  <a:schemeClr val="tx1">
                    <a:lumMod val="75000"/>
                    <a:lumOff val="25000"/>
                  </a:schemeClr>
                </a:solidFill>
                <a:latin typeface="华文楷体" panose="02010600040101010101" pitchFamily="2" charset="-122"/>
                <a:ea typeface="华文楷体" panose="02010600040101010101" pitchFamily="2" charset="-122"/>
              </a:rPr>
              <a:t>用户可以按课程或教师查询课程</a:t>
            </a:r>
            <a:endParaRPr lang="zh-CN" altLang="zh-CN" sz="2400" b="1" dirty="0">
              <a:solidFill>
                <a:schemeClr val="tx1">
                  <a:lumMod val="75000"/>
                  <a:lumOff val="25000"/>
                </a:schemeClr>
              </a:solidFill>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7" name="矩形: 圆角 76">
            <a:extLst>
              <a:ext uri="{FF2B5EF4-FFF2-40B4-BE49-F238E27FC236}">
                <a16:creationId xmlns:a16="http://schemas.microsoft.com/office/drawing/2014/main" id="{A789A2B2-C40D-41C4-92C1-53876C40563E}"/>
              </a:ext>
            </a:extLst>
          </p:cNvPr>
          <p:cNvSpPr/>
          <p:nvPr/>
        </p:nvSpPr>
        <p:spPr>
          <a:xfrm>
            <a:off x="739813" y="2587922"/>
            <a:ext cx="2808000" cy="1008000"/>
          </a:xfrm>
          <a:prstGeom prst="roundRect">
            <a:avLst/>
          </a:prstGeom>
          <a:solidFill>
            <a:schemeClr val="accent3">
              <a:lumMod val="20000"/>
              <a:lumOff val="80000"/>
            </a:schemeClr>
          </a:solidFill>
          <a:ln>
            <a:noFill/>
          </a:ln>
          <a:effectLst>
            <a:outerShdw blurRad="63500" dist="25400" dir="2700000" sx="103000" sy="103000" algn="tl"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3352800" y="31750"/>
            <a:ext cx="967105" cy="1137920"/>
          </a:xfrm>
          <a:prstGeom prst="rect">
            <a:avLst/>
          </a:prstGeom>
        </p:spPr>
      </p:pic>
      <p:sp>
        <p:nvSpPr>
          <p:cNvPr id="61" name="Text box0"/>
          <p:cNvSpPr txBox="1"/>
          <p:nvPr/>
        </p:nvSpPr>
        <p:spPr>
          <a:xfrm>
            <a:off x="3863975" y="365125"/>
            <a:ext cx="4565650" cy="471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800" dirty="0">
                <a:solidFill>
                  <a:schemeClr val="accent1">
                    <a:lumMod val="7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1.2 </a:t>
            </a:r>
            <a:r>
              <a:rPr lang="zh-CN" altLang="en-US" sz="2800" dirty="0">
                <a:solidFill>
                  <a:schemeClr val="accent1">
                    <a:lumMod val="7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我们达到目标了么？</a:t>
            </a:r>
          </a:p>
        </p:txBody>
      </p:sp>
      <p:pic>
        <p:nvPicPr>
          <p:cNvPr id="3" name="Picture1"/>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7888605" y="31750"/>
            <a:ext cx="967105" cy="1137920"/>
          </a:xfrm>
          <a:prstGeom prst="rect">
            <a:avLst/>
          </a:prstGeom>
        </p:spPr>
      </p:pic>
      <p:sp>
        <p:nvSpPr>
          <p:cNvPr id="6" name="矩形: 圆角 5">
            <a:extLst>
              <a:ext uri="{FF2B5EF4-FFF2-40B4-BE49-F238E27FC236}">
                <a16:creationId xmlns:a16="http://schemas.microsoft.com/office/drawing/2014/main" id="{9C0EE617-DB54-4E2D-9791-EF373BC02C29}"/>
              </a:ext>
            </a:extLst>
          </p:cNvPr>
          <p:cNvSpPr/>
          <p:nvPr/>
        </p:nvSpPr>
        <p:spPr>
          <a:xfrm>
            <a:off x="739813" y="1213322"/>
            <a:ext cx="2808000" cy="1008000"/>
          </a:xfrm>
          <a:prstGeom prst="roundRect">
            <a:avLst/>
          </a:prstGeom>
          <a:solidFill>
            <a:srgbClr val="C5E5D3"/>
          </a:solidFill>
          <a:ln>
            <a:noFill/>
          </a:ln>
          <a:effectLst>
            <a:outerShdw blurRad="63500" dist="25400" dir="2700000" sx="103000" sy="103000" algn="tl"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2">
                    <a:lumMod val="25000"/>
                  </a:schemeClr>
                </a:solidFill>
              </a:rPr>
              <a:t>   </a:t>
            </a:r>
            <a:endParaRPr lang="zh-CN" altLang="en-US" dirty="0"/>
          </a:p>
        </p:txBody>
      </p:sp>
      <p:sp>
        <p:nvSpPr>
          <p:cNvPr id="7" name="文本框 6">
            <a:extLst>
              <a:ext uri="{FF2B5EF4-FFF2-40B4-BE49-F238E27FC236}">
                <a16:creationId xmlns:a16="http://schemas.microsoft.com/office/drawing/2014/main" id="{5661AE44-1A14-4952-8687-6EB223FAFE12}"/>
              </a:ext>
            </a:extLst>
          </p:cNvPr>
          <p:cNvSpPr txBox="1"/>
          <p:nvPr/>
        </p:nvSpPr>
        <p:spPr>
          <a:xfrm>
            <a:off x="993678" y="1403011"/>
            <a:ext cx="2298921" cy="923330"/>
          </a:xfrm>
          <a:prstGeom prst="rect">
            <a:avLst/>
          </a:prstGeom>
          <a:noFill/>
        </p:spPr>
        <p:txBody>
          <a:bodyPr wrap="square" rtlCol="0">
            <a:spAutoFit/>
          </a:bodyPr>
          <a:lstStyle/>
          <a:p>
            <a:pPr algn="ctr"/>
            <a:r>
              <a:rPr lang="zh-CN" altLang="zh-CN" b="1" dirty="0">
                <a:solidFill>
                  <a:schemeClr val="bg2">
                    <a:lumMod val="25000"/>
                  </a:schemeClr>
                </a:solidFill>
              </a:rPr>
              <a:t>带标签的话题的发布、查看</a:t>
            </a:r>
          </a:p>
          <a:p>
            <a:endParaRPr lang="zh-CN" altLang="en-US" b="1" dirty="0"/>
          </a:p>
        </p:txBody>
      </p:sp>
      <p:sp>
        <p:nvSpPr>
          <p:cNvPr id="70" name="文本框 69">
            <a:extLst>
              <a:ext uri="{FF2B5EF4-FFF2-40B4-BE49-F238E27FC236}">
                <a16:creationId xmlns:a16="http://schemas.microsoft.com/office/drawing/2014/main" id="{35DF4000-6A0D-48FD-A906-807893381416}"/>
              </a:ext>
            </a:extLst>
          </p:cNvPr>
          <p:cNvSpPr txBox="1"/>
          <p:nvPr/>
        </p:nvSpPr>
        <p:spPr>
          <a:xfrm>
            <a:off x="967128" y="2797452"/>
            <a:ext cx="2353369" cy="923330"/>
          </a:xfrm>
          <a:prstGeom prst="rect">
            <a:avLst/>
          </a:prstGeom>
          <a:noFill/>
        </p:spPr>
        <p:txBody>
          <a:bodyPr wrap="square" rtlCol="0">
            <a:spAutoFit/>
          </a:bodyPr>
          <a:lstStyle/>
          <a:p>
            <a:pPr algn="ctr"/>
            <a:r>
              <a:rPr lang="zh-CN" altLang="zh-CN" b="1" dirty="0">
                <a:solidFill>
                  <a:schemeClr val="bg2">
                    <a:lumMod val="25000"/>
                  </a:schemeClr>
                </a:solidFill>
              </a:rPr>
              <a:t>话题的评论，以及对评论进行回复</a:t>
            </a:r>
          </a:p>
          <a:p>
            <a:pPr algn="ctr"/>
            <a:endParaRPr lang="zh-CN" altLang="en-US" b="1" dirty="0"/>
          </a:p>
        </p:txBody>
      </p:sp>
      <p:sp>
        <p:nvSpPr>
          <p:cNvPr id="75" name="矩形: 圆角 74">
            <a:extLst>
              <a:ext uri="{FF2B5EF4-FFF2-40B4-BE49-F238E27FC236}">
                <a16:creationId xmlns:a16="http://schemas.microsoft.com/office/drawing/2014/main" id="{D58C2C2A-262A-463C-A5B6-E662D1F46459}"/>
              </a:ext>
            </a:extLst>
          </p:cNvPr>
          <p:cNvSpPr/>
          <p:nvPr/>
        </p:nvSpPr>
        <p:spPr>
          <a:xfrm>
            <a:off x="3877947" y="1213322"/>
            <a:ext cx="2808000" cy="1008000"/>
          </a:xfrm>
          <a:prstGeom prst="roundRect">
            <a:avLst/>
          </a:prstGeom>
          <a:solidFill>
            <a:schemeClr val="accent3">
              <a:lumMod val="20000"/>
              <a:lumOff val="80000"/>
            </a:schemeClr>
          </a:solidFill>
          <a:ln>
            <a:noFill/>
          </a:ln>
          <a:effectLst>
            <a:outerShdw blurRad="63500" dist="25400" dir="2700000" sx="103000" sy="103000" algn="tl"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a:extLst>
              <a:ext uri="{FF2B5EF4-FFF2-40B4-BE49-F238E27FC236}">
                <a16:creationId xmlns:a16="http://schemas.microsoft.com/office/drawing/2014/main" id="{8615025A-C652-4344-9B5A-0CE7E46397C3}"/>
              </a:ext>
            </a:extLst>
          </p:cNvPr>
          <p:cNvSpPr txBox="1"/>
          <p:nvPr/>
        </p:nvSpPr>
        <p:spPr>
          <a:xfrm>
            <a:off x="4007011" y="1400341"/>
            <a:ext cx="2556408" cy="646331"/>
          </a:xfrm>
          <a:prstGeom prst="rect">
            <a:avLst/>
          </a:prstGeom>
          <a:noFill/>
        </p:spPr>
        <p:txBody>
          <a:bodyPr wrap="square" rtlCol="0">
            <a:spAutoFit/>
          </a:bodyPr>
          <a:lstStyle/>
          <a:p>
            <a:pPr algn="ctr"/>
            <a:r>
              <a:rPr lang="zh-CN" altLang="en-US" b="1" dirty="0">
                <a:solidFill>
                  <a:schemeClr val="bg2">
                    <a:lumMod val="25000"/>
                  </a:schemeClr>
                </a:solidFill>
              </a:rPr>
              <a:t>按课程名或教师名两种方式查询课程</a:t>
            </a:r>
            <a:endParaRPr lang="zh-CN" altLang="en-US" b="1" dirty="0"/>
          </a:p>
        </p:txBody>
      </p:sp>
      <p:sp>
        <p:nvSpPr>
          <p:cNvPr id="78" name="矩形: 圆角 77">
            <a:extLst>
              <a:ext uri="{FF2B5EF4-FFF2-40B4-BE49-F238E27FC236}">
                <a16:creationId xmlns:a16="http://schemas.microsoft.com/office/drawing/2014/main" id="{014671A7-F72C-4860-A38E-3A84874E11BD}"/>
              </a:ext>
            </a:extLst>
          </p:cNvPr>
          <p:cNvSpPr/>
          <p:nvPr/>
        </p:nvSpPr>
        <p:spPr>
          <a:xfrm>
            <a:off x="739813" y="3962522"/>
            <a:ext cx="2808000" cy="1008000"/>
          </a:xfrm>
          <a:prstGeom prst="roundRect">
            <a:avLst/>
          </a:prstGeom>
          <a:solidFill>
            <a:srgbClr val="C5E5D3"/>
          </a:solidFill>
          <a:ln>
            <a:noFill/>
          </a:ln>
          <a:effectLst>
            <a:outerShdw blurRad="63500" dist="25400" dir="2700000" sx="103000" sy="103000" algn="tl"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2">
                    <a:lumMod val="25000"/>
                  </a:schemeClr>
                </a:solidFill>
              </a:rPr>
              <a:t>   </a:t>
            </a:r>
            <a:endParaRPr lang="zh-CN" altLang="en-US" dirty="0"/>
          </a:p>
        </p:txBody>
      </p:sp>
      <p:sp>
        <p:nvSpPr>
          <p:cNvPr id="79" name="文本框 78">
            <a:extLst>
              <a:ext uri="{FF2B5EF4-FFF2-40B4-BE49-F238E27FC236}">
                <a16:creationId xmlns:a16="http://schemas.microsoft.com/office/drawing/2014/main" id="{CF484DA2-6B33-4022-BF42-A7EB0943C7B2}"/>
              </a:ext>
            </a:extLst>
          </p:cNvPr>
          <p:cNvSpPr txBox="1"/>
          <p:nvPr/>
        </p:nvSpPr>
        <p:spPr>
          <a:xfrm>
            <a:off x="994352" y="4295897"/>
            <a:ext cx="2298921" cy="369332"/>
          </a:xfrm>
          <a:prstGeom prst="rect">
            <a:avLst/>
          </a:prstGeom>
          <a:noFill/>
        </p:spPr>
        <p:txBody>
          <a:bodyPr wrap="square" rtlCol="0">
            <a:spAutoFit/>
          </a:bodyPr>
          <a:lstStyle/>
          <a:p>
            <a:pPr algn="ctr"/>
            <a:r>
              <a:rPr lang="zh-CN" altLang="en-US" b="1" dirty="0"/>
              <a:t>评价课程</a:t>
            </a:r>
          </a:p>
        </p:txBody>
      </p:sp>
      <p:sp>
        <p:nvSpPr>
          <p:cNvPr id="80" name="矩形: 圆角 79">
            <a:extLst>
              <a:ext uri="{FF2B5EF4-FFF2-40B4-BE49-F238E27FC236}">
                <a16:creationId xmlns:a16="http://schemas.microsoft.com/office/drawing/2014/main" id="{EA5BC643-7672-4E20-B7BA-071DA78D5EAE}"/>
              </a:ext>
            </a:extLst>
          </p:cNvPr>
          <p:cNvSpPr/>
          <p:nvPr/>
        </p:nvSpPr>
        <p:spPr>
          <a:xfrm>
            <a:off x="3877947" y="2598916"/>
            <a:ext cx="2808000" cy="1008000"/>
          </a:xfrm>
          <a:prstGeom prst="roundRect">
            <a:avLst/>
          </a:prstGeom>
          <a:solidFill>
            <a:srgbClr val="C5E5D3"/>
          </a:solidFill>
          <a:ln>
            <a:noFill/>
          </a:ln>
          <a:effectLst>
            <a:outerShdw blurRad="63500" dist="25400" dir="2700000" sx="103000" sy="103000" algn="tl"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a:extLst>
              <a:ext uri="{FF2B5EF4-FFF2-40B4-BE49-F238E27FC236}">
                <a16:creationId xmlns:a16="http://schemas.microsoft.com/office/drawing/2014/main" id="{A611D2A8-B8BC-4EA9-A1C4-927033013B7C}"/>
              </a:ext>
            </a:extLst>
          </p:cNvPr>
          <p:cNvSpPr txBox="1"/>
          <p:nvPr/>
        </p:nvSpPr>
        <p:spPr>
          <a:xfrm>
            <a:off x="4003743" y="2937193"/>
            <a:ext cx="2556408" cy="369332"/>
          </a:xfrm>
          <a:prstGeom prst="rect">
            <a:avLst/>
          </a:prstGeom>
          <a:noFill/>
        </p:spPr>
        <p:txBody>
          <a:bodyPr wrap="square" rtlCol="0">
            <a:spAutoFit/>
          </a:bodyPr>
          <a:lstStyle/>
          <a:p>
            <a:pPr algn="ctr"/>
            <a:r>
              <a:rPr lang="zh-CN" altLang="en-US" b="1" dirty="0"/>
              <a:t>添加收藏、管理收藏夹</a:t>
            </a:r>
          </a:p>
        </p:txBody>
      </p:sp>
      <p:sp>
        <p:nvSpPr>
          <p:cNvPr id="82" name="矩形: 圆角 81">
            <a:extLst>
              <a:ext uri="{FF2B5EF4-FFF2-40B4-BE49-F238E27FC236}">
                <a16:creationId xmlns:a16="http://schemas.microsoft.com/office/drawing/2014/main" id="{7F76D95C-B5E1-42DF-95CF-872361C73EE4}"/>
              </a:ext>
            </a:extLst>
          </p:cNvPr>
          <p:cNvSpPr/>
          <p:nvPr/>
        </p:nvSpPr>
        <p:spPr>
          <a:xfrm>
            <a:off x="7885344" y="1213322"/>
            <a:ext cx="2808000" cy="1008000"/>
          </a:xfrm>
          <a:prstGeom prst="roundRect">
            <a:avLst/>
          </a:prstGeom>
          <a:solidFill>
            <a:srgbClr val="C5E5D3"/>
          </a:solidFill>
          <a:ln>
            <a:noFill/>
          </a:ln>
          <a:effectLst>
            <a:outerShdw blurRad="63500" dist="25400" dir="2700000" sx="103000" sy="103000" algn="tl"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2">
                    <a:lumMod val="25000"/>
                  </a:schemeClr>
                </a:solidFill>
              </a:rPr>
              <a:t>   </a:t>
            </a:r>
            <a:endParaRPr lang="zh-CN" altLang="en-US" dirty="0"/>
          </a:p>
        </p:txBody>
      </p:sp>
      <p:sp>
        <p:nvSpPr>
          <p:cNvPr id="83" name="文本框 82">
            <a:extLst>
              <a:ext uri="{FF2B5EF4-FFF2-40B4-BE49-F238E27FC236}">
                <a16:creationId xmlns:a16="http://schemas.microsoft.com/office/drawing/2014/main" id="{97B83655-2ECC-4EC7-B0E2-D04633C30342}"/>
              </a:ext>
            </a:extLst>
          </p:cNvPr>
          <p:cNvSpPr txBox="1"/>
          <p:nvPr/>
        </p:nvSpPr>
        <p:spPr>
          <a:xfrm>
            <a:off x="8139883" y="1546697"/>
            <a:ext cx="2298921" cy="369332"/>
          </a:xfrm>
          <a:prstGeom prst="rect">
            <a:avLst/>
          </a:prstGeom>
          <a:noFill/>
        </p:spPr>
        <p:txBody>
          <a:bodyPr wrap="square" rtlCol="0">
            <a:spAutoFit/>
          </a:bodyPr>
          <a:lstStyle/>
          <a:p>
            <a:pPr algn="ctr"/>
            <a:r>
              <a:rPr lang="zh-CN" altLang="en-US" b="1" dirty="0"/>
              <a:t>话题审核</a:t>
            </a:r>
          </a:p>
        </p:txBody>
      </p:sp>
      <p:sp>
        <p:nvSpPr>
          <p:cNvPr id="84" name="矩形: 圆角 83">
            <a:extLst>
              <a:ext uri="{FF2B5EF4-FFF2-40B4-BE49-F238E27FC236}">
                <a16:creationId xmlns:a16="http://schemas.microsoft.com/office/drawing/2014/main" id="{4811D1A8-67FD-412F-94B0-D8E2ABECD6A0}"/>
              </a:ext>
            </a:extLst>
          </p:cNvPr>
          <p:cNvSpPr/>
          <p:nvPr/>
        </p:nvSpPr>
        <p:spPr>
          <a:xfrm>
            <a:off x="7885344" y="2590292"/>
            <a:ext cx="2808000" cy="1008000"/>
          </a:xfrm>
          <a:prstGeom prst="roundRect">
            <a:avLst/>
          </a:prstGeom>
          <a:solidFill>
            <a:schemeClr val="accent3">
              <a:lumMod val="20000"/>
              <a:lumOff val="80000"/>
            </a:schemeClr>
          </a:solidFill>
          <a:ln>
            <a:noFill/>
          </a:ln>
          <a:effectLst>
            <a:outerShdw blurRad="63500" dist="25400" dir="2700000" sx="103000" sy="103000" algn="tl"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文本框 84">
            <a:extLst>
              <a:ext uri="{FF2B5EF4-FFF2-40B4-BE49-F238E27FC236}">
                <a16:creationId xmlns:a16="http://schemas.microsoft.com/office/drawing/2014/main" id="{D5493834-2A48-435F-BDD7-9F6C9B947AA9}"/>
              </a:ext>
            </a:extLst>
          </p:cNvPr>
          <p:cNvSpPr txBox="1"/>
          <p:nvPr/>
        </p:nvSpPr>
        <p:spPr>
          <a:xfrm>
            <a:off x="8011140" y="2928569"/>
            <a:ext cx="2556408" cy="369332"/>
          </a:xfrm>
          <a:prstGeom prst="rect">
            <a:avLst/>
          </a:prstGeom>
          <a:noFill/>
        </p:spPr>
        <p:txBody>
          <a:bodyPr wrap="square" rtlCol="0">
            <a:spAutoFit/>
          </a:bodyPr>
          <a:lstStyle/>
          <a:p>
            <a:pPr algn="ctr"/>
            <a:r>
              <a:rPr lang="zh-CN" altLang="en-US" b="1" dirty="0"/>
              <a:t>评论审核</a:t>
            </a:r>
          </a:p>
        </p:txBody>
      </p:sp>
      <p:sp>
        <p:nvSpPr>
          <p:cNvPr id="86" name="矩形: 圆角 85">
            <a:extLst>
              <a:ext uri="{FF2B5EF4-FFF2-40B4-BE49-F238E27FC236}">
                <a16:creationId xmlns:a16="http://schemas.microsoft.com/office/drawing/2014/main" id="{9EA51932-4BD5-40A8-9EFF-0AFB83E75223}"/>
              </a:ext>
            </a:extLst>
          </p:cNvPr>
          <p:cNvSpPr/>
          <p:nvPr/>
        </p:nvSpPr>
        <p:spPr>
          <a:xfrm>
            <a:off x="7885344" y="3934333"/>
            <a:ext cx="2808000" cy="1008000"/>
          </a:xfrm>
          <a:prstGeom prst="roundRect">
            <a:avLst/>
          </a:prstGeom>
          <a:solidFill>
            <a:srgbClr val="C5E5D3"/>
          </a:solidFill>
          <a:ln>
            <a:noFill/>
          </a:ln>
          <a:effectLst>
            <a:outerShdw blurRad="63500" dist="25400" dir="2700000" sx="103000" sy="103000" algn="tl"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2">
                    <a:lumMod val="25000"/>
                  </a:schemeClr>
                </a:solidFill>
              </a:rPr>
              <a:t>   </a:t>
            </a:r>
            <a:endParaRPr lang="zh-CN" altLang="en-US" dirty="0"/>
          </a:p>
        </p:txBody>
      </p:sp>
      <p:sp>
        <p:nvSpPr>
          <p:cNvPr id="87" name="文本框 86">
            <a:extLst>
              <a:ext uri="{FF2B5EF4-FFF2-40B4-BE49-F238E27FC236}">
                <a16:creationId xmlns:a16="http://schemas.microsoft.com/office/drawing/2014/main" id="{B74BD784-0FBB-4E00-BF39-F57A09473A90}"/>
              </a:ext>
            </a:extLst>
          </p:cNvPr>
          <p:cNvSpPr txBox="1"/>
          <p:nvPr/>
        </p:nvSpPr>
        <p:spPr>
          <a:xfrm>
            <a:off x="8139883" y="4267708"/>
            <a:ext cx="2298921" cy="369332"/>
          </a:xfrm>
          <a:prstGeom prst="rect">
            <a:avLst/>
          </a:prstGeom>
          <a:noFill/>
        </p:spPr>
        <p:txBody>
          <a:bodyPr wrap="square" rtlCol="0">
            <a:spAutoFit/>
          </a:bodyPr>
          <a:lstStyle/>
          <a:p>
            <a:pPr algn="ctr"/>
            <a:r>
              <a:rPr lang="zh-CN" altLang="en-US" b="1" dirty="0"/>
              <a:t>课程管理</a:t>
            </a:r>
          </a:p>
        </p:txBody>
      </p:sp>
      <p:sp>
        <p:nvSpPr>
          <p:cNvPr id="88" name="矩形: 圆角 87">
            <a:extLst>
              <a:ext uri="{FF2B5EF4-FFF2-40B4-BE49-F238E27FC236}">
                <a16:creationId xmlns:a16="http://schemas.microsoft.com/office/drawing/2014/main" id="{1022C8D3-B9C6-4F8C-9067-177115CD4099}"/>
              </a:ext>
            </a:extLst>
          </p:cNvPr>
          <p:cNvSpPr/>
          <p:nvPr/>
        </p:nvSpPr>
        <p:spPr>
          <a:xfrm>
            <a:off x="7885344" y="5311303"/>
            <a:ext cx="2808000" cy="1008000"/>
          </a:xfrm>
          <a:prstGeom prst="roundRect">
            <a:avLst/>
          </a:prstGeom>
          <a:solidFill>
            <a:schemeClr val="accent3">
              <a:lumMod val="20000"/>
              <a:lumOff val="80000"/>
            </a:schemeClr>
          </a:solidFill>
          <a:ln>
            <a:noFill/>
          </a:ln>
          <a:effectLst>
            <a:outerShdw blurRad="63500" dist="25400" dir="2700000" sx="103000" sy="103000" algn="tl"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文本框 88">
            <a:extLst>
              <a:ext uri="{FF2B5EF4-FFF2-40B4-BE49-F238E27FC236}">
                <a16:creationId xmlns:a16="http://schemas.microsoft.com/office/drawing/2014/main" id="{13FB17D5-E569-4AF0-80B4-B0980C473334}"/>
              </a:ext>
            </a:extLst>
          </p:cNvPr>
          <p:cNvSpPr txBox="1"/>
          <p:nvPr/>
        </p:nvSpPr>
        <p:spPr>
          <a:xfrm>
            <a:off x="8011140" y="5649580"/>
            <a:ext cx="2556408" cy="369332"/>
          </a:xfrm>
          <a:prstGeom prst="rect">
            <a:avLst/>
          </a:prstGeom>
          <a:noFill/>
        </p:spPr>
        <p:txBody>
          <a:bodyPr wrap="square" rtlCol="0">
            <a:spAutoFit/>
          </a:bodyPr>
          <a:lstStyle/>
          <a:p>
            <a:pPr algn="ctr"/>
            <a:r>
              <a:rPr lang="zh-CN" altLang="en-US" b="1" dirty="0"/>
              <a:t>标签管理</a:t>
            </a:r>
          </a:p>
        </p:txBody>
      </p:sp>
      <p:sp>
        <p:nvSpPr>
          <p:cNvPr id="92" name="矩形: 圆角 91">
            <a:extLst>
              <a:ext uri="{FF2B5EF4-FFF2-40B4-BE49-F238E27FC236}">
                <a16:creationId xmlns:a16="http://schemas.microsoft.com/office/drawing/2014/main" id="{D829C61E-DF71-49F4-BEAD-2E25FF9AF952}"/>
              </a:ext>
            </a:extLst>
          </p:cNvPr>
          <p:cNvSpPr/>
          <p:nvPr/>
        </p:nvSpPr>
        <p:spPr>
          <a:xfrm>
            <a:off x="3863975" y="3958986"/>
            <a:ext cx="2808000" cy="1008000"/>
          </a:xfrm>
          <a:prstGeom prst="roundRect">
            <a:avLst/>
          </a:prstGeom>
          <a:solidFill>
            <a:schemeClr val="accent3">
              <a:lumMod val="20000"/>
              <a:lumOff val="80000"/>
            </a:schemeClr>
          </a:solidFill>
          <a:ln>
            <a:noFill/>
          </a:ln>
          <a:effectLst>
            <a:outerShdw blurRad="63500" dist="25400" dir="2700000" sx="103000" sy="103000" algn="tl"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文本框 92">
            <a:extLst>
              <a:ext uri="{FF2B5EF4-FFF2-40B4-BE49-F238E27FC236}">
                <a16:creationId xmlns:a16="http://schemas.microsoft.com/office/drawing/2014/main" id="{471C2B2A-8B4C-446B-95BD-9A0EFEC7B886}"/>
              </a:ext>
            </a:extLst>
          </p:cNvPr>
          <p:cNvSpPr txBox="1"/>
          <p:nvPr/>
        </p:nvSpPr>
        <p:spPr>
          <a:xfrm>
            <a:off x="4163834" y="4217691"/>
            <a:ext cx="2353369" cy="646331"/>
          </a:xfrm>
          <a:prstGeom prst="rect">
            <a:avLst/>
          </a:prstGeom>
          <a:noFill/>
        </p:spPr>
        <p:txBody>
          <a:bodyPr wrap="square" rtlCol="0">
            <a:spAutoFit/>
          </a:bodyPr>
          <a:lstStyle/>
          <a:p>
            <a:pPr algn="ctr"/>
            <a:r>
              <a:rPr lang="zh-CN" altLang="en-US" b="1" dirty="0"/>
              <a:t>用户个人信息：头像修改</a:t>
            </a:r>
          </a:p>
        </p:txBody>
      </p:sp>
      <p:sp>
        <p:nvSpPr>
          <p:cNvPr id="8" name="文本框 7">
            <a:extLst>
              <a:ext uri="{FF2B5EF4-FFF2-40B4-BE49-F238E27FC236}">
                <a16:creationId xmlns:a16="http://schemas.microsoft.com/office/drawing/2014/main" id="{0FD6048C-1DCE-4F9F-8BCC-1CD9E31DFB88}"/>
              </a:ext>
            </a:extLst>
          </p:cNvPr>
          <p:cNvSpPr txBox="1"/>
          <p:nvPr/>
        </p:nvSpPr>
        <p:spPr>
          <a:xfrm rot="20064718">
            <a:off x="3722885" y="3999191"/>
            <a:ext cx="881895" cy="369332"/>
          </a:xfrm>
          <a:prstGeom prst="rect">
            <a:avLst/>
          </a:prstGeom>
          <a:noFill/>
          <a:ln w="38100">
            <a:solidFill>
              <a:srgbClr val="FF0000"/>
            </a:solidFill>
          </a:ln>
        </p:spPr>
        <p:txBody>
          <a:bodyPr wrap="square" rtlCol="0">
            <a:spAutoFit/>
          </a:bodyPr>
          <a:lstStyle/>
          <a:p>
            <a:pPr algn="ctr"/>
            <a:r>
              <a:rPr lang="zh-CN" altLang="en-US" b="1" dirty="0">
                <a:solidFill>
                  <a:srgbClr val="FF0000"/>
                </a:solidFill>
                <a:latin typeface="楷体" panose="02010609060101010101" pitchFamily="49" charset="-122"/>
                <a:ea typeface="楷体" panose="02010609060101010101" pitchFamily="49" charset="-122"/>
              </a:rPr>
              <a:t>未完成</a:t>
            </a:r>
          </a:p>
        </p:txBody>
      </p:sp>
      <p:sp>
        <p:nvSpPr>
          <p:cNvPr id="26" name="矩形: 圆角 25">
            <a:extLst>
              <a:ext uri="{FF2B5EF4-FFF2-40B4-BE49-F238E27FC236}">
                <a16:creationId xmlns:a16="http://schemas.microsoft.com/office/drawing/2014/main" id="{0A16BD4B-C259-498D-8002-3BE60C6AC711}"/>
              </a:ext>
            </a:extLst>
          </p:cNvPr>
          <p:cNvSpPr/>
          <p:nvPr/>
        </p:nvSpPr>
        <p:spPr>
          <a:xfrm>
            <a:off x="739813" y="5253638"/>
            <a:ext cx="2808000" cy="1008000"/>
          </a:xfrm>
          <a:prstGeom prst="roundRect">
            <a:avLst/>
          </a:prstGeom>
          <a:solidFill>
            <a:schemeClr val="accent3">
              <a:lumMod val="20000"/>
              <a:lumOff val="80000"/>
            </a:schemeClr>
          </a:solidFill>
          <a:ln>
            <a:noFill/>
          </a:ln>
          <a:effectLst>
            <a:outerShdw blurRad="63500" dist="25400" dir="2700000" sx="103000" sy="103000" algn="tl"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6EC27C91-4CD7-41F8-9290-1E3FD9159AEC}"/>
              </a:ext>
            </a:extLst>
          </p:cNvPr>
          <p:cNvSpPr txBox="1"/>
          <p:nvPr/>
        </p:nvSpPr>
        <p:spPr>
          <a:xfrm>
            <a:off x="993678" y="5572972"/>
            <a:ext cx="2353369" cy="369332"/>
          </a:xfrm>
          <a:prstGeom prst="rect">
            <a:avLst/>
          </a:prstGeom>
          <a:noFill/>
        </p:spPr>
        <p:txBody>
          <a:bodyPr wrap="square" rtlCol="0">
            <a:spAutoFit/>
          </a:bodyPr>
          <a:lstStyle/>
          <a:p>
            <a:pPr algn="ctr"/>
            <a:r>
              <a:rPr lang="zh-CN" altLang="en-US" b="1" dirty="0"/>
              <a:t>匿名发布</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3625215" y="31750"/>
            <a:ext cx="967105" cy="1137920"/>
          </a:xfrm>
          <a:prstGeom prst="rect">
            <a:avLst/>
          </a:prstGeom>
        </p:spPr>
      </p:pic>
      <p:sp>
        <p:nvSpPr>
          <p:cNvPr id="61" name="Text box0"/>
          <p:cNvSpPr txBox="1"/>
          <p:nvPr/>
        </p:nvSpPr>
        <p:spPr>
          <a:xfrm>
            <a:off x="4341495" y="365125"/>
            <a:ext cx="3508375" cy="471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800" dirty="0">
                <a:solidFill>
                  <a:schemeClr val="accent1">
                    <a:lumMod val="7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1.3 有什么经验教训?</a:t>
            </a:r>
          </a:p>
        </p:txBody>
      </p:sp>
      <p:pic>
        <p:nvPicPr>
          <p:cNvPr id="4" name="Picture1"/>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7715250" y="31750"/>
            <a:ext cx="967105" cy="1137920"/>
          </a:xfrm>
          <a:prstGeom prst="rect">
            <a:avLst/>
          </a:prstGeom>
        </p:spPr>
      </p:pic>
      <p:sp>
        <p:nvSpPr>
          <p:cNvPr id="6" name="AutoShape1"/>
          <p:cNvSpPr/>
          <p:nvPr/>
        </p:nvSpPr>
        <p:spPr>
          <a:xfrm>
            <a:off x="1382198" y="2087591"/>
            <a:ext cx="815975" cy="815975"/>
          </a:xfrm>
          <a:prstGeom prst="ellipse">
            <a:avLst/>
          </a:prstGeom>
          <a:solidFill>
            <a:srgbClr val="87C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汉仪劲楷简" panose="00020600040101010101" pitchFamily="18" charset="-122"/>
              <a:sym typeface="Calibri" panose="020F0502020204030204" pitchFamily="34" charset="0"/>
            </a:endParaRPr>
          </a:p>
        </p:txBody>
      </p:sp>
      <p:sp>
        <p:nvSpPr>
          <p:cNvPr id="1102" name="Freeform2"/>
          <p:cNvSpPr>
            <a:spLocks noEditPoints="1"/>
          </p:cNvSpPr>
          <p:nvPr/>
        </p:nvSpPr>
        <p:spPr bwMode="auto">
          <a:xfrm>
            <a:off x="1570158" y="2194906"/>
            <a:ext cx="384810" cy="560070"/>
          </a:xfrm>
          <a:custGeom>
            <a:avLst/>
            <a:gdLst/>
            <a:ahLst/>
            <a:cxnLst>
              <a:cxn ang="0">
                <a:pos x="42" y="0"/>
              </a:cxn>
              <a:cxn ang="0">
                <a:pos x="0" y="42"/>
              </a:cxn>
              <a:cxn ang="0">
                <a:pos x="19" y="88"/>
              </a:cxn>
              <a:cxn ang="0">
                <a:pos x="42" y="123"/>
              </a:cxn>
              <a:cxn ang="0">
                <a:pos x="65" y="88"/>
              </a:cxn>
              <a:cxn ang="0">
                <a:pos x="85" y="42"/>
              </a:cxn>
              <a:cxn ang="0">
                <a:pos x="42" y="0"/>
              </a:cxn>
              <a:cxn ang="0">
                <a:pos x="52" y="104"/>
              </a:cxn>
              <a:cxn ang="0">
                <a:pos x="33" y="106"/>
              </a:cxn>
              <a:cxn ang="0">
                <a:pos x="31" y="99"/>
              </a:cxn>
              <a:cxn ang="0">
                <a:pos x="31" y="99"/>
              </a:cxn>
              <a:cxn ang="0">
                <a:pos x="55" y="96"/>
              </a:cxn>
              <a:cxn ang="0">
                <a:pos x="54" y="99"/>
              </a:cxn>
              <a:cxn ang="0">
                <a:pos x="52" y="104"/>
              </a:cxn>
              <a:cxn ang="0">
                <a:pos x="30" y="95"/>
              </a:cxn>
              <a:cxn ang="0">
                <a:pos x="27" y="88"/>
              </a:cxn>
              <a:cxn ang="0">
                <a:pos x="57" y="88"/>
              </a:cxn>
              <a:cxn ang="0">
                <a:pos x="56" y="92"/>
              </a:cxn>
              <a:cxn ang="0">
                <a:pos x="30" y="95"/>
              </a:cxn>
              <a:cxn ang="0">
                <a:pos x="42" y="115"/>
              </a:cxn>
              <a:cxn ang="0">
                <a:pos x="35" y="110"/>
              </a:cxn>
              <a:cxn ang="0">
                <a:pos x="51" y="108"/>
              </a:cxn>
              <a:cxn ang="0">
                <a:pos x="42" y="115"/>
              </a:cxn>
              <a:cxn ang="0">
                <a:pos x="60" y="80"/>
              </a:cxn>
              <a:cxn ang="0">
                <a:pos x="24" y="80"/>
              </a:cxn>
              <a:cxn ang="0">
                <a:pos x="18" y="68"/>
              </a:cxn>
              <a:cxn ang="0">
                <a:pos x="8" y="42"/>
              </a:cxn>
              <a:cxn ang="0">
                <a:pos x="42" y="8"/>
              </a:cxn>
              <a:cxn ang="0">
                <a:pos x="77" y="42"/>
              </a:cxn>
              <a:cxn ang="0">
                <a:pos x="67" y="68"/>
              </a:cxn>
              <a:cxn ang="0">
                <a:pos x="60" y="80"/>
              </a:cxn>
              <a:cxn ang="0">
                <a:pos x="60" y="80"/>
              </a:cxn>
              <a:cxn ang="0">
                <a:pos x="60" y="80"/>
              </a:cxn>
            </a:cxnLst>
            <a:rect l="0" t="0" r="r" b="b"/>
            <a:pathLst>
              <a:path w="85" h="123">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solidFill>
            <a:schemeClr val="bg1"/>
          </a:solidFill>
          <a:ln w="9525">
            <a:noFill/>
            <a:round/>
          </a:ln>
        </p:spPr>
        <p:txBody>
          <a:body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rgbClr val="445469"/>
              </a:solidFill>
              <a:effectLst/>
              <a:uLnTx/>
              <a:uFillTx/>
              <a:latin typeface="Calibri" panose="020F0502020204030204" pitchFamily="34" charset="0"/>
              <a:ea typeface="汉仪劲楷简" panose="00020600040101010101" pitchFamily="18" charset="-122"/>
              <a:sym typeface="Calibri" panose="020F0502020204030204" pitchFamily="34" charset="0"/>
            </a:endParaRPr>
          </a:p>
        </p:txBody>
      </p:sp>
      <p:sp>
        <p:nvSpPr>
          <p:cNvPr id="1103" name="Freeform3"/>
          <p:cNvSpPr>
            <a:spLocks noEditPoints="1"/>
          </p:cNvSpPr>
          <p:nvPr/>
        </p:nvSpPr>
        <p:spPr bwMode="auto">
          <a:xfrm>
            <a:off x="1656493" y="2281261"/>
            <a:ext cx="113470" cy="113494"/>
          </a:xfrm>
          <a:custGeom>
            <a:avLst/>
            <a:gdLst/>
            <a:ahLst/>
            <a:cxnLst>
              <a:cxn ang="0">
                <a:pos x="23" y="0"/>
              </a:cxn>
              <a:cxn ang="0">
                <a:pos x="0" y="23"/>
              </a:cxn>
              <a:cxn ang="0">
                <a:pos x="2" y="25"/>
              </a:cxn>
              <a:cxn ang="0">
                <a:pos x="4" y="23"/>
              </a:cxn>
              <a:cxn ang="0">
                <a:pos x="23" y="4"/>
              </a:cxn>
              <a:cxn ang="0">
                <a:pos x="25" y="2"/>
              </a:cxn>
              <a:cxn ang="0">
                <a:pos x="23" y="0"/>
              </a:cxn>
              <a:cxn ang="0">
                <a:pos x="23" y="0"/>
              </a:cxn>
              <a:cxn ang="0">
                <a:pos x="23" y="0"/>
              </a:cxn>
            </a:cxnLst>
            <a:rect l="0" t="0" r="r" b="b"/>
            <a:pathLst>
              <a:path w="25" h="25">
                <a:moveTo>
                  <a:pt x="23" y="0"/>
                </a:moveTo>
                <a:cubicBezTo>
                  <a:pt x="11" y="0"/>
                  <a:pt x="0" y="10"/>
                  <a:pt x="0" y="23"/>
                </a:cubicBezTo>
                <a:cubicBezTo>
                  <a:pt x="0" y="24"/>
                  <a:pt x="1" y="25"/>
                  <a:pt x="2" y="25"/>
                </a:cubicBezTo>
                <a:cubicBezTo>
                  <a:pt x="3" y="25"/>
                  <a:pt x="4" y="24"/>
                  <a:pt x="4" y="23"/>
                </a:cubicBezTo>
                <a:cubicBezTo>
                  <a:pt x="4" y="12"/>
                  <a:pt x="13" y="4"/>
                  <a:pt x="23" y="4"/>
                </a:cubicBezTo>
                <a:cubicBezTo>
                  <a:pt x="24" y="4"/>
                  <a:pt x="25" y="3"/>
                  <a:pt x="25" y="2"/>
                </a:cubicBezTo>
                <a:cubicBezTo>
                  <a:pt x="25" y="1"/>
                  <a:pt x="24" y="0"/>
                  <a:pt x="23" y="0"/>
                </a:cubicBezTo>
                <a:close/>
                <a:moveTo>
                  <a:pt x="23" y="0"/>
                </a:moveTo>
                <a:cubicBezTo>
                  <a:pt x="23" y="0"/>
                  <a:pt x="23" y="0"/>
                  <a:pt x="23" y="0"/>
                </a:cubicBezTo>
              </a:path>
            </a:pathLst>
          </a:custGeom>
          <a:solidFill>
            <a:schemeClr val="bg1"/>
          </a:solidFill>
          <a:ln w="9525">
            <a:noFill/>
            <a:round/>
          </a:ln>
        </p:spPr>
        <p:txBody>
          <a:body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rgbClr val="445469"/>
              </a:solidFill>
              <a:effectLst/>
              <a:uLnTx/>
              <a:uFillTx/>
              <a:latin typeface="Calibri" panose="020F0502020204030204" pitchFamily="34" charset="0"/>
              <a:ea typeface="汉仪劲楷简" panose="00020600040101010101" pitchFamily="18" charset="-122"/>
              <a:sym typeface="Calibri" panose="020F0502020204030204" pitchFamily="34" charset="0"/>
            </a:endParaRPr>
          </a:p>
        </p:txBody>
      </p:sp>
      <p:sp>
        <p:nvSpPr>
          <p:cNvPr id="22" name="AutoShape1">
            <a:extLst>
              <a:ext uri="{FF2B5EF4-FFF2-40B4-BE49-F238E27FC236}">
                <a16:creationId xmlns:a16="http://schemas.microsoft.com/office/drawing/2014/main" id="{2C160B6C-D914-49D3-9887-9CDD8A81890C}"/>
              </a:ext>
            </a:extLst>
          </p:cNvPr>
          <p:cNvSpPr/>
          <p:nvPr/>
        </p:nvSpPr>
        <p:spPr>
          <a:xfrm>
            <a:off x="1528114" y="3958142"/>
            <a:ext cx="815975" cy="815975"/>
          </a:xfrm>
          <a:prstGeom prst="ellipse">
            <a:avLst/>
          </a:prstGeom>
          <a:solidFill>
            <a:srgbClr val="87C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汉仪劲楷简" panose="00020600040101010101" pitchFamily="18" charset="-122"/>
              <a:sym typeface="Calibri" panose="020F0502020204030204" pitchFamily="34" charset="0"/>
            </a:endParaRPr>
          </a:p>
        </p:txBody>
      </p:sp>
      <p:sp>
        <p:nvSpPr>
          <p:cNvPr id="23" name="Freeform2">
            <a:extLst>
              <a:ext uri="{FF2B5EF4-FFF2-40B4-BE49-F238E27FC236}">
                <a16:creationId xmlns:a16="http://schemas.microsoft.com/office/drawing/2014/main" id="{EFD91C44-7BDB-4CB4-856D-859AB44561FD}"/>
              </a:ext>
            </a:extLst>
          </p:cNvPr>
          <p:cNvSpPr>
            <a:spLocks noEditPoints="1"/>
          </p:cNvSpPr>
          <p:nvPr/>
        </p:nvSpPr>
        <p:spPr bwMode="auto">
          <a:xfrm>
            <a:off x="1716074" y="4065457"/>
            <a:ext cx="384810" cy="560070"/>
          </a:xfrm>
          <a:custGeom>
            <a:avLst/>
            <a:gdLst/>
            <a:ahLst/>
            <a:cxnLst>
              <a:cxn ang="0">
                <a:pos x="42" y="0"/>
              </a:cxn>
              <a:cxn ang="0">
                <a:pos x="0" y="42"/>
              </a:cxn>
              <a:cxn ang="0">
                <a:pos x="19" y="88"/>
              </a:cxn>
              <a:cxn ang="0">
                <a:pos x="42" y="123"/>
              </a:cxn>
              <a:cxn ang="0">
                <a:pos x="65" y="88"/>
              </a:cxn>
              <a:cxn ang="0">
                <a:pos x="85" y="42"/>
              </a:cxn>
              <a:cxn ang="0">
                <a:pos x="42" y="0"/>
              </a:cxn>
              <a:cxn ang="0">
                <a:pos x="52" y="104"/>
              </a:cxn>
              <a:cxn ang="0">
                <a:pos x="33" y="106"/>
              </a:cxn>
              <a:cxn ang="0">
                <a:pos x="31" y="99"/>
              </a:cxn>
              <a:cxn ang="0">
                <a:pos x="31" y="99"/>
              </a:cxn>
              <a:cxn ang="0">
                <a:pos x="55" y="96"/>
              </a:cxn>
              <a:cxn ang="0">
                <a:pos x="54" y="99"/>
              </a:cxn>
              <a:cxn ang="0">
                <a:pos x="52" y="104"/>
              </a:cxn>
              <a:cxn ang="0">
                <a:pos x="30" y="95"/>
              </a:cxn>
              <a:cxn ang="0">
                <a:pos x="27" y="88"/>
              </a:cxn>
              <a:cxn ang="0">
                <a:pos x="57" y="88"/>
              </a:cxn>
              <a:cxn ang="0">
                <a:pos x="56" y="92"/>
              </a:cxn>
              <a:cxn ang="0">
                <a:pos x="30" y="95"/>
              </a:cxn>
              <a:cxn ang="0">
                <a:pos x="42" y="115"/>
              </a:cxn>
              <a:cxn ang="0">
                <a:pos x="35" y="110"/>
              </a:cxn>
              <a:cxn ang="0">
                <a:pos x="51" y="108"/>
              </a:cxn>
              <a:cxn ang="0">
                <a:pos x="42" y="115"/>
              </a:cxn>
              <a:cxn ang="0">
                <a:pos x="60" y="80"/>
              </a:cxn>
              <a:cxn ang="0">
                <a:pos x="24" y="80"/>
              </a:cxn>
              <a:cxn ang="0">
                <a:pos x="18" y="68"/>
              </a:cxn>
              <a:cxn ang="0">
                <a:pos x="8" y="42"/>
              </a:cxn>
              <a:cxn ang="0">
                <a:pos x="42" y="8"/>
              </a:cxn>
              <a:cxn ang="0">
                <a:pos x="77" y="42"/>
              </a:cxn>
              <a:cxn ang="0">
                <a:pos x="67" y="68"/>
              </a:cxn>
              <a:cxn ang="0">
                <a:pos x="60" y="80"/>
              </a:cxn>
              <a:cxn ang="0">
                <a:pos x="60" y="80"/>
              </a:cxn>
              <a:cxn ang="0">
                <a:pos x="60" y="80"/>
              </a:cxn>
            </a:cxnLst>
            <a:rect l="0" t="0" r="r" b="b"/>
            <a:pathLst>
              <a:path w="85" h="123">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solidFill>
            <a:schemeClr val="bg1"/>
          </a:solidFill>
          <a:ln w="9525">
            <a:noFill/>
            <a:round/>
          </a:ln>
        </p:spPr>
        <p:txBody>
          <a:body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rgbClr val="445469"/>
              </a:solidFill>
              <a:effectLst/>
              <a:uLnTx/>
              <a:uFillTx/>
              <a:latin typeface="Calibri" panose="020F0502020204030204" pitchFamily="34" charset="0"/>
              <a:ea typeface="汉仪劲楷简" panose="00020600040101010101" pitchFamily="18" charset="-122"/>
              <a:sym typeface="Calibri" panose="020F0502020204030204" pitchFamily="34" charset="0"/>
            </a:endParaRPr>
          </a:p>
        </p:txBody>
      </p:sp>
      <p:sp>
        <p:nvSpPr>
          <p:cNvPr id="24" name="Freeform3">
            <a:extLst>
              <a:ext uri="{FF2B5EF4-FFF2-40B4-BE49-F238E27FC236}">
                <a16:creationId xmlns:a16="http://schemas.microsoft.com/office/drawing/2014/main" id="{22890FDE-45BB-4727-BE13-A83ECE40E280}"/>
              </a:ext>
            </a:extLst>
          </p:cNvPr>
          <p:cNvSpPr>
            <a:spLocks noEditPoints="1"/>
          </p:cNvSpPr>
          <p:nvPr/>
        </p:nvSpPr>
        <p:spPr bwMode="auto">
          <a:xfrm>
            <a:off x="1802409" y="4151812"/>
            <a:ext cx="113470" cy="113494"/>
          </a:xfrm>
          <a:custGeom>
            <a:avLst/>
            <a:gdLst/>
            <a:ahLst/>
            <a:cxnLst>
              <a:cxn ang="0">
                <a:pos x="23" y="0"/>
              </a:cxn>
              <a:cxn ang="0">
                <a:pos x="0" y="23"/>
              </a:cxn>
              <a:cxn ang="0">
                <a:pos x="2" y="25"/>
              </a:cxn>
              <a:cxn ang="0">
                <a:pos x="4" y="23"/>
              </a:cxn>
              <a:cxn ang="0">
                <a:pos x="23" y="4"/>
              </a:cxn>
              <a:cxn ang="0">
                <a:pos x="25" y="2"/>
              </a:cxn>
              <a:cxn ang="0">
                <a:pos x="23" y="0"/>
              </a:cxn>
              <a:cxn ang="0">
                <a:pos x="23" y="0"/>
              </a:cxn>
              <a:cxn ang="0">
                <a:pos x="23" y="0"/>
              </a:cxn>
            </a:cxnLst>
            <a:rect l="0" t="0" r="r" b="b"/>
            <a:pathLst>
              <a:path w="25" h="25">
                <a:moveTo>
                  <a:pt x="23" y="0"/>
                </a:moveTo>
                <a:cubicBezTo>
                  <a:pt x="11" y="0"/>
                  <a:pt x="0" y="10"/>
                  <a:pt x="0" y="23"/>
                </a:cubicBezTo>
                <a:cubicBezTo>
                  <a:pt x="0" y="24"/>
                  <a:pt x="1" y="25"/>
                  <a:pt x="2" y="25"/>
                </a:cubicBezTo>
                <a:cubicBezTo>
                  <a:pt x="3" y="25"/>
                  <a:pt x="4" y="24"/>
                  <a:pt x="4" y="23"/>
                </a:cubicBezTo>
                <a:cubicBezTo>
                  <a:pt x="4" y="12"/>
                  <a:pt x="13" y="4"/>
                  <a:pt x="23" y="4"/>
                </a:cubicBezTo>
                <a:cubicBezTo>
                  <a:pt x="24" y="4"/>
                  <a:pt x="25" y="3"/>
                  <a:pt x="25" y="2"/>
                </a:cubicBezTo>
                <a:cubicBezTo>
                  <a:pt x="25" y="1"/>
                  <a:pt x="24" y="0"/>
                  <a:pt x="23" y="0"/>
                </a:cubicBezTo>
                <a:close/>
                <a:moveTo>
                  <a:pt x="23" y="0"/>
                </a:moveTo>
                <a:cubicBezTo>
                  <a:pt x="23" y="0"/>
                  <a:pt x="23" y="0"/>
                  <a:pt x="23" y="0"/>
                </a:cubicBezTo>
              </a:path>
            </a:pathLst>
          </a:custGeom>
          <a:solidFill>
            <a:schemeClr val="bg1"/>
          </a:solidFill>
          <a:ln w="9525">
            <a:noFill/>
            <a:round/>
          </a:ln>
        </p:spPr>
        <p:txBody>
          <a:body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rgbClr val="445469"/>
              </a:solidFill>
              <a:effectLst/>
              <a:uLnTx/>
              <a:uFillTx/>
              <a:latin typeface="Calibri" panose="020F0502020204030204" pitchFamily="34" charset="0"/>
              <a:ea typeface="汉仪劲楷简" panose="00020600040101010101" pitchFamily="18" charset="-122"/>
              <a:sym typeface="Calibri" panose="020F0502020204030204" pitchFamily="34" charset="0"/>
            </a:endParaRPr>
          </a:p>
        </p:txBody>
      </p:sp>
      <p:sp>
        <p:nvSpPr>
          <p:cNvPr id="9" name="文本框 8">
            <a:extLst>
              <a:ext uri="{FF2B5EF4-FFF2-40B4-BE49-F238E27FC236}">
                <a16:creationId xmlns:a16="http://schemas.microsoft.com/office/drawing/2014/main" id="{FF5CC548-964C-40C4-902C-A283D94F2457}"/>
              </a:ext>
            </a:extLst>
          </p:cNvPr>
          <p:cNvSpPr txBox="1"/>
          <p:nvPr/>
        </p:nvSpPr>
        <p:spPr>
          <a:xfrm>
            <a:off x="2594121" y="2233681"/>
            <a:ext cx="4227743" cy="400110"/>
          </a:xfrm>
          <a:prstGeom prst="rect">
            <a:avLst/>
          </a:prstGeom>
          <a:noFill/>
        </p:spPr>
        <p:txBody>
          <a:bodyPr wrap="square" rtlCol="0">
            <a:spAutoFit/>
          </a:bodyPr>
          <a:lstStyle/>
          <a:p>
            <a:r>
              <a:rPr lang="zh-CN" altLang="en-US" sz="2000" dirty="0"/>
              <a:t>对扩展功能的实施计划不明确</a:t>
            </a:r>
          </a:p>
        </p:txBody>
      </p:sp>
      <p:sp>
        <p:nvSpPr>
          <p:cNvPr id="27" name="文本框 26">
            <a:extLst>
              <a:ext uri="{FF2B5EF4-FFF2-40B4-BE49-F238E27FC236}">
                <a16:creationId xmlns:a16="http://schemas.microsoft.com/office/drawing/2014/main" id="{2535D305-98E3-4B6B-9B7A-5FF74BA4481A}"/>
              </a:ext>
            </a:extLst>
          </p:cNvPr>
          <p:cNvSpPr txBox="1"/>
          <p:nvPr/>
        </p:nvSpPr>
        <p:spPr>
          <a:xfrm>
            <a:off x="2718169" y="4145437"/>
            <a:ext cx="4227743" cy="707886"/>
          </a:xfrm>
          <a:prstGeom prst="rect">
            <a:avLst/>
          </a:prstGeom>
          <a:noFill/>
        </p:spPr>
        <p:txBody>
          <a:bodyPr wrap="square" rtlCol="0">
            <a:spAutoFit/>
          </a:bodyPr>
          <a:lstStyle/>
          <a:p>
            <a:r>
              <a:rPr lang="zh-CN" altLang="en-US" sz="2000" dirty="0"/>
              <a:t>前后端</a:t>
            </a:r>
            <a:r>
              <a:rPr lang="zh-CN" altLang="zh-CN" sz="2000" dirty="0"/>
              <a:t>之间</a:t>
            </a:r>
            <a:r>
              <a:rPr lang="zh-CN" altLang="en-US" sz="2000" dirty="0"/>
              <a:t>对接口的制定不够细致，导致交互时出现</a:t>
            </a:r>
            <a:r>
              <a:rPr lang="en-US" altLang="zh-CN" sz="2000" dirty="0"/>
              <a:t>400</a:t>
            </a:r>
            <a:r>
              <a:rPr lang="zh-CN" altLang="en-US" sz="2000" dirty="0"/>
              <a:t>或</a:t>
            </a:r>
            <a:r>
              <a:rPr lang="en-US" altLang="zh-CN" sz="2000" dirty="0"/>
              <a:t>500</a:t>
            </a:r>
            <a:r>
              <a:rPr lang="zh-CN" altLang="en-US" sz="2000" dirty="0"/>
              <a:t>错误</a:t>
            </a:r>
            <a:endParaRPr lang="zh-CN" altLang="en-US" sz="2400" dirty="0"/>
          </a:p>
        </p:txBody>
      </p:sp>
      <p:sp>
        <p:nvSpPr>
          <p:cNvPr id="28" name="文本框 27">
            <a:extLst>
              <a:ext uri="{FF2B5EF4-FFF2-40B4-BE49-F238E27FC236}">
                <a16:creationId xmlns:a16="http://schemas.microsoft.com/office/drawing/2014/main" id="{D48C6573-BA16-45DA-AB89-1709BF716321}"/>
              </a:ext>
            </a:extLst>
          </p:cNvPr>
          <p:cNvSpPr txBox="1"/>
          <p:nvPr/>
        </p:nvSpPr>
        <p:spPr>
          <a:xfrm>
            <a:off x="6821864" y="2155549"/>
            <a:ext cx="4227743" cy="707886"/>
          </a:xfrm>
          <a:prstGeom prst="rect">
            <a:avLst/>
          </a:prstGeom>
          <a:noFill/>
        </p:spPr>
        <p:txBody>
          <a:bodyPr wrap="square" rtlCol="0">
            <a:spAutoFit/>
          </a:bodyPr>
          <a:lstStyle/>
          <a:p>
            <a:r>
              <a:rPr lang="zh-CN" altLang="en-US" sz="2000" dirty="0">
                <a:solidFill>
                  <a:srgbClr val="C00000"/>
                </a:solidFill>
              </a:rPr>
              <a:t>  小组复审相关模块设计文档，对其进行估计以及任务的分配</a:t>
            </a:r>
          </a:p>
        </p:txBody>
      </p:sp>
      <p:sp>
        <p:nvSpPr>
          <p:cNvPr id="30" name="文本框 29">
            <a:extLst>
              <a:ext uri="{FF2B5EF4-FFF2-40B4-BE49-F238E27FC236}">
                <a16:creationId xmlns:a16="http://schemas.microsoft.com/office/drawing/2014/main" id="{736489E3-ABFE-439C-B441-DD5278D14DDA}"/>
              </a:ext>
            </a:extLst>
          </p:cNvPr>
          <p:cNvSpPr txBox="1"/>
          <p:nvPr/>
        </p:nvSpPr>
        <p:spPr>
          <a:xfrm>
            <a:off x="6945912" y="4140028"/>
            <a:ext cx="4227743" cy="707886"/>
          </a:xfrm>
          <a:prstGeom prst="rect">
            <a:avLst/>
          </a:prstGeom>
          <a:noFill/>
        </p:spPr>
        <p:txBody>
          <a:bodyPr wrap="square" rtlCol="0">
            <a:spAutoFit/>
          </a:bodyPr>
          <a:lstStyle/>
          <a:p>
            <a:r>
              <a:rPr lang="zh-CN" altLang="en-US" sz="2000" dirty="0">
                <a:solidFill>
                  <a:srgbClr val="C00000"/>
                </a:solidFill>
              </a:rPr>
              <a:t>  前后端之间用接口设计文档对接，制定统一且细致的标准</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a:off x="762000" y="25400"/>
            <a:ext cx="10058400" cy="5029200"/>
          </a:xfrm>
          <a:prstGeom prst="rect">
            <a:avLst/>
          </a:prstGeom>
        </p:spPr>
      </p:pic>
      <p:sp>
        <p:nvSpPr>
          <p:cNvPr id="22" name="AutoShape0"/>
          <p:cNvSpPr/>
          <p:nvPr/>
        </p:nvSpPr>
        <p:spPr>
          <a:xfrm flipV="1">
            <a:off x="4960379" y="4731128"/>
            <a:ext cx="53581" cy="364601"/>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19" name="AutoShape1"/>
          <p:cNvSpPr/>
          <p:nvPr/>
        </p:nvSpPr>
        <p:spPr>
          <a:xfrm flipH="1">
            <a:off x="4960379" y="3025775"/>
            <a:ext cx="53581" cy="497395"/>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0" name="AutoShape2"/>
          <p:cNvSpPr/>
          <p:nvPr/>
        </p:nvSpPr>
        <p:spPr>
          <a:xfrm flipH="1">
            <a:off x="2685520" y="3025775"/>
            <a:ext cx="2328440" cy="4542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1" name="AutoShape3"/>
          <p:cNvSpPr/>
          <p:nvPr/>
        </p:nvSpPr>
        <p:spPr>
          <a:xfrm rot="16200000" flipH="1">
            <a:off x="1666267" y="4045029"/>
            <a:ext cx="2139845" cy="101338"/>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3" name="AutoShape4"/>
          <p:cNvSpPr/>
          <p:nvPr/>
        </p:nvSpPr>
        <p:spPr>
          <a:xfrm flipH="1" flipV="1">
            <a:off x="2685520" y="5095728"/>
            <a:ext cx="2328440" cy="69892"/>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latin typeface="Calibri" panose="020F0502020204030204" pitchFamily="34" charset="0"/>
              <a:ea typeface="汉仪劲楷简" panose="00020600040101010101" pitchFamily="18" charset="-122"/>
              <a:sym typeface="Calibri" panose="020F0502020204030204" pitchFamily="34" charset="0"/>
            </a:endParaRPr>
          </a:p>
        </p:txBody>
      </p:sp>
      <p:sp>
        <p:nvSpPr>
          <p:cNvPr id="24" name="AutoShape5"/>
          <p:cNvSpPr/>
          <p:nvPr/>
        </p:nvSpPr>
        <p:spPr>
          <a:xfrm>
            <a:off x="4335780" y="3526155"/>
            <a:ext cx="2007870" cy="1138555"/>
          </a:xfrm>
          <a:prstGeom prst="roundRect">
            <a:avLst/>
          </a:prstGeom>
          <a:solidFill>
            <a:srgbClr val="67C0C7"/>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66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02</a:t>
            </a:r>
            <a:endParaRPr lang="zh-CN" altLang="en-US" sz="6600" b="1" dirty="0">
              <a:solidFill>
                <a:srgbClr val="424242"/>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endParaRPr>
          </a:p>
        </p:txBody>
      </p:sp>
      <p:sp>
        <p:nvSpPr>
          <p:cNvPr id="28" name="Text box0"/>
          <p:cNvSpPr txBox="1">
            <a:spLocks noChangeArrowheads="1"/>
          </p:cNvSpPr>
          <p:nvPr/>
        </p:nvSpPr>
        <p:spPr bwMode="auto">
          <a:xfrm>
            <a:off x="6580505" y="3668395"/>
            <a:ext cx="4680585" cy="92202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defRPr/>
            </a:pPr>
            <a:r>
              <a:rPr lang="zh-CN" altLang="en-US" sz="540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冲刺计划</a:t>
            </a:r>
          </a:p>
        </p:txBody>
      </p:sp>
      <p:sp>
        <p:nvSpPr>
          <p:cNvPr id="62" name="Text box1"/>
          <p:cNvSpPr txBox="1"/>
          <p:nvPr/>
        </p:nvSpPr>
        <p:spPr>
          <a:xfrm>
            <a:off x="6012180" y="469818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计划安排</a:t>
            </a:r>
          </a:p>
        </p:txBody>
      </p:sp>
      <p:sp>
        <p:nvSpPr>
          <p:cNvPr id="5" name="Text box2"/>
          <p:cNvSpPr txBox="1"/>
          <p:nvPr/>
        </p:nvSpPr>
        <p:spPr>
          <a:xfrm>
            <a:off x="6012180" y="5164905"/>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实施情况</a:t>
            </a:r>
          </a:p>
        </p:txBody>
      </p:sp>
      <p:sp>
        <p:nvSpPr>
          <p:cNvPr id="6" name="Text box3"/>
          <p:cNvSpPr txBox="1"/>
          <p:nvPr/>
        </p:nvSpPr>
        <p:spPr>
          <a:xfrm>
            <a:off x="6012180" y="5614485"/>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solidFill>
                  <a:schemeClr val="tx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总结反思</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0"/>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3863975" y="31750"/>
            <a:ext cx="967105" cy="1137920"/>
          </a:xfrm>
          <a:prstGeom prst="rect">
            <a:avLst/>
          </a:prstGeom>
        </p:spPr>
      </p:pic>
      <p:sp>
        <p:nvSpPr>
          <p:cNvPr id="61" name="Text box0"/>
          <p:cNvSpPr txBox="1"/>
          <p:nvPr/>
        </p:nvSpPr>
        <p:spPr>
          <a:xfrm>
            <a:off x="4341812" y="277028"/>
            <a:ext cx="3508375" cy="471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800" dirty="0">
                <a:solidFill>
                  <a:schemeClr val="accent1">
                    <a:lumMod val="7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2.1 </a:t>
            </a:r>
            <a:r>
              <a:rPr lang="zh-CN" altLang="en-US" sz="2800" dirty="0">
                <a:solidFill>
                  <a:schemeClr val="accent1">
                    <a:lumMod val="7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计划安排</a:t>
            </a:r>
          </a:p>
        </p:txBody>
      </p:sp>
      <p:pic>
        <p:nvPicPr>
          <p:cNvPr id="4" name="Picture1"/>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7461885" y="31750"/>
            <a:ext cx="967105" cy="1137920"/>
          </a:xfrm>
          <a:prstGeom prst="rect">
            <a:avLst/>
          </a:prstGeom>
        </p:spPr>
      </p:pic>
      <p:sp>
        <p:nvSpPr>
          <p:cNvPr id="46" name="Freeform0"/>
          <p:cNvSpPr/>
          <p:nvPr/>
        </p:nvSpPr>
        <p:spPr bwMode="auto">
          <a:xfrm>
            <a:off x="0" y="1977122"/>
            <a:ext cx="11277600" cy="4457700"/>
          </a:xfrm>
          <a:custGeom>
            <a:avLst/>
            <a:gdLst>
              <a:gd name="T0" fmla="*/ 1311 w 16920"/>
              <a:gd name="T1" fmla="*/ 7223 h 8424"/>
              <a:gd name="T2" fmla="*/ 1661 w 16920"/>
              <a:gd name="T3" fmla="*/ 7222 h 8424"/>
              <a:gd name="T4" fmla="*/ 2090 w 16920"/>
              <a:gd name="T5" fmla="*/ 7210 h 8424"/>
              <a:gd name="T6" fmla="*/ 2858 w 16920"/>
              <a:gd name="T7" fmla="*/ 7164 h 8424"/>
              <a:gd name="T8" fmla="*/ 3683 w 16920"/>
              <a:gd name="T9" fmla="*/ 7074 h 8424"/>
              <a:gd name="T10" fmla="*/ 4195 w 16920"/>
              <a:gd name="T11" fmla="*/ 6996 h 8424"/>
              <a:gd name="T12" fmla="*/ 5032 w 16920"/>
              <a:gd name="T13" fmla="*/ 6736 h 8424"/>
              <a:gd name="T14" fmla="*/ 5487 w 16920"/>
              <a:gd name="T15" fmla="*/ 6362 h 8424"/>
              <a:gd name="T16" fmla="*/ 5701 w 16920"/>
              <a:gd name="T17" fmla="*/ 5921 h 8424"/>
              <a:gd name="T18" fmla="*/ 5810 w 16920"/>
              <a:gd name="T19" fmla="*/ 5460 h 8424"/>
              <a:gd name="T20" fmla="*/ 5951 w 16920"/>
              <a:gd name="T21" fmla="*/ 5030 h 8424"/>
              <a:gd name="T22" fmla="*/ 6259 w 16920"/>
              <a:gd name="T23" fmla="*/ 4680 h 8424"/>
              <a:gd name="T24" fmla="*/ 6831 w 16920"/>
              <a:gd name="T25" fmla="*/ 4447 h 8424"/>
              <a:gd name="T26" fmla="*/ 7542 w 16920"/>
              <a:gd name="T27" fmla="*/ 4298 h 8424"/>
              <a:gd name="T28" fmla="*/ 8629 w 16920"/>
              <a:gd name="T29" fmla="*/ 4121 h 8424"/>
              <a:gd name="T30" fmla="*/ 9390 w 16920"/>
              <a:gd name="T31" fmla="*/ 3943 h 8424"/>
              <a:gd name="T32" fmla="*/ 10065 w 16920"/>
              <a:gd name="T33" fmla="*/ 3659 h 8424"/>
              <a:gd name="T34" fmla="*/ 10596 w 16920"/>
              <a:gd name="T35" fmla="*/ 3212 h 8424"/>
              <a:gd name="T36" fmla="*/ 10994 w 16920"/>
              <a:gd name="T37" fmla="*/ 2633 h 8424"/>
              <a:gd name="T38" fmla="*/ 11499 w 16920"/>
              <a:gd name="T39" fmla="*/ 2223 h 8424"/>
              <a:gd name="T40" fmla="*/ 12104 w 16920"/>
              <a:gd name="T41" fmla="*/ 1970 h 8424"/>
              <a:gd name="T42" fmla="*/ 12768 w 16920"/>
              <a:gd name="T43" fmla="*/ 1828 h 8424"/>
              <a:gd name="T44" fmla="*/ 13450 w 16920"/>
              <a:gd name="T45" fmla="*/ 1749 h 8424"/>
              <a:gd name="T46" fmla="*/ 14110 w 16920"/>
              <a:gd name="T47" fmla="*/ 1686 h 8424"/>
              <a:gd name="T48" fmla="*/ 14710 w 16920"/>
              <a:gd name="T49" fmla="*/ 1590 h 8424"/>
              <a:gd name="T50" fmla="*/ 15264 w 16920"/>
              <a:gd name="T51" fmla="*/ 1379 h 8424"/>
              <a:gd name="T52" fmla="*/ 15774 w 16920"/>
              <a:gd name="T53" fmla="*/ 1070 h 8424"/>
              <a:gd name="T54" fmla="*/ 16216 w 16920"/>
              <a:gd name="T55" fmla="*/ 719 h 8424"/>
              <a:gd name="T56" fmla="*/ 16569 w 16920"/>
              <a:gd name="T57" fmla="*/ 386 h 8424"/>
              <a:gd name="T58" fmla="*/ 16870 w 16920"/>
              <a:gd name="T59" fmla="*/ 59 h 8424"/>
              <a:gd name="T60" fmla="*/ 16862 w 16920"/>
              <a:gd name="T61" fmla="*/ 114 h 8424"/>
              <a:gd name="T62" fmla="*/ 16688 w 16920"/>
              <a:gd name="T63" fmla="*/ 407 h 8424"/>
              <a:gd name="T64" fmla="*/ 16404 w 16920"/>
              <a:gd name="T65" fmla="*/ 812 h 8424"/>
              <a:gd name="T66" fmla="*/ 16012 w 16920"/>
              <a:gd name="T67" fmla="*/ 1254 h 8424"/>
              <a:gd name="T68" fmla="*/ 15517 w 16920"/>
              <a:gd name="T69" fmla="*/ 1664 h 8424"/>
              <a:gd name="T70" fmla="*/ 14920 w 16920"/>
              <a:gd name="T71" fmla="*/ 1971 h 8424"/>
              <a:gd name="T72" fmla="*/ 14248 w 16920"/>
              <a:gd name="T73" fmla="*/ 2131 h 8424"/>
              <a:gd name="T74" fmla="*/ 13332 w 16920"/>
              <a:gd name="T75" fmla="*/ 2276 h 8424"/>
              <a:gd name="T76" fmla="*/ 12726 w 16920"/>
              <a:gd name="T77" fmla="*/ 2406 h 8424"/>
              <a:gd name="T78" fmla="*/ 12177 w 16920"/>
              <a:gd name="T79" fmla="*/ 2623 h 8424"/>
              <a:gd name="T80" fmla="*/ 11702 w 16920"/>
              <a:gd name="T81" fmla="*/ 2980 h 8424"/>
              <a:gd name="T82" fmla="*/ 11315 w 16920"/>
              <a:gd name="T83" fmla="*/ 3534 h 8424"/>
              <a:gd name="T84" fmla="*/ 10944 w 16920"/>
              <a:gd name="T85" fmla="*/ 4233 h 8424"/>
              <a:gd name="T86" fmla="*/ 10300 w 16920"/>
              <a:gd name="T87" fmla="*/ 4711 h 8424"/>
              <a:gd name="T88" fmla="*/ 9479 w 16920"/>
              <a:gd name="T89" fmla="*/ 5008 h 8424"/>
              <a:gd name="T90" fmla="*/ 8621 w 16920"/>
              <a:gd name="T91" fmla="*/ 5212 h 8424"/>
              <a:gd name="T92" fmla="*/ 7861 w 16920"/>
              <a:gd name="T93" fmla="*/ 5413 h 8424"/>
              <a:gd name="T94" fmla="*/ 7341 w 16920"/>
              <a:gd name="T95" fmla="*/ 5700 h 8424"/>
              <a:gd name="T96" fmla="*/ 7185 w 16920"/>
              <a:gd name="T97" fmla="*/ 6155 h 8424"/>
              <a:gd name="T98" fmla="*/ 7083 w 16920"/>
              <a:gd name="T99" fmla="*/ 6651 h 8424"/>
              <a:gd name="T100" fmla="*/ 6852 w 16920"/>
              <a:gd name="T101" fmla="*/ 7096 h 8424"/>
              <a:gd name="T102" fmla="*/ 6490 w 16920"/>
              <a:gd name="T103" fmla="*/ 7486 h 8424"/>
              <a:gd name="T104" fmla="*/ 6002 w 16920"/>
              <a:gd name="T105" fmla="*/ 7810 h 8424"/>
              <a:gd name="T106" fmla="*/ 5389 w 16920"/>
              <a:gd name="T107" fmla="*/ 8061 h 8424"/>
              <a:gd name="T108" fmla="*/ 4653 w 16920"/>
              <a:gd name="T109" fmla="*/ 8232 h 8424"/>
              <a:gd name="T110" fmla="*/ 4156 w 16920"/>
              <a:gd name="T111" fmla="*/ 8296 h 8424"/>
              <a:gd name="T112" fmla="*/ 3710 w 16920"/>
              <a:gd name="T113" fmla="*/ 8335 h 8424"/>
              <a:gd name="T114" fmla="*/ 3242 w 16920"/>
              <a:gd name="T115" fmla="*/ 8363 h 8424"/>
              <a:gd name="T116" fmla="*/ 0 w 16920"/>
              <a:gd name="T117" fmla="*/ 8424 h 8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20" h="8424">
                <a:moveTo>
                  <a:pt x="0" y="7222"/>
                </a:moveTo>
                <a:lnTo>
                  <a:pt x="1115" y="7222"/>
                </a:lnTo>
                <a:lnTo>
                  <a:pt x="1179" y="7222"/>
                </a:lnTo>
                <a:lnTo>
                  <a:pt x="1245" y="7223"/>
                </a:lnTo>
                <a:lnTo>
                  <a:pt x="1311" y="7223"/>
                </a:lnTo>
                <a:lnTo>
                  <a:pt x="1379" y="7223"/>
                </a:lnTo>
                <a:lnTo>
                  <a:pt x="1448" y="7223"/>
                </a:lnTo>
                <a:lnTo>
                  <a:pt x="1519" y="7223"/>
                </a:lnTo>
                <a:lnTo>
                  <a:pt x="1589" y="7222"/>
                </a:lnTo>
                <a:lnTo>
                  <a:pt x="1661" y="7222"/>
                </a:lnTo>
                <a:lnTo>
                  <a:pt x="1665" y="7222"/>
                </a:lnTo>
                <a:lnTo>
                  <a:pt x="1665" y="7221"/>
                </a:lnTo>
                <a:lnTo>
                  <a:pt x="1803" y="7219"/>
                </a:lnTo>
                <a:lnTo>
                  <a:pt x="1945" y="7216"/>
                </a:lnTo>
                <a:lnTo>
                  <a:pt x="2090" y="7210"/>
                </a:lnTo>
                <a:lnTo>
                  <a:pt x="2238" y="7204"/>
                </a:lnTo>
                <a:lnTo>
                  <a:pt x="2389" y="7197"/>
                </a:lnTo>
                <a:lnTo>
                  <a:pt x="2543" y="7187"/>
                </a:lnTo>
                <a:lnTo>
                  <a:pt x="2700" y="7177"/>
                </a:lnTo>
                <a:lnTo>
                  <a:pt x="2858" y="7164"/>
                </a:lnTo>
                <a:lnTo>
                  <a:pt x="3019" y="7150"/>
                </a:lnTo>
                <a:lnTo>
                  <a:pt x="3183" y="7134"/>
                </a:lnTo>
                <a:lnTo>
                  <a:pt x="3348" y="7116"/>
                </a:lnTo>
                <a:lnTo>
                  <a:pt x="3515" y="7096"/>
                </a:lnTo>
                <a:lnTo>
                  <a:pt x="3683" y="7074"/>
                </a:lnTo>
                <a:lnTo>
                  <a:pt x="3852" y="7051"/>
                </a:lnTo>
                <a:lnTo>
                  <a:pt x="3938" y="7038"/>
                </a:lnTo>
                <a:lnTo>
                  <a:pt x="4024" y="7024"/>
                </a:lnTo>
                <a:lnTo>
                  <a:pt x="4109" y="7010"/>
                </a:lnTo>
                <a:lnTo>
                  <a:pt x="4195" y="6996"/>
                </a:lnTo>
                <a:lnTo>
                  <a:pt x="4399" y="6955"/>
                </a:lnTo>
                <a:lnTo>
                  <a:pt x="4584" y="6909"/>
                </a:lnTo>
                <a:lnTo>
                  <a:pt x="4750" y="6857"/>
                </a:lnTo>
                <a:lnTo>
                  <a:pt x="4898" y="6799"/>
                </a:lnTo>
                <a:lnTo>
                  <a:pt x="5032" y="6736"/>
                </a:lnTo>
                <a:lnTo>
                  <a:pt x="5148" y="6670"/>
                </a:lnTo>
                <a:lnTo>
                  <a:pt x="5252" y="6598"/>
                </a:lnTo>
                <a:lnTo>
                  <a:pt x="5341" y="6523"/>
                </a:lnTo>
                <a:lnTo>
                  <a:pt x="5420" y="6444"/>
                </a:lnTo>
                <a:lnTo>
                  <a:pt x="5487" y="6362"/>
                </a:lnTo>
                <a:lnTo>
                  <a:pt x="5546" y="6277"/>
                </a:lnTo>
                <a:lnTo>
                  <a:pt x="5594" y="6191"/>
                </a:lnTo>
                <a:lnTo>
                  <a:pt x="5636" y="6102"/>
                </a:lnTo>
                <a:lnTo>
                  <a:pt x="5671" y="6012"/>
                </a:lnTo>
                <a:lnTo>
                  <a:pt x="5701" y="5921"/>
                </a:lnTo>
                <a:lnTo>
                  <a:pt x="5727" y="5828"/>
                </a:lnTo>
                <a:lnTo>
                  <a:pt x="5750" y="5736"/>
                </a:lnTo>
                <a:lnTo>
                  <a:pt x="5770" y="5644"/>
                </a:lnTo>
                <a:lnTo>
                  <a:pt x="5790" y="5551"/>
                </a:lnTo>
                <a:lnTo>
                  <a:pt x="5810" y="5460"/>
                </a:lnTo>
                <a:lnTo>
                  <a:pt x="5831" y="5369"/>
                </a:lnTo>
                <a:lnTo>
                  <a:pt x="5854" y="5282"/>
                </a:lnTo>
                <a:lnTo>
                  <a:pt x="5882" y="5195"/>
                </a:lnTo>
                <a:lnTo>
                  <a:pt x="5912" y="5111"/>
                </a:lnTo>
                <a:lnTo>
                  <a:pt x="5951" y="5030"/>
                </a:lnTo>
                <a:lnTo>
                  <a:pt x="5994" y="4952"/>
                </a:lnTo>
                <a:lnTo>
                  <a:pt x="6046" y="4877"/>
                </a:lnTo>
                <a:lnTo>
                  <a:pt x="6106" y="4807"/>
                </a:lnTo>
                <a:lnTo>
                  <a:pt x="6177" y="4741"/>
                </a:lnTo>
                <a:lnTo>
                  <a:pt x="6259" y="4680"/>
                </a:lnTo>
                <a:lnTo>
                  <a:pt x="6353" y="4623"/>
                </a:lnTo>
                <a:lnTo>
                  <a:pt x="6460" y="4572"/>
                </a:lnTo>
                <a:lnTo>
                  <a:pt x="6579" y="4526"/>
                </a:lnTo>
                <a:lnTo>
                  <a:pt x="6702" y="4484"/>
                </a:lnTo>
                <a:lnTo>
                  <a:pt x="6831" y="4447"/>
                </a:lnTo>
                <a:lnTo>
                  <a:pt x="6965" y="4412"/>
                </a:lnTo>
                <a:lnTo>
                  <a:pt x="7103" y="4380"/>
                </a:lnTo>
                <a:lnTo>
                  <a:pt x="7246" y="4351"/>
                </a:lnTo>
                <a:lnTo>
                  <a:pt x="7392" y="4323"/>
                </a:lnTo>
                <a:lnTo>
                  <a:pt x="7542" y="4298"/>
                </a:lnTo>
                <a:lnTo>
                  <a:pt x="7847" y="4248"/>
                </a:lnTo>
                <a:lnTo>
                  <a:pt x="8159" y="4200"/>
                </a:lnTo>
                <a:lnTo>
                  <a:pt x="8315" y="4175"/>
                </a:lnTo>
                <a:lnTo>
                  <a:pt x="8473" y="4149"/>
                </a:lnTo>
                <a:lnTo>
                  <a:pt x="8629" y="4121"/>
                </a:lnTo>
                <a:lnTo>
                  <a:pt x="8785" y="4091"/>
                </a:lnTo>
                <a:lnTo>
                  <a:pt x="8939" y="4060"/>
                </a:lnTo>
                <a:lnTo>
                  <a:pt x="9091" y="4024"/>
                </a:lnTo>
                <a:lnTo>
                  <a:pt x="9241" y="3986"/>
                </a:lnTo>
                <a:lnTo>
                  <a:pt x="9390" y="3943"/>
                </a:lnTo>
                <a:lnTo>
                  <a:pt x="9533" y="3897"/>
                </a:lnTo>
                <a:lnTo>
                  <a:pt x="9673" y="3845"/>
                </a:lnTo>
                <a:lnTo>
                  <a:pt x="9808" y="3789"/>
                </a:lnTo>
                <a:lnTo>
                  <a:pt x="9939" y="3726"/>
                </a:lnTo>
                <a:lnTo>
                  <a:pt x="10065" y="3659"/>
                </a:lnTo>
                <a:lnTo>
                  <a:pt x="10185" y="3584"/>
                </a:lnTo>
                <a:lnTo>
                  <a:pt x="10299" y="3502"/>
                </a:lnTo>
                <a:lnTo>
                  <a:pt x="10406" y="3413"/>
                </a:lnTo>
                <a:lnTo>
                  <a:pt x="10505" y="3317"/>
                </a:lnTo>
                <a:lnTo>
                  <a:pt x="10596" y="3212"/>
                </a:lnTo>
                <a:lnTo>
                  <a:pt x="10680" y="3098"/>
                </a:lnTo>
                <a:lnTo>
                  <a:pt x="10755" y="2975"/>
                </a:lnTo>
                <a:lnTo>
                  <a:pt x="10828" y="2852"/>
                </a:lnTo>
                <a:lnTo>
                  <a:pt x="10908" y="2739"/>
                </a:lnTo>
                <a:lnTo>
                  <a:pt x="10994" y="2633"/>
                </a:lnTo>
                <a:lnTo>
                  <a:pt x="11085" y="2536"/>
                </a:lnTo>
                <a:lnTo>
                  <a:pt x="11181" y="2447"/>
                </a:lnTo>
                <a:lnTo>
                  <a:pt x="11282" y="2366"/>
                </a:lnTo>
                <a:lnTo>
                  <a:pt x="11388" y="2291"/>
                </a:lnTo>
                <a:lnTo>
                  <a:pt x="11499" y="2223"/>
                </a:lnTo>
                <a:lnTo>
                  <a:pt x="11613" y="2162"/>
                </a:lnTo>
                <a:lnTo>
                  <a:pt x="11731" y="2105"/>
                </a:lnTo>
                <a:lnTo>
                  <a:pt x="11852" y="2055"/>
                </a:lnTo>
                <a:lnTo>
                  <a:pt x="11977" y="2010"/>
                </a:lnTo>
                <a:lnTo>
                  <a:pt x="12104" y="1970"/>
                </a:lnTo>
                <a:lnTo>
                  <a:pt x="12233" y="1934"/>
                </a:lnTo>
                <a:lnTo>
                  <a:pt x="12364" y="1902"/>
                </a:lnTo>
                <a:lnTo>
                  <a:pt x="12498" y="1875"/>
                </a:lnTo>
                <a:lnTo>
                  <a:pt x="12633" y="1849"/>
                </a:lnTo>
                <a:lnTo>
                  <a:pt x="12768" y="1828"/>
                </a:lnTo>
                <a:lnTo>
                  <a:pt x="12905" y="1808"/>
                </a:lnTo>
                <a:lnTo>
                  <a:pt x="13041" y="1791"/>
                </a:lnTo>
                <a:lnTo>
                  <a:pt x="13178" y="1776"/>
                </a:lnTo>
                <a:lnTo>
                  <a:pt x="13315" y="1763"/>
                </a:lnTo>
                <a:lnTo>
                  <a:pt x="13450" y="1749"/>
                </a:lnTo>
                <a:lnTo>
                  <a:pt x="13586" y="1737"/>
                </a:lnTo>
                <a:lnTo>
                  <a:pt x="13720" y="1725"/>
                </a:lnTo>
                <a:lnTo>
                  <a:pt x="13852" y="1713"/>
                </a:lnTo>
                <a:lnTo>
                  <a:pt x="13982" y="1700"/>
                </a:lnTo>
                <a:lnTo>
                  <a:pt x="14110" y="1686"/>
                </a:lnTo>
                <a:lnTo>
                  <a:pt x="14236" y="1672"/>
                </a:lnTo>
                <a:lnTo>
                  <a:pt x="14360" y="1655"/>
                </a:lnTo>
                <a:lnTo>
                  <a:pt x="14479" y="1637"/>
                </a:lnTo>
                <a:lnTo>
                  <a:pt x="14596" y="1616"/>
                </a:lnTo>
                <a:lnTo>
                  <a:pt x="14710" y="1590"/>
                </a:lnTo>
                <a:lnTo>
                  <a:pt x="14823" y="1558"/>
                </a:lnTo>
                <a:lnTo>
                  <a:pt x="14935" y="1521"/>
                </a:lnTo>
                <a:lnTo>
                  <a:pt x="15046" y="1478"/>
                </a:lnTo>
                <a:lnTo>
                  <a:pt x="15156" y="1430"/>
                </a:lnTo>
                <a:lnTo>
                  <a:pt x="15264" y="1379"/>
                </a:lnTo>
                <a:lnTo>
                  <a:pt x="15370" y="1323"/>
                </a:lnTo>
                <a:lnTo>
                  <a:pt x="15474" y="1263"/>
                </a:lnTo>
                <a:lnTo>
                  <a:pt x="15576" y="1201"/>
                </a:lnTo>
                <a:lnTo>
                  <a:pt x="15676" y="1136"/>
                </a:lnTo>
                <a:lnTo>
                  <a:pt x="15774" y="1070"/>
                </a:lnTo>
                <a:lnTo>
                  <a:pt x="15868" y="1001"/>
                </a:lnTo>
                <a:lnTo>
                  <a:pt x="15960" y="931"/>
                </a:lnTo>
                <a:lnTo>
                  <a:pt x="16049" y="860"/>
                </a:lnTo>
                <a:lnTo>
                  <a:pt x="16133" y="789"/>
                </a:lnTo>
                <a:lnTo>
                  <a:pt x="16216" y="719"/>
                </a:lnTo>
                <a:lnTo>
                  <a:pt x="16294" y="650"/>
                </a:lnTo>
                <a:lnTo>
                  <a:pt x="16369" y="581"/>
                </a:lnTo>
                <a:lnTo>
                  <a:pt x="16440" y="514"/>
                </a:lnTo>
                <a:lnTo>
                  <a:pt x="16507" y="449"/>
                </a:lnTo>
                <a:lnTo>
                  <a:pt x="16569" y="386"/>
                </a:lnTo>
                <a:lnTo>
                  <a:pt x="16627" y="327"/>
                </a:lnTo>
                <a:lnTo>
                  <a:pt x="16680" y="271"/>
                </a:lnTo>
                <a:lnTo>
                  <a:pt x="16729" y="219"/>
                </a:lnTo>
                <a:lnTo>
                  <a:pt x="16810" y="129"/>
                </a:lnTo>
                <a:lnTo>
                  <a:pt x="16870" y="59"/>
                </a:lnTo>
                <a:lnTo>
                  <a:pt x="16907" y="16"/>
                </a:lnTo>
                <a:lnTo>
                  <a:pt x="16920" y="0"/>
                </a:lnTo>
                <a:lnTo>
                  <a:pt x="16910" y="19"/>
                </a:lnTo>
                <a:lnTo>
                  <a:pt x="16882" y="74"/>
                </a:lnTo>
                <a:lnTo>
                  <a:pt x="16862" y="114"/>
                </a:lnTo>
                <a:lnTo>
                  <a:pt x="16835" y="161"/>
                </a:lnTo>
                <a:lnTo>
                  <a:pt x="16806" y="214"/>
                </a:lnTo>
                <a:lnTo>
                  <a:pt x="16771" y="273"/>
                </a:lnTo>
                <a:lnTo>
                  <a:pt x="16732" y="338"/>
                </a:lnTo>
                <a:lnTo>
                  <a:pt x="16688" y="407"/>
                </a:lnTo>
                <a:lnTo>
                  <a:pt x="16640" y="482"/>
                </a:lnTo>
                <a:lnTo>
                  <a:pt x="16588" y="560"/>
                </a:lnTo>
                <a:lnTo>
                  <a:pt x="16531" y="641"/>
                </a:lnTo>
                <a:lnTo>
                  <a:pt x="16470" y="726"/>
                </a:lnTo>
                <a:lnTo>
                  <a:pt x="16404" y="812"/>
                </a:lnTo>
                <a:lnTo>
                  <a:pt x="16334" y="899"/>
                </a:lnTo>
                <a:lnTo>
                  <a:pt x="16260" y="988"/>
                </a:lnTo>
                <a:lnTo>
                  <a:pt x="16182" y="1077"/>
                </a:lnTo>
                <a:lnTo>
                  <a:pt x="16099" y="1166"/>
                </a:lnTo>
                <a:lnTo>
                  <a:pt x="16012" y="1254"/>
                </a:lnTo>
                <a:lnTo>
                  <a:pt x="15921" y="1341"/>
                </a:lnTo>
                <a:lnTo>
                  <a:pt x="15827" y="1425"/>
                </a:lnTo>
                <a:lnTo>
                  <a:pt x="15727" y="1509"/>
                </a:lnTo>
                <a:lnTo>
                  <a:pt x="15624" y="1588"/>
                </a:lnTo>
                <a:lnTo>
                  <a:pt x="15517" y="1664"/>
                </a:lnTo>
                <a:lnTo>
                  <a:pt x="15405" y="1736"/>
                </a:lnTo>
                <a:lnTo>
                  <a:pt x="15289" y="1803"/>
                </a:lnTo>
                <a:lnTo>
                  <a:pt x="15171" y="1865"/>
                </a:lnTo>
                <a:lnTo>
                  <a:pt x="15047" y="1921"/>
                </a:lnTo>
                <a:lnTo>
                  <a:pt x="14920" y="1971"/>
                </a:lnTo>
                <a:lnTo>
                  <a:pt x="14789" y="2014"/>
                </a:lnTo>
                <a:lnTo>
                  <a:pt x="14655" y="2049"/>
                </a:lnTo>
                <a:lnTo>
                  <a:pt x="14518" y="2079"/>
                </a:lnTo>
                <a:lnTo>
                  <a:pt x="14383" y="2107"/>
                </a:lnTo>
                <a:lnTo>
                  <a:pt x="14248" y="2131"/>
                </a:lnTo>
                <a:lnTo>
                  <a:pt x="14113" y="2154"/>
                </a:lnTo>
                <a:lnTo>
                  <a:pt x="13848" y="2195"/>
                </a:lnTo>
                <a:lnTo>
                  <a:pt x="13587" y="2236"/>
                </a:lnTo>
                <a:lnTo>
                  <a:pt x="13459" y="2255"/>
                </a:lnTo>
                <a:lnTo>
                  <a:pt x="13332" y="2276"/>
                </a:lnTo>
                <a:lnTo>
                  <a:pt x="13207" y="2298"/>
                </a:lnTo>
                <a:lnTo>
                  <a:pt x="13083" y="2321"/>
                </a:lnTo>
                <a:lnTo>
                  <a:pt x="12962" y="2347"/>
                </a:lnTo>
                <a:lnTo>
                  <a:pt x="12843" y="2375"/>
                </a:lnTo>
                <a:lnTo>
                  <a:pt x="12726" y="2406"/>
                </a:lnTo>
                <a:lnTo>
                  <a:pt x="12611" y="2441"/>
                </a:lnTo>
                <a:lnTo>
                  <a:pt x="12499" y="2480"/>
                </a:lnTo>
                <a:lnTo>
                  <a:pt x="12389" y="2522"/>
                </a:lnTo>
                <a:lnTo>
                  <a:pt x="12282" y="2570"/>
                </a:lnTo>
                <a:lnTo>
                  <a:pt x="12177" y="2623"/>
                </a:lnTo>
                <a:lnTo>
                  <a:pt x="12077" y="2681"/>
                </a:lnTo>
                <a:lnTo>
                  <a:pt x="11978" y="2746"/>
                </a:lnTo>
                <a:lnTo>
                  <a:pt x="11883" y="2816"/>
                </a:lnTo>
                <a:lnTo>
                  <a:pt x="11791" y="2895"/>
                </a:lnTo>
                <a:lnTo>
                  <a:pt x="11702" y="2980"/>
                </a:lnTo>
                <a:lnTo>
                  <a:pt x="11617" y="3074"/>
                </a:lnTo>
                <a:lnTo>
                  <a:pt x="11536" y="3175"/>
                </a:lnTo>
                <a:lnTo>
                  <a:pt x="11458" y="3285"/>
                </a:lnTo>
                <a:lnTo>
                  <a:pt x="11385" y="3405"/>
                </a:lnTo>
                <a:lnTo>
                  <a:pt x="11315" y="3534"/>
                </a:lnTo>
                <a:lnTo>
                  <a:pt x="11250" y="3673"/>
                </a:lnTo>
                <a:lnTo>
                  <a:pt x="11188" y="3823"/>
                </a:lnTo>
                <a:lnTo>
                  <a:pt x="11121" y="3972"/>
                </a:lnTo>
                <a:lnTo>
                  <a:pt x="11039" y="4108"/>
                </a:lnTo>
                <a:lnTo>
                  <a:pt x="10944" y="4233"/>
                </a:lnTo>
                <a:lnTo>
                  <a:pt x="10836" y="4347"/>
                </a:lnTo>
                <a:lnTo>
                  <a:pt x="10717" y="4452"/>
                </a:lnTo>
                <a:lnTo>
                  <a:pt x="10587" y="4547"/>
                </a:lnTo>
                <a:lnTo>
                  <a:pt x="10447" y="4633"/>
                </a:lnTo>
                <a:lnTo>
                  <a:pt x="10300" y="4711"/>
                </a:lnTo>
                <a:lnTo>
                  <a:pt x="10146" y="4782"/>
                </a:lnTo>
                <a:lnTo>
                  <a:pt x="9985" y="4847"/>
                </a:lnTo>
                <a:lnTo>
                  <a:pt x="9820" y="4905"/>
                </a:lnTo>
                <a:lnTo>
                  <a:pt x="9651" y="4959"/>
                </a:lnTo>
                <a:lnTo>
                  <a:pt x="9479" y="5008"/>
                </a:lnTo>
                <a:lnTo>
                  <a:pt x="9306" y="5053"/>
                </a:lnTo>
                <a:lnTo>
                  <a:pt x="9133" y="5095"/>
                </a:lnTo>
                <a:lnTo>
                  <a:pt x="8960" y="5136"/>
                </a:lnTo>
                <a:lnTo>
                  <a:pt x="8789" y="5175"/>
                </a:lnTo>
                <a:lnTo>
                  <a:pt x="8621" y="5212"/>
                </a:lnTo>
                <a:lnTo>
                  <a:pt x="8456" y="5250"/>
                </a:lnTo>
                <a:lnTo>
                  <a:pt x="8297" y="5288"/>
                </a:lnTo>
                <a:lnTo>
                  <a:pt x="8144" y="5327"/>
                </a:lnTo>
                <a:lnTo>
                  <a:pt x="7999" y="5369"/>
                </a:lnTo>
                <a:lnTo>
                  <a:pt x="7861" y="5413"/>
                </a:lnTo>
                <a:lnTo>
                  <a:pt x="7733" y="5460"/>
                </a:lnTo>
                <a:lnTo>
                  <a:pt x="7617" y="5512"/>
                </a:lnTo>
                <a:lnTo>
                  <a:pt x="7511" y="5569"/>
                </a:lnTo>
                <a:lnTo>
                  <a:pt x="7419" y="5631"/>
                </a:lnTo>
                <a:lnTo>
                  <a:pt x="7341" y="5700"/>
                </a:lnTo>
                <a:lnTo>
                  <a:pt x="7278" y="5775"/>
                </a:lnTo>
                <a:lnTo>
                  <a:pt x="7231" y="5858"/>
                </a:lnTo>
                <a:lnTo>
                  <a:pt x="7201" y="5949"/>
                </a:lnTo>
                <a:lnTo>
                  <a:pt x="7190" y="6050"/>
                </a:lnTo>
                <a:lnTo>
                  <a:pt x="7185" y="6155"/>
                </a:lnTo>
                <a:lnTo>
                  <a:pt x="7175" y="6257"/>
                </a:lnTo>
                <a:lnTo>
                  <a:pt x="7160" y="6358"/>
                </a:lnTo>
                <a:lnTo>
                  <a:pt x="7140" y="6457"/>
                </a:lnTo>
                <a:lnTo>
                  <a:pt x="7114" y="6554"/>
                </a:lnTo>
                <a:lnTo>
                  <a:pt x="7083" y="6651"/>
                </a:lnTo>
                <a:lnTo>
                  <a:pt x="7047" y="6744"/>
                </a:lnTo>
                <a:lnTo>
                  <a:pt x="7006" y="6835"/>
                </a:lnTo>
                <a:lnTo>
                  <a:pt x="6959" y="6925"/>
                </a:lnTo>
                <a:lnTo>
                  <a:pt x="6908" y="7012"/>
                </a:lnTo>
                <a:lnTo>
                  <a:pt x="6852" y="7096"/>
                </a:lnTo>
                <a:lnTo>
                  <a:pt x="6789" y="7180"/>
                </a:lnTo>
                <a:lnTo>
                  <a:pt x="6723" y="7260"/>
                </a:lnTo>
                <a:lnTo>
                  <a:pt x="6650" y="7337"/>
                </a:lnTo>
                <a:lnTo>
                  <a:pt x="6572" y="7413"/>
                </a:lnTo>
                <a:lnTo>
                  <a:pt x="6490" y="7486"/>
                </a:lnTo>
                <a:lnTo>
                  <a:pt x="6403" y="7556"/>
                </a:lnTo>
                <a:lnTo>
                  <a:pt x="6310" y="7624"/>
                </a:lnTo>
                <a:lnTo>
                  <a:pt x="6213" y="7689"/>
                </a:lnTo>
                <a:lnTo>
                  <a:pt x="6110" y="7751"/>
                </a:lnTo>
                <a:lnTo>
                  <a:pt x="6002" y="7810"/>
                </a:lnTo>
                <a:lnTo>
                  <a:pt x="5889" y="7866"/>
                </a:lnTo>
                <a:lnTo>
                  <a:pt x="5772" y="7919"/>
                </a:lnTo>
                <a:lnTo>
                  <a:pt x="5649" y="7970"/>
                </a:lnTo>
                <a:lnTo>
                  <a:pt x="5522" y="8018"/>
                </a:lnTo>
                <a:lnTo>
                  <a:pt x="5389" y="8061"/>
                </a:lnTo>
                <a:lnTo>
                  <a:pt x="5252" y="8102"/>
                </a:lnTo>
                <a:lnTo>
                  <a:pt x="5110" y="8140"/>
                </a:lnTo>
                <a:lnTo>
                  <a:pt x="4962" y="8174"/>
                </a:lnTo>
                <a:lnTo>
                  <a:pt x="4810" y="8205"/>
                </a:lnTo>
                <a:lnTo>
                  <a:pt x="4653" y="8232"/>
                </a:lnTo>
                <a:lnTo>
                  <a:pt x="4491" y="8257"/>
                </a:lnTo>
                <a:lnTo>
                  <a:pt x="4410" y="8267"/>
                </a:lnTo>
                <a:lnTo>
                  <a:pt x="4326" y="8278"/>
                </a:lnTo>
                <a:lnTo>
                  <a:pt x="4242" y="8288"/>
                </a:lnTo>
                <a:lnTo>
                  <a:pt x="4156" y="8296"/>
                </a:lnTo>
                <a:lnTo>
                  <a:pt x="4069" y="8304"/>
                </a:lnTo>
                <a:lnTo>
                  <a:pt x="3980" y="8313"/>
                </a:lnTo>
                <a:lnTo>
                  <a:pt x="3892" y="8320"/>
                </a:lnTo>
                <a:lnTo>
                  <a:pt x="3801" y="8328"/>
                </a:lnTo>
                <a:lnTo>
                  <a:pt x="3710" y="8335"/>
                </a:lnTo>
                <a:lnTo>
                  <a:pt x="3618" y="8341"/>
                </a:lnTo>
                <a:lnTo>
                  <a:pt x="3525" y="8347"/>
                </a:lnTo>
                <a:lnTo>
                  <a:pt x="3431" y="8353"/>
                </a:lnTo>
                <a:lnTo>
                  <a:pt x="3336" y="8357"/>
                </a:lnTo>
                <a:lnTo>
                  <a:pt x="3242" y="8363"/>
                </a:lnTo>
                <a:lnTo>
                  <a:pt x="3147" y="8367"/>
                </a:lnTo>
                <a:lnTo>
                  <a:pt x="3052" y="8371"/>
                </a:lnTo>
                <a:lnTo>
                  <a:pt x="3053" y="8371"/>
                </a:lnTo>
                <a:lnTo>
                  <a:pt x="2642" y="8399"/>
                </a:lnTo>
                <a:lnTo>
                  <a:pt x="0" y="8424"/>
                </a:lnTo>
                <a:lnTo>
                  <a:pt x="0" y="7222"/>
                </a:lnTo>
                <a:close/>
              </a:path>
            </a:pathLst>
          </a:custGeom>
          <a:solidFill>
            <a:srgbClr val="B5D8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Calibri" panose="020F0502020204030204" pitchFamily="34" charset="0"/>
              <a:ea typeface="汉仪劲楷简" panose="00020600040101010101" pitchFamily="18" charset="-122"/>
              <a:sym typeface="Calibri" panose="020F0502020204030204" pitchFamily="34" charset="0"/>
            </a:endParaRPr>
          </a:p>
        </p:txBody>
      </p:sp>
      <p:sp>
        <p:nvSpPr>
          <p:cNvPr id="47" name="Freeform1"/>
          <p:cNvSpPr/>
          <p:nvPr/>
        </p:nvSpPr>
        <p:spPr bwMode="auto">
          <a:xfrm>
            <a:off x="10181833" y="1977122"/>
            <a:ext cx="1095767" cy="857250"/>
          </a:xfrm>
          <a:custGeom>
            <a:avLst/>
            <a:gdLst>
              <a:gd name="T0" fmla="*/ 1471 w 1643"/>
              <a:gd name="T1" fmla="*/ 199 h 1621"/>
              <a:gd name="T2" fmla="*/ 1553 w 1643"/>
              <a:gd name="T3" fmla="*/ 106 h 1621"/>
              <a:gd name="T4" fmla="*/ 1610 w 1643"/>
              <a:gd name="T5" fmla="*/ 40 h 1621"/>
              <a:gd name="T6" fmla="*/ 1639 w 1643"/>
              <a:gd name="T7" fmla="*/ 4 h 1621"/>
              <a:gd name="T8" fmla="*/ 1637 w 1643"/>
              <a:gd name="T9" fmla="*/ 14 h 1621"/>
              <a:gd name="T10" fmla="*/ 1585 w 1643"/>
              <a:gd name="T11" fmla="*/ 113 h 1621"/>
              <a:gd name="T12" fmla="*/ 1513 w 1643"/>
              <a:gd name="T13" fmla="*/ 240 h 1621"/>
              <a:gd name="T14" fmla="*/ 1449 w 1643"/>
              <a:gd name="T15" fmla="*/ 346 h 1621"/>
              <a:gd name="T16" fmla="*/ 1373 w 1643"/>
              <a:gd name="T17" fmla="*/ 466 h 1621"/>
              <a:gd name="T18" fmla="*/ 1286 w 1643"/>
              <a:gd name="T19" fmla="*/ 596 h 1621"/>
              <a:gd name="T20" fmla="*/ 1142 w 1643"/>
              <a:gd name="T21" fmla="*/ 750 h 1621"/>
              <a:gd name="T22" fmla="*/ 944 w 1643"/>
              <a:gd name="T23" fmla="*/ 922 h 1621"/>
              <a:gd name="T24" fmla="*/ 746 w 1643"/>
              <a:gd name="T25" fmla="*/ 1088 h 1621"/>
              <a:gd name="T26" fmla="*/ 558 w 1643"/>
              <a:gd name="T27" fmla="*/ 1242 h 1621"/>
              <a:gd name="T28" fmla="*/ 388 w 1643"/>
              <a:gd name="T29" fmla="*/ 1379 h 1621"/>
              <a:gd name="T30" fmla="*/ 246 w 1643"/>
              <a:gd name="T31" fmla="*/ 1491 h 1621"/>
              <a:gd name="T32" fmla="*/ 142 w 1643"/>
              <a:gd name="T33" fmla="*/ 1571 h 1621"/>
              <a:gd name="T34" fmla="*/ 86 w 1643"/>
              <a:gd name="T35" fmla="*/ 1615 h 1621"/>
              <a:gd name="T36" fmla="*/ 0 w 1643"/>
              <a:gd name="T37" fmla="*/ 1582 h 1621"/>
              <a:gd name="T38" fmla="*/ 24 w 1643"/>
              <a:gd name="T39" fmla="*/ 1564 h 1621"/>
              <a:gd name="T40" fmla="*/ 91 w 1643"/>
              <a:gd name="T41" fmla="*/ 1513 h 1621"/>
              <a:gd name="T42" fmla="*/ 192 w 1643"/>
              <a:gd name="T43" fmla="*/ 1435 h 1621"/>
              <a:gd name="T44" fmla="*/ 319 w 1643"/>
              <a:gd name="T45" fmla="*/ 1336 h 1621"/>
              <a:gd name="T46" fmla="*/ 463 w 1643"/>
              <a:gd name="T47" fmla="*/ 1222 h 1621"/>
              <a:gd name="T48" fmla="*/ 617 w 1643"/>
              <a:gd name="T49" fmla="*/ 1097 h 1621"/>
              <a:gd name="T50" fmla="*/ 772 w 1643"/>
              <a:gd name="T51" fmla="*/ 968 h 1621"/>
              <a:gd name="T52" fmla="*/ 919 w 1643"/>
              <a:gd name="T53" fmla="*/ 840 h 1621"/>
              <a:gd name="T54" fmla="*/ 985 w 1643"/>
              <a:gd name="T55" fmla="*/ 778 h 1621"/>
              <a:gd name="T56" fmla="*/ 1048 w 1643"/>
              <a:gd name="T57" fmla="*/ 718 h 1621"/>
              <a:gd name="T58" fmla="*/ 1154 w 1643"/>
              <a:gd name="T59" fmla="*/ 607 h 1621"/>
              <a:gd name="T60" fmla="*/ 1241 w 1643"/>
              <a:gd name="T61" fmla="*/ 507 h 1621"/>
              <a:gd name="T62" fmla="*/ 1310 w 1643"/>
              <a:gd name="T63" fmla="*/ 421 h 1621"/>
              <a:gd name="T64" fmla="*/ 1360 w 1643"/>
              <a:gd name="T65" fmla="*/ 350 h 1621"/>
              <a:gd name="T66" fmla="*/ 1394 w 1643"/>
              <a:gd name="T67" fmla="*/ 298 h 1621"/>
              <a:gd name="T68" fmla="*/ 1420 w 1643"/>
              <a:gd name="T69" fmla="*/ 253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3" h="1621">
                <a:moveTo>
                  <a:pt x="1420" y="253"/>
                </a:moveTo>
                <a:lnTo>
                  <a:pt x="1471" y="199"/>
                </a:lnTo>
                <a:lnTo>
                  <a:pt x="1515" y="149"/>
                </a:lnTo>
                <a:lnTo>
                  <a:pt x="1553" y="106"/>
                </a:lnTo>
                <a:lnTo>
                  <a:pt x="1585" y="70"/>
                </a:lnTo>
                <a:lnTo>
                  <a:pt x="1610" y="40"/>
                </a:lnTo>
                <a:lnTo>
                  <a:pt x="1628" y="18"/>
                </a:lnTo>
                <a:lnTo>
                  <a:pt x="1639" y="4"/>
                </a:lnTo>
                <a:lnTo>
                  <a:pt x="1643" y="0"/>
                </a:lnTo>
                <a:lnTo>
                  <a:pt x="1637" y="14"/>
                </a:lnTo>
                <a:lnTo>
                  <a:pt x="1618" y="52"/>
                </a:lnTo>
                <a:lnTo>
                  <a:pt x="1585" y="113"/>
                </a:lnTo>
                <a:lnTo>
                  <a:pt x="1540" y="194"/>
                </a:lnTo>
                <a:lnTo>
                  <a:pt x="1513" y="240"/>
                </a:lnTo>
                <a:lnTo>
                  <a:pt x="1483" y="292"/>
                </a:lnTo>
                <a:lnTo>
                  <a:pt x="1449" y="346"/>
                </a:lnTo>
                <a:lnTo>
                  <a:pt x="1414" y="404"/>
                </a:lnTo>
                <a:lnTo>
                  <a:pt x="1373" y="466"/>
                </a:lnTo>
                <a:lnTo>
                  <a:pt x="1331" y="530"/>
                </a:lnTo>
                <a:lnTo>
                  <a:pt x="1286" y="596"/>
                </a:lnTo>
                <a:lnTo>
                  <a:pt x="1237" y="664"/>
                </a:lnTo>
                <a:lnTo>
                  <a:pt x="1142" y="750"/>
                </a:lnTo>
                <a:lnTo>
                  <a:pt x="1043" y="836"/>
                </a:lnTo>
                <a:lnTo>
                  <a:pt x="944" y="922"/>
                </a:lnTo>
                <a:lnTo>
                  <a:pt x="845" y="1006"/>
                </a:lnTo>
                <a:lnTo>
                  <a:pt x="746" y="1088"/>
                </a:lnTo>
                <a:lnTo>
                  <a:pt x="650" y="1167"/>
                </a:lnTo>
                <a:lnTo>
                  <a:pt x="558" y="1242"/>
                </a:lnTo>
                <a:lnTo>
                  <a:pt x="469" y="1313"/>
                </a:lnTo>
                <a:lnTo>
                  <a:pt x="388" y="1379"/>
                </a:lnTo>
                <a:lnTo>
                  <a:pt x="313" y="1438"/>
                </a:lnTo>
                <a:lnTo>
                  <a:pt x="246" y="1491"/>
                </a:lnTo>
                <a:lnTo>
                  <a:pt x="189" y="1535"/>
                </a:lnTo>
                <a:lnTo>
                  <a:pt x="142" y="1571"/>
                </a:lnTo>
                <a:lnTo>
                  <a:pt x="108" y="1599"/>
                </a:lnTo>
                <a:lnTo>
                  <a:pt x="86" y="1615"/>
                </a:lnTo>
                <a:lnTo>
                  <a:pt x="79" y="1621"/>
                </a:lnTo>
                <a:lnTo>
                  <a:pt x="0" y="1582"/>
                </a:lnTo>
                <a:lnTo>
                  <a:pt x="6" y="1576"/>
                </a:lnTo>
                <a:lnTo>
                  <a:pt x="24" y="1564"/>
                </a:lnTo>
                <a:lnTo>
                  <a:pt x="53" y="1542"/>
                </a:lnTo>
                <a:lnTo>
                  <a:pt x="91" y="1513"/>
                </a:lnTo>
                <a:lnTo>
                  <a:pt x="137" y="1477"/>
                </a:lnTo>
                <a:lnTo>
                  <a:pt x="192" y="1435"/>
                </a:lnTo>
                <a:lnTo>
                  <a:pt x="252" y="1388"/>
                </a:lnTo>
                <a:lnTo>
                  <a:pt x="319" y="1336"/>
                </a:lnTo>
                <a:lnTo>
                  <a:pt x="389" y="1280"/>
                </a:lnTo>
                <a:lnTo>
                  <a:pt x="463" y="1222"/>
                </a:lnTo>
                <a:lnTo>
                  <a:pt x="539" y="1161"/>
                </a:lnTo>
                <a:lnTo>
                  <a:pt x="617" y="1097"/>
                </a:lnTo>
                <a:lnTo>
                  <a:pt x="694" y="1033"/>
                </a:lnTo>
                <a:lnTo>
                  <a:pt x="772" y="968"/>
                </a:lnTo>
                <a:lnTo>
                  <a:pt x="847" y="904"/>
                </a:lnTo>
                <a:lnTo>
                  <a:pt x="919" y="840"/>
                </a:lnTo>
                <a:lnTo>
                  <a:pt x="952" y="808"/>
                </a:lnTo>
                <a:lnTo>
                  <a:pt x="985" y="778"/>
                </a:lnTo>
                <a:lnTo>
                  <a:pt x="1017" y="748"/>
                </a:lnTo>
                <a:lnTo>
                  <a:pt x="1048" y="718"/>
                </a:lnTo>
                <a:lnTo>
                  <a:pt x="1104" y="661"/>
                </a:lnTo>
                <a:lnTo>
                  <a:pt x="1154" y="607"/>
                </a:lnTo>
                <a:lnTo>
                  <a:pt x="1201" y="555"/>
                </a:lnTo>
                <a:lnTo>
                  <a:pt x="1241" y="507"/>
                </a:lnTo>
                <a:lnTo>
                  <a:pt x="1278" y="462"/>
                </a:lnTo>
                <a:lnTo>
                  <a:pt x="1310" y="421"/>
                </a:lnTo>
                <a:lnTo>
                  <a:pt x="1336" y="384"/>
                </a:lnTo>
                <a:lnTo>
                  <a:pt x="1360" y="350"/>
                </a:lnTo>
                <a:lnTo>
                  <a:pt x="1379" y="322"/>
                </a:lnTo>
                <a:lnTo>
                  <a:pt x="1394" y="298"/>
                </a:lnTo>
                <a:lnTo>
                  <a:pt x="1414" y="265"/>
                </a:lnTo>
                <a:lnTo>
                  <a:pt x="1420" y="253"/>
                </a:lnTo>
                <a:lnTo>
                  <a:pt x="1420" y="253"/>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Calibri" panose="020F0502020204030204" pitchFamily="34" charset="0"/>
              <a:ea typeface="汉仪劲楷简" panose="00020600040101010101" pitchFamily="18" charset="-122"/>
              <a:sym typeface="Calibri" panose="020F0502020204030204" pitchFamily="34" charset="0"/>
            </a:endParaRPr>
          </a:p>
        </p:txBody>
      </p:sp>
      <p:sp>
        <p:nvSpPr>
          <p:cNvPr id="48" name="Freeform2"/>
          <p:cNvSpPr/>
          <p:nvPr/>
        </p:nvSpPr>
        <p:spPr bwMode="auto">
          <a:xfrm>
            <a:off x="0" y="6009372"/>
            <a:ext cx="2165540" cy="134938"/>
          </a:xfrm>
          <a:custGeom>
            <a:avLst/>
            <a:gdLst>
              <a:gd name="T0" fmla="*/ 0 w 3248"/>
              <a:gd name="T1" fmla="*/ 255 h 255"/>
              <a:gd name="T2" fmla="*/ 0 w 3248"/>
              <a:gd name="T3" fmla="*/ 91 h 255"/>
              <a:gd name="T4" fmla="*/ 18 w 3248"/>
              <a:gd name="T5" fmla="*/ 91 h 255"/>
              <a:gd name="T6" fmla="*/ 70 w 3248"/>
              <a:gd name="T7" fmla="*/ 91 h 255"/>
              <a:gd name="T8" fmla="*/ 152 w 3248"/>
              <a:gd name="T9" fmla="*/ 90 h 255"/>
              <a:gd name="T10" fmla="*/ 260 w 3248"/>
              <a:gd name="T11" fmla="*/ 89 h 255"/>
              <a:gd name="T12" fmla="*/ 391 w 3248"/>
              <a:gd name="T13" fmla="*/ 88 h 255"/>
              <a:gd name="T14" fmla="*/ 541 w 3248"/>
              <a:gd name="T15" fmla="*/ 86 h 255"/>
              <a:gd name="T16" fmla="*/ 707 w 3248"/>
              <a:gd name="T17" fmla="*/ 83 h 255"/>
              <a:gd name="T18" fmla="*/ 884 w 3248"/>
              <a:gd name="T19" fmla="*/ 81 h 255"/>
              <a:gd name="T20" fmla="*/ 1069 w 3248"/>
              <a:gd name="T21" fmla="*/ 78 h 255"/>
              <a:gd name="T22" fmla="*/ 1258 w 3248"/>
              <a:gd name="T23" fmla="*/ 75 h 255"/>
              <a:gd name="T24" fmla="*/ 1449 w 3248"/>
              <a:gd name="T25" fmla="*/ 72 h 255"/>
              <a:gd name="T26" fmla="*/ 1635 w 3248"/>
              <a:gd name="T27" fmla="*/ 69 h 255"/>
              <a:gd name="T28" fmla="*/ 1815 w 3248"/>
              <a:gd name="T29" fmla="*/ 64 h 255"/>
              <a:gd name="T30" fmla="*/ 1984 w 3248"/>
              <a:gd name="T31" fmla="*/ 59 h 255"/>
              <a:gd name="T32" fmla="*/ 2138 w 3248"/>
              <a:gd name="T33" fmla="*/ 55 h 255"/>
              <a:gd name="T34" fmla="*/ 2275 w 3248"/>
              <a:gd name="T35" fmla="*/ 50 h 255"/>
              <a:gd name="T36" fmla="*/ 2396 w 3248"/>
              <a:gd name="T37" fmla="*/ 43 h 255"/>
              <a:gd name="T38" fmla="*/ 2509 w 3248"/>
              <a:gd name="T39" fmla="*/ 39 h 255"/>
              <a:gd name="T40" fmla="*/ 2612 w 3248"/>
              <a:gd name="T41" fmla="*/ 34 h 255"/>
              <a:gd name="T42" fmla="*/ 2706 w 3248"/>
              <a:gd name="T43" fmla="*/ 29 h 255"/>
              <a:gd name="T44" fmla="*/ 2791 w 3248"/>
              <a:gd name="T45" fmla="*/ 24 h 255"/>
              <a:gd name="T46" fmla="*/ 2868 w 3248"/>
              <a:gd name="T47" fmla="*/ 21 h 255"/>
              <a:gd name="T48" fmla="*/ 2936 w 3248"/>
              <a:gd name="T49" fmla="*/ 17 h 255"/>
              <a:gd name="T50" fmla="*/ 2996 w 3248"/>
              <a:gd name="T51" fmla="*/ 14 h 255"/>
              <a:gd name="T52" fmla="*/ 3048 w 3248"/>
              <a:gd name="T53" fmla="*/ 10 h 255"/>
              <a:gd name="T54" fmla="*/ 3092 w 3248"/>
              <a:gd name="T55" fmla="*/ 7 h 255"/>
              <a:gd name="T56" fmla="*/ 3129 w 3248"/>
              <a:gd name="T57" fmla="*/ 5 h 255"/>
              <a:gd name="T58" fmla="*/ 3160 w 3248"/>
              <a:gd name="T59" fmla="*/ 3 h 255"/>
              <a:gd name="T60" fmla="*/ 3182 w 3248"/>
              <a:gd name="T61" fmla="*/ 2 h 255"/>
              <a:gd name="T62" fmla="*/ 3198 w 3248"/>
              <a:gd name="T63" fmla="*/ 1 h 255"/>
              <a:gd name="T64" fmla="*/ 3207 w 3248"/>
              <a:gd name="T65" fmla="*/ 0 h 255"/>
              <a:gd name="T66" fmla="*/ 3211 w 3248"/>
              <a:gd name="T67" fmla="*/ 0 h 255"/>
              <a:gd name="T68" fmla="*/ 3247 w 3248"/>
              <a:gd name="T69" fmla="*/ 159 h 255"/>
              <a:gd name="T70" fmla="*/ 3248 w 3248"/>
              <a:gd name="T71" fmla="*/ 159 h 255"/>
              <a:gd name="T72" fmla="*/ 3248 w 3248"/>
              <a:gd name="T73" fmla="*/ 160 h 255"/>
              <a:gd name="T74" fmla="*/ 3237 w 3248"/>
              <a:gd name="T75" fmla="*/ 161 h 255"/>
              <a:gd name="T76" fmla="*/ 3211 w 3248"/>
              <a:gd name="T77" fmla="*/ 163 h 255"/>
              <a:gd name="T78" fmla="*/ 3197 w 3248"/>
              <a:gd name="T79" fmla="*/ 163 h 255"/>
              <a:gd name="T80" fmla="*/ 3155 w 3248"/>
              <a:gd name="T81" fmla="*/ 166 h 255"/>
              <a:gd name="T82" fmla="*/ 3086 w 3248"/>
              <a:gd name="T83" fmla="*/ 169 h 255"/>
              <a:gd name="T84" fmla="*/ 2991 w 3248"/>
              <a:gd name="T85" fmla="*/ 174 h 255"/>
              <a:gd name="T86" fmla="*/ 2869 w 3248"/>
              <a:gd name="T87" fmla="*/ 181 h 255"/>
              <a:gd name="T88" fmla="*/ 2723 w 3248"/>
              <a:gd name="T89" fmla="*/ 187 h 255"/>
              <a:gd name="T90" fmla="*/ 2552 w 3248"/>
              <a:gd name="T91" fmla="*/ 195 h 255"/>
              <a:gd name="T92" fmla="*/ 2356 w 3248"/>
              <a:gd name="T93" fmla="*/ 202 h 255"/>
              <a:gd name="T94" fmla="*/ 2137 w 3248"/>
              <a:gd name="T95" fmla="*/ 210 h 255"/>
              <a:gd name="T96" fmla="*/ 1895 w 3248"/>
              <a:gd name="T97" fmla="*/ 218 h 255"/>
              <a:gd name="T98" fmla="*/ 1632 w 3248"/>
              <a:gd name="T99" fmla="*/ 226 h 255"/>
              <a:gd name="T100" fmla="*/ 1346 w 3248"/>
              <a:gd name="T101" fmla="*/ 234 h 255"/>
              <a:gd name="T102" fmla="*/ 1040 w 3248"/>
              <a:gd name="T103" fmla="*/ 240 h 255"/>
              <a:gd name="T104" fmla="*/ 713 w 3248"/>
              <a:gd name="T105" fmla="*/ 246 h 255"/>
              <a:gd name="T106" fmla="*/ 366 w 3248"/>
              <a:gd name="T107" fmla="*/ 252 h 255"/>
              <a:gd name="T108" fmla="*/ 0 w 3248"/>
              <a:gd name="T10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48" h="255">
                <a:moveTo>
                  <a:pt x="0" y="255"/>
                </a:moveTo>
                <a:lnTo>
                  <a:pt x="0" y="91"/>
                </a:lnTo>
                <a:lnTo>
                  <a:pt x="18" y="91"/>
                </a:lnTo>
                <a:lnTo>
                  <a:pt x="70" y="91"/>
                </a:lnTo>
                <a:lnTo>
                  <a:pt x="152" y="90"/>
                </a:lnTo>
                <a:lnTo>
                  <a:pt x="260" y="89"/>
                </a:lnTo>
                <a:lnTo>
                  <a:pt x="391" y="88"/>
                </a:lnTo>
                <a:lnTo>
                  <a:pt x="541" y="86"/>
                </a:lnTo>
                <a:lnTo>
                  <a:pt x="707" y="83"/>
                </a:lnTo>
                <a:lnTo>
                  <a:pt x="884" y="81"/>
                </a:lnTo>
                <a:lnTo>
                  <a:pt x="1069" y="78"/>
                </a:lnTo>
                <a:lnTo>
                  <a:pt x="1258" y="75"/>
                </a:lnTo>
                <a:lnTo>
                  <a:pt x="1449" y="72"/>
                </a:lnTo>
                <a:lnTo>
                  <a:pt x="1635" y="69"/>
                </a:lnTo>
                <a:lnTo>
                  <a:pt x="1815" y="64"/>
                </a:lnTo>
                <a:lnTo>
                  <a:pt x="1984" y="59"/>
                </a:lnTo>
                <a:lnTo>
                  <a:pt x="2138" y="55"/>
                </a:lnTo>
                <a:lnTo>
                  <a:pt x="2275" y="50"/>
                </a:lnTo>
                <a:lnTo>
                  <a:pt x="2396" y="43"/>
                </a:lnTo>
                <a:lnTo>
                  <a:pt x="2509" y="39"/>
                </a:lnTo>
                <a:lnTo>
                  <a:pt x="2612" y="34"/>
                </a:lnTo>
                <a:lnTo>
                  <a:pt x="2706" y="29"/>
                </a:lnTo>
                <a:lnTo>
                  <a:pt x="2791" y="24"/>
                </a:lnTo>
                <a:lnTo>
                  <a:pt x="2868" y="21"/>
                </a:lnTo>
                <a:lnTo>
                  <a:pt x="2936" y="17"/>
                </a:lnTo>
                <a:lnTo>
                  <a:pt x="2996" y="14"/>
                </a:lnTo>
                <a:lnTo>
                  <a:pt x="3048" y="10"/>
                </a:lnTo>
                <a:lnTo>
                  <a:pt x="3092" y="7"/>
                </a:lnTo>
                <a:lnTo>
                  <a:pt x="3129" y="5"/>
                </a:lnTo>
                <a:lnTo>
                  <a:pt x="3160" y="3"/>
                </a:lnTo>
                <a:lnTo>
                  <a:pt x="3182" y="2"/>
                </a:lnTo>
                <a:lnTo>
                  <a:pt x="3198" y="1"/>
                </a:lnTo>
                <a:lnTo>
                  <a:pt x="3207" y="0"/>
                </a:lnTo>
                <a:lnTo>
                  <a:pt x="3211" y="0"/>
                </a:lnTo>
                <a:lnTo>
                  <a:pt x="3247" y="159"/>
                </a:lnTo>
                <a:lnTo>
                  <a:pt x="3248" y="159"/>
                </a:lnTo>
                <a:lnTo>
                  <a:pt x="3248" y="160"/>
                </a:lnTo>
                <a:lnTo>
                  <a:pt x="3237" y="161"/>
                </a:lnTo>
                <a:lnTo>
                  <a:pt x="3211" y="163"/>
                </a:lnTo>
                <a:lnTo>
                  <a:pt x="3197" y="163"/>
                </a:lnTo>
                <a:lnTo>
                  <a:pt x="3155" y="166"/>
                </a:lnTo>
                <a:lnTo>
                  <a:pt x="3086" y="169"/>
                </a:lnTo>
                <a:lnTo>
                  <a:pt x="2991" y="174"/>
                </a:lnTo>
                <a:lnTo>
                  <a:pt x="2869" y="181"/>
                </a:lnTo>
                <a:lnTo>
                  <a:pt x="2723" y="187"/>
                </a:lnTo>
                <a:lnTo>
                  <a:pt x="2552" y="195"/>
                </a:lnTo>
                <a:lnTo>
                  <a:pt x="2356" y="202"/>
                </a:lnTo>
                <a:lnTo>
                  <a:pt x="2137" y="210"/>
                </a:lnTo>
                <a:lnTo>
                  <a:pt x="1895" y="218"/>
                </a:lnTo>
                <a:lnTo>
                  <a:pt x="1632" y="226"/>
                </a:lnTo>
                <a:lnTo>
                  <a:pt x="1346" y="234"/>
                </a:lnTo>
                <a:lnTo>
                  <a:pt x="1040" y="240"/>
                </a:lnTo>
                <a:lnTo>
                  <a:pt x="713" y="246"/>
                </a:lnTo>
                <a:lnTo>
                  <a:pt x="366" y="252"/>
                </a:lnTo>
                <a:lnTo>
                  <a:pt x="0" y="255"/>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Calibri" panose="020F0502020204030204" pitchFamily="34" charset="0"/>
              <a:ea typeface="汉仪劲楷简" panose="00020600040101010101" pitchFamily="18" charset="-122"/>
              <a:sym typeface="Calibri" panose="020F0502020204030204" pitchFamily="34" charset="0"/>
            </a:endParaRPr>
          </a:p>
        </p:txBody>
      </p:sp>
      <p:sp>
        <p:nvSpPr>
          <p:cNvPr id="49" name="Freeform3"/>
          <p:cNvSpPr/>
          <p:nvPr/>
        </p:nvSpPr>
        <p:spPr bwMode="auto">
          <a:xfrm>
            <a:off x="2367496" y="5334685"/>
            <a:ext cx="1839609" cy="747713"/>
          </a:xfrm>
          <a:custGeom>
            <a:avLst/>
            <a:gdLst>
              <a:gd name="T0" fmla="*/ 137 w 2761"/>
              <a:gd name="T1" fmla="*/ 1408 h 1414"/>
              <a:gd name="T2" fmla="*/ 354 w 2761"/>
              <a:gd name="T3" fmla="*/ 1391 h 1414"/>
              <a:gd name="T4" fmla="*/ 538 w 2761"/>
              <a:gd name="T5" fmla="*/ 1372 h 1414"/>
              <a:gd name="T6" fmla="*/ 669 w 2761"/>
              <a:gd name="T7" fmla="*/ 1357 h 1414"/>
              <a:gd name="T8" fmla="*/ 804 w 2761"/>
              <a:gd name="T9" fmla="*/ 1338 h 1414"/>
              <a:gd name="T10" fmla="*/ 941 w 2761"/>
              <a:gd name="T11" fmla="*/ 1317 h 1414"/>
              <a:gd name="T12" fmla="*/ 1080 w 2761"/>
              <a:gd name="T13" fmla="*/ 1292 h 1414"/>
              <a:gd name="T14" fmla="*/ 1219 w 2761"/>
              <a:gd name="T15" fmla="*/ 1263 h 1414"/>
              <a:gd name="T16" fmla="*/ 1357 w 2761"/>
              <a:gd name="T17" fmla="*/ 1230 h 1414"/>
              <a:gd name="T18" fmla="*/ 1493 w 2761"/>
              <a:gd name="T19" fmla="*/ 1194 h 1414"/>
              <a:gd name="T20" fmla="*/ 1624 w 2761"/>
              <a:gd name="T21" fmla="*/ 1153 h 1414"/>
              <a:gd name="T22" fmla="*/ 1751 w 2761"/>
              <a:gd name="T23" fmla="*/ 1108 h 1414"/>
              <a:gd name="T24" fmla="*/ 1872 w 2761"/>
              <a:gd name="T25" fmla="*/ 1057 h 1414"/>
              <a:gd name="T26" fmla="*/ 1984 w 2761"/>
              <a:gd name="T27" fmla="*/ 1001 h 1414"/>
              <a:gd name="T28" fmla="*/ 2105 w 2761"/>
              <a:gd name="T29" fmla="*/ 929 h 1414"/>
              <a:gd name="T30" fmla="*/ 2228 w 2761"/>
              <a:gd name="T31" fmla="*/ 846 h 1414"/>
              <a:gd name="T32" fmla="*/ 2334 w 2761"/>
              <a:gd name="T33" fmla="*/ 764 h 1414"/>
              <a:gd name="T34" fmla="*/ 2426 w 2761"/>
              <a:gd name="T35" fmla="*/ 682 h 1414"/>
              <a:gd name="T36" fmla="*/ 2503 w 2761"/>
              <a:gd name="T37" fmla="*/ 604 h 1414"/>
              <a:gd name="T38" fmla="*/ 2567 w 2761"/>
              <a:gd name="T39" fmla="*/ 528 h 1414"/>
              <a:gd name="T40" fmla="*/ 2620 w 2761"/>
              <a:gd name="T41" fmla="*/ 455 h 1414"/>
              <a:gd name="T42" fmla="*/ 2662 w 2761"/>
              <a:gd name="T43" fmla="*/ 386 h 1414"/>
              <a:gd name="T44" fmla="*/ 2695 w 2761"/>
              <a:gd name="T45" fmla="*/ 323 h 1414"/>
              <a:gd name="T46" fmla="*/ 2720 w 2761"/>
              <a:gd name="T47" fmla="*/ 264 h 1414"/>
              <a:gd name="T48" fmla="*/ 2737 w 2761"/>
              <a:gd name="T49" fmla="*/ 213 h 1414"/>
              <a:gd name="T50" fmla="*/ 2749 w 2761"/>
              <a:gd name="T51" fmla="*/ 167 h 1414"/>
              <a:gd name="T52" fmla="*/ 2758 w 2761"/>
              <a:gd name="T53" fmla="*/ 114 h 1414"/>
              <a:gd name="T54" fmla="*/ 2761 w 2761"/>
              <a:gd name="T55" fmla="*/ 74 h 1414"/>
              <a:gd name="T56" fmla="*/ 2613 w 2761"/>
              <a:gd name="T57" fmla="*/ 0 h 1414"/>
              <a:gd name="T58" fmla="*/ 2604 w 2761"/>
              <a:gd name="T59" fmla="*/ 30 h 1414"/>
              <a:gd name="T60" fmla="*/ 2571 w 2761"/>
              <a:gd name="T61" fmla="*/ 109 h 1414"/>
              <a:gd name="T62" fmla="*/ 2544 w 2761"/>
              <a:gd name="T63" fmla="*/ 164 h 1414"/>
              <a:gd name="T64" fmla="*/ 2510 w 2761"/>
              <a:gd name="T65" fmla="*/ 226 h 1414"/>
              <a:gd name="T66" fmla="*/ 2466 w 2761"/>
              <a:gd name="T67" fmla="*/ 296 h 1414"/>
              <a:gd name="T68" fmla="*/ 2413 w 2761"/>
              <a:gd name="T69" fmla="*/ 371 h 1414"/>
              <a:gd name="T70" fmla="*/ 2351 w 2761"/>
              <a:gd name="T71" fmla="*/ 450 h 1414"/>
              <a:gd name="T72" fmla="*/ 2277 w 2761"/>
              <a:gd name="T73" fmla="*/ 530 h 1414"/>
              <a:gd name="T74" fmla="*/ 2191 w 2761"/>
              <a:gd name="T75" fmla="*/ 610 h 1414"/>
              <a:gd name="T76" fmla="*/ 2094 w 2761"/>
              <a:gd name="T77" fmla="*/ 691 h 1414"/>
              <a:gd name="T78" fmla="*/ 1983 w 2761"/>
              <a:gd name="T79" fmla="*/ 768 h 1414"/>
              <a:gd name="T80" fmla="*/ 1858 w 2761"/>
              <a:gd name="T81" fmla="*/ 841 h 1414"/>
              <a:gd name="T82" fmla="*/ 1719 w 2761"/>
              <a:gd name="T83" fmla="*/ 910 h 1414"/>
              <a:gd name="T84" fmla="*/ 1564 w 2761"/>
              <a:gd name="T85" fmla="*/ 971 h 1414"/>
              <a:gd name="T86" fmla="*/ 1454 w 2761"/>
              <a:gd name="T87" fmla="*/ 1008 h 1414"/>
              <a:gd name="T88" fmla="*/ 1343 w 2761"/>
              <a:gd name="T89" fmla="*/ 1042 h 1414"/>
              <a:gd name="T90" fmla="*/ 1232 w 2761"/>
              <a:gd name="T91" fmla="*/ 1073 h 1414"/>
              <a:gd name="T92" fmla="*/ 1121 w 2761"/>
              <a:gd name="T93" fmla="*/ 1100 h 1414"/>
              <a:gd name="T94" fmla="*/ 1011 w 2761"/>
              <a:gd name="T95" fmla="*/ 1125 h 1414"/>
              <a:gd name="T96" fmla="*/ 903 w 2761"/>
              <a:gd name="T97" fmla="*/ 1147 h 1414"/>
              <a:gd name="T98" fmla="*/ 693 w 2761"/>
              <a:gd name="T99" fmla="*/ 1184 h 1414"/>
              <a:gd name="T100" fmla="*/ 493 w 2761"/>
              <a:gd name="T101" fmla="*/ 1212 h 1414"/>
              <a:gd name="T102" fmla="*/ 309 w 2761"/>
              <a:gd name="T103" fmla="*/ 1234 h 1414"/>
              <a:gd name="T104" fmla="*/ 143 w 2761"/>
              <a:gd name="T105" fmla="*/ 1247 h 1414"/>
              <a:gd name="T106" fmla="*/ 0 w 2761"/>
              <a:gd name="T107" fmla="*/ 1256 h 1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61" h="1414">
                <a:moveTo>
                  <a:pt x="41" y="1414"/>
                </a:moveTo>
                <a:lnTo>
                  <a:pt x="137" y="1408"/>
                </a:lnTo>
                <a:lnTo>
                  <a:pt x="241" y="1401"/>
                </a:lnTo>
                <a:lnTo>
                  <a:pt x="354" y="1391"/>
                </a:lnTo>
                <a:lnTo>
                  <a:pt x="476" y="1380"/>
                </a:lnTo>
                <a:lnTo>
                  <a:pt x="538" y="1372"/>
                </a:lnTo>
                <a:lnTo>
                  <a:pt x="603" y="1365"/>
                </a:lnTo>
                <a:lnTo>
                  <a:pt x="669" y="1357"/>
                </a:lnTo>
                <a:lnTo>
                  <a:pt x="736" y="1348"/>
                </a:lnTo>
                <a:lnTo>
                  <a:pt x="804" y="1338"/>
                </a:lnTo>
                <a:lnTo>
                  <a:pt x="871" y="1328"/>
                </a:lnTo>
                <a:lnTo>
                  <a:pt x="941" y="1317"/>
                </a:lnTo>
                <a:lnTo>
                  <a:pt x="1010" y="1305"/>
                </a:lnTo>
                <a:lnTo>
                  <a:pt x="1080" y="1292"/>
                </a:lnTo>
                <a:lnTo>
                  <a:pt x="1150" y="1278"/>
                </a:lnTo>
                <a:lnTo>
                  <a:pt x="1219" y="1263"/>
                </a:lnTo>
                <a:lnTo>
                  <a:pt x="1288" y="1247"/>
                </a:lnTo>
                <a:lnTo>
                  <a:pt x="1357" y="1230"/>
                </a:lnTo>
                <a:lnTo>
                  <a:pt x="1426" y="1214"/>
                </a:lnTo>
                <a:lnTo>
                  <a:pt x="1493" y="1194"/>
                </a:lnTo>
                <a:lnTo>
                  <a:pt x="1559" y="1174"/>
                </a:lnTo>
                <a:lnTo>
                  <a:pt x="1624" y="1153"/>
                </a:lnTo>
                <a:lnTo>
                  <a:pt x="1689" y="1131"/>
                </a:lnTo>
                <a:lnTo>
                  <a:pt x="1751" y="1108"/>
                </a:lnTo>
                <a:lnTo>
                  <a:pt x="1813" y="1082"/>
                </a:lnTo>
                <a:lnTo>
                  <a:pt x="1872" y="1057"/>
                </a:lnTo>
                <a:lnTo>
                  <a:pt x="1929" y="1029"/>
                </a:lnTo>
                <a:lnTo>
                  <a:pt x="1984" y="1001"/>
                </a:lnTo>
                <a:lnTo>
                  <a:pt x="2037" y="971"/>
                </a:lnTo>
                <a:lnTo>
                  <a:pt x="2105" y="929"/>
                </a:lnTo>
                <a:lnTo>
                  <a:pt x="2168" y="888"/>
                </a:lnTo>
                <a:lnTo>
                  <a:pt x="2228" y="846"/>
                </a:lnTo>
                <a:lnTo>
                  <a:pt x="2283" y="805"/>
                </a:lnTo>
                <a:lnTo>
                  <a:pt x="2334" y="764"/>
                </a:lnTo>
                <a:lnTo>
                  <a:pt x="2382" y="723"/>
                </a:lnTo>
                <a:lnTo>
                  <a:pt x="2426" y="682"/>
                </a:lnTo>
                <a:lnTo>
                  <a:pt x="2466" y="643"/>
                </a:lnTo>
                <a:lnTo>
                  <a:pt x="2503" y="604"/>
                </a:lnTo>
                <a:lnTo>
                  <a:pt x="2536" y="565"/>
                </a:lnTo>
                <a:lnTo>
                  <a:pt x="2567" y="528"/>
                </a:lnTo>
                <a:lnTo>
                  <a:pt x="2595" y="491"/>
                </a:lnTo>
                <a:lnTo>
                  <a:pt x="2620" y="455"/>
                </a:lnTo>
                <a:lnTo>
                  <a:pt x="2642" y="420"/>
                </a:lnTo>
                <a:lnTo>
                  <a:pt x="2662" y="386"/>
                </a:lnTo>
                <a:lnTo>
                  <a:pt x="2680" y="353"/>
                </a:lnTo>
                <a:lnTo>
                  <a:pt x="2695" y="323"/>
                </a:lnTo>
                <a:lnTo>
                  <a:pt x="2708" y="293"/>
                </a:lnTo>
                <a:lnTo>
                  <a:pt x="2720" y="264"/>
                </a:lnTo>
                <a:lnTo>
                  <a:pt x="2729" y="238"/>
                </a:lnTo>
                <a:lnTo>
                  <a:pt x="2737" y="213"/>
                </a:lnTo>
                <a:lnTo>
                  <a:pt x="2743" y="189"/>
                </a:lnTo>
                <a:lnTo>
                  <a:pt x="2749" y="167"/>
                </a:lnTo>
                <a:lnTo>
                  <a:pt x="2753" y="148"/>
                </a:lnTo>
                <a:lnTo>
                  <a:pt x="2758" y="114"/>
                </a:lnTo>
                <a:lnTo>
                  <a:pt x="2760" y="90"/>
                </a:lnTo>
                <a:lnTo>
                  <a:pt x="2761" y="74"/>
                </a:lnTo>
                <a:lnTo>
                  <a:pt x="2761" y="70"/>
                </a:lnTo>
                <a:lnTo>
                  <a:pt x="2613" y="0"/>
                </a:lnTo>
                <a:lnTo>
                  <a:pt x="2611" y="7"/>
                </a:lnTo>
                <a:lnTo>
                  <a:pt x="2604" y="30"/>
                </a:lnTo>
                <a:lnTo>
                  <a:pt x="2591" y="63"/>
                </a:lnTo>
                <a:lnTo>
                  <a:pt x="2571" y="109"/>
                </a:lnTo>
                <a:lnTo>
                  <a:pt x="2558" y="135"/>
                </a:lnTo>
                <a:lnTo>
                  <a:pt x="2544" y="164"/>
                </a:lnTo>
                <a:lnTo>
                  <a:pt x="2529" y="195"/>
                </a:lnTo>
                <a:lnTo>
                  <a:pt x="2510" y="226"/>
                </a:lnTo>
                <a:lnTo>
                  <a:pt x="2489" y="261"/>
                </a:lnTo>
                <a:lnTo>
                  <a:pt x="2466" y="296"/>
                </a:lnTo>
                <a:lnTo>
                  <a:pt x="2441" y="333"/>
                </a:lnTo>
                <a:lnTo>
                  <a:pt x="2413" y="371"/>
                </a:lnTo>
                <a:lnTo>
                  <a:pt x="2384" y="409"/>
                </a:lnTo>
                <a:lnTo>
                  <a:pt x="2351" y="450"/>
                </a:lnTo>
                <a:lnTo>
                  <a:pt x="2315" y="489"/>
                </a:lnTo>
                <a:lnTo>
                  <a:pt x="2277" y="530"/>
                </a:lnTo>
                <a:lnTo>
                  <a:pt x="2236" y="570"/>
                </a:lnTo>
                <a:lnTo>
                  <a:pt x="2191" y="610"/>
                </a:lnTo>
                <a:lnTo>
                  <a:pt x="2145" y="651"/>
                </a:lnTo>
                <a:lnTo>
                  <a:pt x="2094" y="691"/>
                </a:lnTo>
                <a:lnTo>
                  <a:pt x="2040" y="730"/>
                </a:lnTo>
                <a:lnTo>
                  <a:pt x="1983" y="768"/>
                </a:lnTo>
                <a:lnTo>
                  <a:pt x="1923" y="805"/>
                </a:lnTo>
                <a:lnTo>
                  <a:pt x="1858" y="841"/>
                </a:lnTo>
                <a:lnTo>
                  <a:pt x="1790" y="876"/>
                </a:lnTo>
                <a:lnTo>
                  <a:pt x="1719" y="910"/>
                </a:lnTo>
                <a:lnTo>
                  <a:pt x="1643" y="942"/>
                </a:lnTo>
                <a:lnTo>
                  <a:pt x="1564" y="971"/>
                </a:lnTo>
                <a:lnTo>
                  <a:pt x="1509" y="990"/>
                </a:lnTo>
                <a:lnTo>
                  <a:pt x="1454" y="1008"/>
                </a:lnTo>
                <a:lnTo>
                  <a:pt x="1398" y="1025"/>
                </a:lnTo>
                <a:lnTo>
                  <a:pt x="1343" y="1042"/>
                </a:lnTo>
                <a:lnTo>
                  <a:pt x="1287" y="1057"/>
                </a:lnTo>
                <a:lnTo>
                  <a:pt x="1232" y="1073"/>
                </a:lnTo>
                <a:lnTo>
                  <a:pt x="1176" y="1087"/>
                </a:lnTo>
                <a:lnTo>
                  <a:pt x="1121" y="1100"/>
                </a:lnTo>
                <a:lnTo>
                  <a:pt x="1066" y="1113"/>
                </a:lnTo>
                <a:lnTo>
                  <a:pt x="1011" y="1125"/>
                </a:lnTo>
                <a:lnTo>
                  <a:pt x="957" y="1136"/>
                </a:lnTo>
                <a:lnTo>
                  <a:pt x="903" y="1147"/>
                </a:lnTo>
                <a:lnTo>
                  <a:pt x="796" y="1167"/>
                </a:lnTo>
                <a:lnTo>
                  <a:pt x="693" y="1184"/>
                </a:lnTo>
                <a:lnTo>
                  <a:pt x="591" y="1200"/>
                </a:lnTo>
                <a:lnTo>
                  <a:pt x="493" y="1212"/>
                </a:lnTo>
                <a:lnTo>
                  <a:pt x="399" y="1224"/>
                </a:lnTo>
                <a:lnTo>
                  <a:pt x="309" y="1234"/>
                </a:lnTo>
                <a:lnTo>
                  <a:pt x="223" y="1241"/>
                </a:lnTo>
                <a:lnTo>
                  <a:pt x="143" y="1247"/>
                </a:lnTo>
                <a:lnTo>
                  <a:pt x="69" y="1253"/>
                </a:lnTo>
                <a:lnTo>
                  <a:pt x="0" y="1256"/>
                </a:lnTo>
                <a:lnTo>
                  <a:pt x="41" y="1414"/>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Calibri" panose="020F0502020204030204" pitchFamily="34" charset="0"/>
              <a:ea typeface="汉仪劲楷简" panose="00020600040101010101" pitchFamily="18" charset="-122"/>
              <a:sym typeface="Calibri" panose="020F0502020204030204" pitchFamily="34" charset="0"/>
            </a:endParaRPr>
          </a:p>
        </p:txBody>
      </p:sp>
      <p:sp>
        <p:nvSpPr>
          <p:cNvPr id="50" name="Freeform4"/>
          <p:cNvSpPr/>
          <p:nvPr/>
        </p:nvSpPr>
        <p:spPr bwMode="auto">
          <a:xfrm>
            <a:off x="4171112" y="4510772"/>
            <a:ext cx="919804" cy="731838"/>
          </a:xfrm>
          <a:custGeom>
            <a:avLst/>
            <a:gdLst>
              <a:gd name="T0" fmla="*/ 119 w 1382"/>
              <a:gd name="T1" fmla="*/ 1382 h 1382"/>
              <a:gd name="T2" fmla="*/ 124 w 1382"/>
              <a:gd name="T3" fmla="*/ 1336 h 1382"/>
              <a:gd name="T4" fmla="*/ 141 w 1382"/>
              <a:gd name="T5" fmla="*/ 1213 h 1382"/>
              <a:gd name="T6" fmla="*/ 155 w 1382"/>
              <a:gd name="T7" fmla="*/ 1131 h 1382"/>
              <a:gd name="T8" fmla="*/ 174 w 1382"/>
              <a:gd name="T9" fmla="*/ 1037 h 1382"/>
              <a:gd name="T10" fmla="*/ 197 w 1382"/>
              <a:gd name="T11" fmla="*/ 938 h 1382"/>
              <a:gd name="T12" fmla="*/ 225 w 1382"/>
              <a:gd name="T13" fmla="*/ 833 h 1382"/>
              <a:gd name="T14" fmla="*/ 260 w 1382"/>
              <a:gd name="T15" fmla="*/ 727 h 1382"/>
              <a:gd name="T16" fmla="*/ 302 w 1382"/>
              <a:gd name="T17" fmla="*/ 623 h 1382"/>
              <a:gd name="T18" fmla="*/ 349 w 1382"/>
              <a:gd name="T19" fmla="*/ 523 h 1382"/>
              <a:gd name="T20" fmla="*/ 403 w 1382"/>
              <a:gd name="T21" fmla="*/ 430 h 1382"/>
              <a:gd name="T22" fmla="*/ 466 w 1382"/>
              <a:gd name="T23" fmla="*/ 349 h 1382"/>
              <a:gd name="T24" fmla="*/ 536 w 1382"/>
              <a:gd name="T25" fmla="*/ 280 h 1382"/>
              <a:gd name="T26" fmla="*/ 615 w 1382"/>
              <a:gd name="T27" fmla="*/ 228 h 1382"/>
              <a:gd name="T28" fmla="*/ 702 w 1382"/>
              <a:gd name="T29" fmla="*/ 195 h 1382"/>
              <a:gd name="T30" fmla="*/ 1016 w 1382"/>
              <a:gd name="T31" fmla="*/ 122 h 1382"/>
              <a:gd name="T32" fmla="*/ 1227 w 1382"/>
              <a:gd name="T33" fmla="*/ 77 h 1382"/>
              <a:gd name="T34" fmla="*/ 1345 w 1382"/>
              <a:gd name="T35" fmla="*/ 54 h 1382"/>
              <a:gd name="T36" fmla="*/ 1382 w 1382"/>
              <a:gd name="T37" fmla="*/ 47 h 1382"/>
              <a:gd name="T38" fmla="*/ 1227 w 1382"/>
              <a:gd name="T39" fmla="*/ 0 h 1382"/>
              <a:gd name="T40" fmla="*/ 1169 w 1382"/>
              <a:gd name="T41" fmla="*/ 5 h 1382"/>
              <a:gd name="T42" fmla="*/ 1063 w 1382"/>
              <a:gd name="T43" fmla="*/ 16 h 1382"/>
              <a:gd name="T44" fmla="*/ 964 w 1382"/>
              <a:gd name="T45" fmla="*/ 30 h 1382"/>
              <a:gd name="T46" fmla="*/ 891 w 1382"/>
              <a:gd name="T47" fmla="*/ 44 h 1382"/>
              <a:gd name="T48" fmla="*/ 813 w 1382"/>
              <a:gd name="T49" fmla="*/ 60 h 1382"/>
              <a:gd name="T50" fmla="*/ 734 w 1382"/>
              <a:gd name="T51" fmla="*/ 80 h 1382"/>
              <a:gd name="T52" fmla="*/ 656 w 1382"/>
              <a:gd name="T53" fmla="*/ 103 h 1382"/>
              <a:gd name="T54" fmla="*/ 580 w 1382"/>
              <a:gd name="T55" fmla="*/ 131 h 1382"/>
              <a:gd name="T56" fmla="*/ 507 w 1382"/>
              <a:gd name="T57" fmla="*/ 163 h 1382"/>
              <a:gd name="T58" fmla="*/ 439 w 1382"/>
              <a:gd name="T59" fmla="*/ 198 h 1382"/>
              <a:gd name="T60" fmla="*/ 379 w 1382"/>
              <a:gd name="T61" fmla="*/ 240 h 1382"/>
              <a:gd name="T62" fmla="*/ 328 w 1382"/>
              <a:gd name="T63" fmla="*/ 285 h 1382"/>
              <a:gd name="T64" fmla="*/ 286 w 1382"/>
              <a:gd name="T65" fmla="*/ 338 h 1382"/>
              <a:gd name="T66" fmla="*/ 249 w 1382"/>
              <a:gd name="T67" fmla="*/ 399 h 1382"/>
              <a:gd name="T68" fmla="*/ 214 w 1382"/>
              <a:gd name="T69" fmla="*/ 470 h 1382"/>
              <a:gd name="T70" fmla="*/ 182 w 1382"/>
              <a:gd name="T71" fmla="*/ 548 h 1382"/>
              <a:gd name="T72" fmla="*/ 153 w 1382"/>
              <a:gd name="T73" fmla="*/ 629 h 1382"/>
              <a:gd name="T74" fmla="*/ 126 w 1382"/>
              <a:gd name="T75" fmla="*/ 714 h 1382"/>
              <a:gd name="T76" fmla="*/ 103 w 1382"/>
              <a:gd name="T77" fmla="*/ 800 h 1382"/>
              <a:gd name="T78" fmla="*/ 82 w 1382"/>
              <a:gd name="T79" fmla="*/ 886 h 1382"/>
              <a:gd name="T80" fmla="*/ 55 w 1382"/>
              <a:gd name="T81" fmla="*/ 1009 h 1382"/>
              <a:gd name="T82" fmla="*/ 28 w 1382"/>
              <a:gd name="T83" fmla="*/ 1155 h 1382"/>
              <a:gd name="T84" fmla="*/ 11 w 1382"/>
              <a:gd name="T85" fmla="*/ 1267 h 1382"/>
              <a:gd name="T86" fmla="*/ 1 w 1382"/>
              <a:gd name="T87" fmla="*/ 133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2" h="1382">
                <a:moveTo>
                  <a:pt x="0" y="1338"/>
                </a:moveTo>
                <a:lnTo>
                  <a:pt x="119" y="1382"/>
                </a:lnTo>
                <a:lnTo>
                  <a:pt x="120" y="1371"/>
                </a:lnTo>
                <a:lnTo>
                  <a:pt x="124" y="1336"/>
                </a:lnTo>
                <a:lnTo>
                  <a:pt x="130" y="1283"/>
                </a:lnTo>
                <a:lnTo>
                  <a:pt x="141" y="1213"/>
                </a:lnTo>
                <a:lnTo>
                  <a:pt x="147" y="1174"/>
                </a:lnTo>
                <a:lnTo>
                  <a:pt x="155" y="1131"/>
                </a:lnTo>
                <a:lnTo>
                  <a:pt x="164" y="1085"/>
                </a:lnTo>
                <a:lnTo>
                  <a:pt x="174" y="1037"/>
                </a:lnTo>
                <a:lnTo>
                  <a:pt x="185" y="989"/>
                </a:lnTo>
                <a:lnTo>
                  <a:pt x="197" y="938"/>
                </a:lnTo>
                <a:lnTo>
                  <a:pt x="211" y="886"/>
                </a:lnTo>
                <a:lnTo>
                  <a:pt x="225" y="833"/>
                </a:lnTo>
                <a:lnTo>
                  <a:pt x="242" y="780"/>
                </a:lnTo>
                <a:lnTo>
                  <a:pt x="260" y="727"/>
                </a:lnTo>
                <a:lnTo>
                  <a:pt x="280" y="675"/>
                </a:lnTo>
                <a:lnTo>
                  <a:pt x="302" y="623"/>
                </a:lnTo>
                <a:lnTo>
                  <a:pt x="324" y="572"/>
                </a:lnTo>
                <a:lnTo>
                  <a:pt x="349" y="523"/>
                </a:lnTo>
                <a:lnTo>
                  <a:pt x="376" y="476"/>
                </a:lnTo>
                <a:lnTo>
                  <a:pt x="403" y="430"/>
                </a:lnTo>
                <a:lnTo>
                  <a:pt x="434" y="388"/>
                </a:lnTo>
                <a:lnTo>
                  <a:pt x="466" y="349"/>
                </a:lnTo>
                <a:lnTo>
                  <a:pt x="499" y="313"/>
                </a:lnTo>
                <a:lnTo>
                  <a:pt x="536" y="280"/>
                </a:lnTo>
                <a:lnTo>
                  <a:pt x="574" y="251"/>
                </a:lnTo>
                <a:lnTo>
                  <a:pt x="615" y="228"/>
                </a:lnTo>
                <a:lnTo>
                  <a:pt x="657" y="209"/>
                </a:lnTo>
                <a:lnTo>
                  <a:pt x="702" y="195"/>
                </a:lnTo>
                <a:lnTo>
                  <a:pt x="873" y="155"/>
                </a:lnTo>
                <a:lnTo>
                  <a:pt x="1016" y="122"/>
                </a:lnTo>
                <a:lnTo>
                  <a:pt x="1134" y="97"/>
                </a:lnTo>
                <a:lnTo>
                  <a:pt x="1227" y="77"/>
                </a:lnTo>
                <a:lnTo>
                  <a:pt x="1297" y="63"/>
                </a:lnTo>
                <a:lnTo>
                  <a:pt x="1345" y="54"/>
                </a:lnTo>
                <a:lnTo>
                  <a:pt x="1373" y="49"/>
                </a:lnTo>
                <a:lnTo>
                  <a:pt x="1382" y="47"/>
                </a:lnTo>
                <a:lnTo>
                  <a:pt x="1235" y="0"/>
                </a:lnTo>
                <a:lnTo>
                  <a:pt x="1227" y="0"/>
                </a:lnTo>
                <a:lnTo>
                  <a:pt x="1205" y="2"/>
                </a:lnTo>
                <a:lnTo>
                  <a:pt x="1169" y="5"/>
                </a:lnTo>
                <a:lnTo>
                  <a:pt x="1121" y="9"/>
                </a:lnTo>
                <a:lnTo>
                  <a:pt x="1063" y="16"/>
                </a:lnTo>
                <a:lnTo>
                  <a:pt x="999" y="25"/>
                </a:lnTo>
                <a:lnTo>
                  <a:pt x="964" y="30"/>
                </a:lnTo>
                <a:lnTo>
                  <a:pt x="928" y="37"/>
                </a:lnTo>
                <a:lnTo>
                  <a:pt x="891" y="44"/>
                </a:lnTo>
                <a:lnTo>
                  <a:pt x="852" y="51"/>
                </a:lnTo>
                <a:lnTo>
                  <a:pt x="813" y="60"/>
                </a:lnTo>
                <a:lnTo>
                  <a:pt x="774" y="69"/>
                </a:lnTo>
                <a:lnTo>
                  <a:pt x="734" y="80"/>
                </a:lnTo>
                <a:lnTo>
                  <a:pt x="695" y="91"/>
                </a:lnTo>
                <a:lnTo>
                  <a:pt x="656" y="103"/>
                </a:lnTo>
                <a:lnTo>
                  <a:pt x="618" y="116"/>
                </a:lnTo>
                <a:lnTo>
                  <a:pt x="580" y="131"/>
                </a:lnTo>
                <a:lnTo>
                  <a:pt x="543" y="146"/>
                </a:lnTo>
                <a:lnTo>
                  <a:pt x="507" y="163"/>
                </a:lnTo>
                <a:lnTo>
                  <a:pt x="472" y="179"/>
                </a:lnTo>
                <a:lnTo>
                  <a:pt x="439" y="198"/>
                </a:lnTo>
                <a:lnTo>
                  <a:pt x="408" y="219"/>
                </a:lnTo>
                <a:lnTo>
                  <a:pt x="379" y="240"/>
                </a:lnTo>
                <a:lnTo>
                  <a:pt x="352" y="262"/>
                </a:lnTo>
                <a:lnTo>
                  <a:pt x="328" y="285"/>
                </a:lnTo>
                <a:lnTo>
                  <a:pt x="306" y="311"/>
                </a:lnTo>
                <a:lnTo>
                  <a:pt x="286" y="338"/>
                </a:lnTo>
                <a:lnTo>
                  <a:pt x="267" y="368"/>
                </a:lnTo>
                <a:lnTo>
                  <a:pt x="249" y="399"/>
                </a:lnTo>
                <a:lnTo>
                  <a:pt x="231" y="434"/>
                </a:lnTo>
                <a:lnTo>
                  <a:pt x="214" y="470"/>
                </a:lnTo>
                <a:lnTo>
                  <a:pt x="197" y="508"/>
                </a:lnTo>
                <a:lnTo>
                  <a:pt x="182" y="548"/>
                </a:lnTo>
                <a:lnTo>
                  <a:pt x="167" y="588"/>
                </a:lnTo>
                <a:lnTo>
                  <a:pt x="153" y="629"/>
                </a:lnTo>
                <a:lnTo>
                  <a:pt x="139" y="671"/>
                </a:lnTo>
                <a:lnTo>
                  <a:pt x="126" y="714"/>
                </a:lnTo>
                <a:lnTo>
                  <a:pt x="114" y="757"/>
                </a:lnTo>
                <a:lnTo>
                  <a:pt x="103" y="800"/>
                </a:lnTo>
                <a:lnTo>
                  <a:pt x="92" y="843"/>
                </a:lnTo>
                <a:lnTo>
                  <a:pt x="82" y="886"/>
                </a:lnTo>
                <a:lnTo>
                  <a:pt x="72" y="927"/>
                </a:lnTo>
                <a:lnTo>
                  <a:pt x="55" y="1009"/>
                </a:lnTo>
                <a:lnTo>
                  <a:pt x="40" y="1086"/>
                </a:lnTo>
                <a:lnTo>
                  <a:pt x="28" y="1155"/>
                </a:lnTo>
                <a:lnTo>
                  <a:pt x="18" y="1216"/>
                </a:lnTo>
                <a:lnTo>
                  <a:pt x="11" y="1267"/>
                </a:lnTo>
                <a:lnTo>
                  <a:pt x="4" y="1305"/>
                </a:lnTo>
                <a:lnTo>
                  <a:pt x="1" y="1330"/>
                </a:lnTo>
                <a:lnTo>
                  <a:pt x="0" y="1338"/>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Calibri" panose="020F0502020204030204" pitchFamily="34" charset="0"/>
              <a:ea typeface="汉仪劲楷简" panose="00020600040101010101" pitchFamily="18" charset="-122"/>
              <a:sym typeface="Calibri" panose="020F0502020204030204" pitchFamily="34" charset="0"/>
            </a:endParaRPr>
          </a:p>
        </p:txBody>
      </p:sp>
      <p:sp>
        <p:nvSpPr>
          <p:cNvPr id="51" name="Freeform5"/>
          <p:cNvSpPr/>
          <p:nvPr/>
        </p:nvSpPr>
        <p:spPr bwMode="auto">
          <a:xfrm>
            <a:off x="5148905" y="3950385"/>
            <a:ext cx="1911593" cy="541338"/>
          </a:xfrm>
          <a:custGeom>
            <a:avLst/>
            <a:gdLst>
              <a:gd name="T0" fmla="*/ 188 w 2868"/>
              <a:gd name="T1" fmla="*/ 1023 h 1023"/>
              <a:gd name="T2" fmla="*/ 266 w 2868"/>
              <a:gd name="T3" fmla="*/ 1010 h 1023"/>
              <a:gd name="T4" fmla="*/ 470 w 2868"/>
              <a:gd name="T5" fmla="*/ 973 h 1023"/>
              <a:gd name="T6" fmla="*/ 768 w 2868"/>
              <a:gd name="T7" fmla="*/ 917 h 1023"/>
              <a:gd name="T8" fmla="*/ 1121 w 2868"/>
              <a:gd name="T9" fmla="*/ 844 h 1023"/>
              <a:gd name="T10" fmla="*/ 1308 w 2868"/>
              <a:gd name="T11" fmla="*/ 802 h 1023"/>
              <a:gd name="T12" fmla="*/ 1495 w 2868"/>
              <a:gd name="T13" fmla="*/ 757 h 1023"/>
              <a:gd name="T14" fmla="*/ 1678 w 2868"/>
              <a:gd name="T15" fmla="*/ 711 h 1023"/>
              <a:gd name="T16" fmla="*/ 1853 w 2868"/>
              <a:gd name="T17" fmla="*/ 662 h 1023"/>
              <a:gd name="T18" fmla="*/ 2015 w 2868"/>
              <a:gd name="T19" fmla="*/ 612 h 1023"/>
              <a:gd name="T20" fmla="*/ 2158 w 2868"/>
              <a:gd name="T21" fmla="*/ 561 h 1023"/>
              <a:gd name="T22" fmla="*/ 2280 w 2868"/>
              <a:gd name="T23" fmla="*/ 510 h 1023"/>
              <a:gd name="T24" fmla="*/ 2375 w 2868"/>
              <a:gd name="T25" fmla="*/ 458 h 1023"/>
              <a:gd name="T26" fmla="*/ 2451 w 2868"/>
              <a:gd name="T27" fmla="*/ 407 h 1023"/>
              <a:gd name="T28" fmla="*/ 2519 w 2868"/>
              <a:gd name="T29" fmla="*/ 360 h 1023"/>
              <a:gd name="T30" fmla="*/ 2633 w 2868"/>
              <a:gd name="T31" fmla="*/ 274 h 1023"/>
              <a:gd name="T32" fmla="*/ 2719 w 2868"/>
              <a:gd name="T33" fmla="*/ 201 h 1023"/>
              <a:gd name="T34" fmla="*/ 2782 w 2868"/>
              <a:gd name="T35" fmla="*/ 139 h 1023"/>
              <a:gd name="T36" fmla="*/ 2825 w 2868"/>
              <a:gd name="T37" fmla="*/ 92 h 1023"/>
              <a:gd name="T38" fmla="*/ 2851 w 2868"/>
              <a:gd name="T39" fmla="*/ 57 h 1023"/>
              <a:gd name="T40" fmla="*/ 2868 w 2868"/>
              <a:gd name="T41" fmla="*/ 29 h 1023"/>
              <a:gd name="T42" fmla="*/ 2782 w 2868"/>
              <a:gd name="T43" fmla="*/ 4 h 1023"/>
              <a:gd name="T44" fmla="*/ 2753 w 2868"/>
              <a:gd name="T45" fmla="*/ 38 h 1023"/>
              <a:gd name="T46" fmla="*/ 2692 w 2868"/>
              <a:gd name="T47" fmla="*/ 98 h 1023"/>
              <a:gd name="T48" fmla="*/ 2629 w 2868"/>
              <a:gd name="T49" fmla="*/ 157 h 1023"/>
              <a:gd name="T50" fmla="*/ 2577 w 2868"/>
              <a:gd name="T51" fmla="*/ 200 h 1023"/>
              <a:gd name="T52" fmla="*/ 2518 w 2868"/>
              <a:gd name="T53" fmla="*/ 246 h 1023"/>
              <a:gd name="T54" fmla="*/ 2451 w 2868"/>
              <a:gd name="T55" fmla="*/ 293 h 1023"/>
              <a:gd name="T56" fmla="*/ 2378 w 2868"/>
              <a:gd name="T57" fmla="*/ 340 h 1023"/>
              <a:gd name="T58" fmla="*/ 2297 w 2868"/>
              <a:gd name="T59" fmla="*/ 387 h 1023"/>
              <a:gd name="T60" fmla="*/ 2210 w 2868"/>
              <a:gd name="T61" fmla="*/ 432 h 1023"/>
              <a:gd name="T62" fmla="*/ 2115 w 2868"/>
              <a:gd name="T63" fmla="*/ 476 h 1023"/>
              <a:gd name="T64" fmla="*/ 2014 w 2868"/>
              <a:gd name="T65" fmla="*/ 515 h 1023"/>
              <a:gd name="T66" fmla="*/ 1905 w 2868"/>
              <a:gd name="T67" fmla="*/ 550 h 1023"/>
              <a:gd name="T68" fmla="*/ 1726 w 2868"/>
              <a:gd name="T69" fmla="*/ 597 h 1023"/>
              <a:gd name="T70" fmla="*/ 1449 w 2868"/>
              <a:gd name="T71" fmla="*/ 664 h 1023"/>
              <a:gd name="T72" fmla="*/ 1146 w 2868"/>
              <a:gd name="T73" fmla="*/ 734 h 1023"/>
              <a:gd name="T74" fmla="*/ 841 w 2868"/>
              <a:gd name="T75" fmla="*/ 802 h 1023"/>
              <a:gd name="T76" fmla="*/ 553 w 2868"/>
              <a:gd name="T77" fmla="*/ 865 h 1023"/>
              <a:gd name="T78" fmla="*/ 305 w 2868"/>
              <a:gd name="T79" fmla="*/ 918 h 1023"/>
              <a:gd name="T80" fmla="*/ 119 w 2868"/>
              <a:gd name="T81" fmla="*/ 957 h 1023"/>
              <a:gd name="T82" fmla="*/ 15 w 2868"/>
              <a:gd name="T83" fmla="*/ 979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8" h="1023">
                <a:moveTo>
                  <a:pt x="0" y="982"/>
                </a:moveTo>
                <a:lnTo>
                  <a:pt x="188" y="1023"/>
                </a:lnTo>
                <a:lnTo>
                  <a:pt x="208" y="1019"/>
                </a:lnTo>
                <a:lnTo>
                  <a:pt x="266" y="1010"/>
                </a:lnTo>
                <a:lnTo>
                  <a:pt x="353" y="994"/>
                </a:lnTo>
                <a:lnTo>
                  <a:pt x="470" y="973"/>
                </a:lnTo>
                <a:lnTo>
                  <a:pt x="609" y="948"/>
                </a:lnTo>
                <a:lnTo>
                  <a:pt x="768" y="917"/>
                </a:lnTo>
                <a:lnTo>
                  <a:pt x="940" y="882"/>
                </a:lnTo>
                <a:lnTo>
                  <a:pt x="1121" y="844"/>
                </a:lnTo>
                <a:lnTo>
                  <a:pt x="1214" y="823"/>
                </a:lnTo>
                <a:lnTo>
                  <a:pt x="1308" y="802"/>
                </a:lnTo>
                <a:lnTo>
                  <a:pt x="1401" y="780"/>
                </a:lnTo>
                <a:lnTo>
                  <a:pt x="1495" y="757"/>
                </a:lnTo>
                <a:lnTo>
                  <a:pt x="1587" y="735"/>
                </a:lnTo>
                <a:lnTo>
                  <a:pt x="1678" y="711"/>
                </a:lnTo>
                <a:lnTo>
                  <a:pt x="1767" y="686"/>
                </a:lnTo>
                <a:lnTo>
                  <a:pt x="1853" y="662"/>
                </a:lnTo>
                <a:lnTo>
                  <a:pt x="1935" y="638"/>
                </a:lnTo>
                <a:lnTo>
                  <a:pt x="2015" y="612"/>
                </a:lnTo>
                <a:lnTo>
                  <a:pt x="2089" y="587"/>
                </a:lnTo>
                <a:lnTo>
                  <a:pt x="2158" y="561"/>
                </a:lnTo>
                <a:lnTo>
                  <a:pt x="2222" y="535"/>
                </a:lnTo>
                <a:lnTo>
                  <a:pt x="2280" y="510"/>
                </a:lnTo>
                <a:lnTo>
                  <a:pt x="2331" y="483"/>
                </a:lnTo>
                <a:lnTo>
                  <a:pt x="2375" y="458"/>
                </a:lnTo>
                <a:lnTo>
                  <a:pt x="2414" y="432"/>
                </a:lnTo>
                <a:lnTo>
                  <a:pt x="2451" y="407"/>
                </a:lnTo>
                <a:lnTo>
                  <a:pt x="2486" y="384"/>
                </a:lnTo>
                <a:lnTo>
                  <a:pt x="2519" y="360"/>
                </a:lnTo>
                <a:lnTo>
                  <a:pt x="2579" y="316"/>
                </a:lnTo>
                <a:lnTo>
                  <a:pt x="2633" y="274"/>
                </a:lnTo>
                <a:lnTo>
                  <a:pt x="2679" y="235"/>
                </a:lnTo>
                <a:lnTo>
                  <a:pt x="2719" y="201"/>
                </a:lnTo>
                <a:lnTo>
                  <a:pt x="2754" y="169"/>
                </a:lnTo>
                <a:lnTo>
                  <a:pt x="2782" y="139"/>
                </a:lnTo>
                <a:lnTo>
                  <a:pt x="2806" y="114"/>
                </a:lnTo>
                <a:lnTo>
                  <a:pt x="2825" y="92"/>
                </a:lnTo>
                <a:lnTo>
                  <a:pt x="2839" y="73"/>
                </a:lnTo>
                <a:lnTo>
                  <a:pt x="2851" y="57"/>
                </a:lnTo>
                <a:lnTo>
                  <a:pt x="2864" y="36"/>
                </a:lnTo>
                <a:lnTo>
                  <a:pt x="2868" y="29"/>
                </a:lnTo>
                <a:lnTo>
                  <a:pt x="2787" y="0"/>
                </a:lnTo>
                <a:lnTo>
                  <a:pt x="2782" y="4"/>
                </a:lnTo>
                <a:lnTo>
                  <a:pt x="2772" y="18"/>
                </a:lnTo>
                <a:lnTo>
                  <a:pt x="2753" y="38"/>
                </a:lnTo>
                <a:lnTo>
                  <a:pt x="2726" y="65"/>
                </a:lnTo>
                <a:lnTo>
                  <a:pt x="2692" y="98"/>
                </a:lnTo>
                <a:lnTo>
                  <a:pt x="2652" y="136"/>
                </a:lnTo>
                <a:lnTo>
                  <a:pt x="2629" y="157"/>
                </a:lnTo>
                <a:lnTo>
                  <a:pt x="2604" y="178"/>
                </a:lnTo>
                <a:lnTo>
                  <a:pt x="2577" y="200"/>
                </a:lnTo>
                <a:lnTo>
                  <a:pt x="2549" y="223"/>
                </a:lnTo>
                <a:lnTo>
                  <a:pt x="2518" y="246"/>
                </a:lnTo>
                <a:lnTo>
                  <a:pt x="2485" y="269"/>
                </a:lnTo>
                <a:lnTo>
                  <a:pt x="2451" y="293"/>
                </a:lnTo>
                <a:lnTo>
                  <a:pt x="2415" y="316"/>
                </a:lnTo>
                <a:lnTo>
                  <a:pt x="2378" y="340"/>
                </a:lnTo>
                <a:lnTo>
                  <a:pt x="2338" y="364"/>
                </a:lnTo>
                <a:lnTo>
                  <a:pt x="2297" y="387"/>
                </a:lnTo>
                <a:lnTo>
                  <a:pt x="2255" y="410"/>
                </a:lnTo>
                <a:lnTo>
                  <a:pt x="2210" y="432"/>
                </a:lnTo>
                <a:lnTo>
                  <a:pt x="2164" y="454"/>
                </a:lnTo>
                <a:lnTo>
                  <a:pt x="2115" y="476"/>
                </a:lnTo>
                <a:lnTo>
                  <a:pt x="2065" y="496"/>
                </a:lnTo>
                <a:lnTo>
                  <a:pt x="2014" y="515"/>
                </a:lnTo>
                <a:lnTo>
                  <a:pt x="1961" y="533"/>
                </a:lnTo>
                <a:lnTo>
                  <a:pt x="1905" y="550"/>
                </a:lnTo>
                <a:lnTo>
                  <a:pt x="1849" y="566"/>
                </a:lnTo>
                <a:lnTo>
                  <a:pt x="1726" y="597"/>
                </a:lnTo>
                <a:lnTo>
                  <a:pt x="1593" y="630"/>
                </a:lnTo>
                <a:lnTo>
                  <a:pt x="1449" y="664"/>
                </a:lnTo>
                <a:lnTo>
                  <a:pt x="1300" y="699"/>
                </a:lnTo>
                <a:lnTo>
                  <a:pt x="1146" y="734"/>
                </a:lnTo>
                <a:lnTo>
                  <a:pt x="993" y="768"/>
                </a:lnTo>
                <a:lnTo>
                  <a:pt x="841" y="802"/>
                </a:lnTo>
                <a:lnTo>
                  <a:pt x="694" y="834"/>
                </a:lnTo>
                <a:lnTo>
                  <a:pt x="553" y="865"/>
                </a:lnTo>
                <a:lnTo>
                  <a:pt x="423" y="893"/>
                </a:lnTo>
                <a:lnTo>
                  <a:pt x="305" y="918"/>
                </a:lnTo>
                <a:lnTo>
                  <a:pt x="202" y="939"/>
                </a:lnTo>
                <a:lnTo>
                  <a:pt x="119" y="957"/>
                </a:lnTo>
                <a:lnTo>
                  <a:pt x="55" y="971"/>
                </a:lnTo>
                <a:lnTo>
                  <a:pt x="15" y="979"/>
                </a:lnTo>
                <a:lnTo>
                  <a:pt x="0" y="982"/>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Calibri" panose="020F0502020204030204" pitchFamily="34" charset="0"/>
              <a:ea typeface="汉仪劲楷简" panose="00020600040101010101" pitchFamily="18" charset="-122"/>
              <a:sym typeface="Calibri" panose="020F0502020204030204" pitchFamily="34" charset="0"/>
            </a:endParaRPr>
          </a:p>
        </p:txBody>
      </p:sp>
      <p:sp>
        <p:nvSpPr>
          <p:cNvPr id="52" name="Freeform6"/>
          <p:cNvSpPr/>
          <p:nvPr/>
        </p:nvSpPr>
        <p:spPr bwMode="auto">
          <a:xfrm>
            <a:off x="7058498" y="3202672"/>
            <a:ext cx="1117763" cy="696913"/>
          </a:xfrm>
          <a:custGeom>
            <a:avLst/>
            <a:gdLst>
              <a:gd name="T0" fmla="*/ 71 w 1677"/>
              <a:gd name="T1" fmla="*/ 1316 h 1316"/>
              <a:gd name="T2" fmla="*/ 93 w 1677"/>
              <a:gd name="T3" fmla="*/ 1289 h 1316"/>
              <a:gd name="T4" fmla="*/ 155 w 1677"/>
              <a:gd name="T5" fmla="*/ 1210 h 1316"/>
              <a:gd name="T6" fmla="*/ 251 w 1677"/>
              <a:gd name="T7" fmla="*/ 1096 h 1316"/>
              <a:gd name="T8" fmla="*/ 374 w 1677"/>
              <a:gd name="T9" fmla="*/ 954 h 1316"/>
              <a:gd name="T10" fmla="*/ 519 w 1677"/>
              <a:gd name="T11" fmla="*/ 799 h 1316"/>
              <a:gd name="T12" fmla="*/ 597 w 1677"/>
              <a:gd name="T13" fmla="*/ 719 h 1316"/>
              <a:gd name="T14" fmla="*/ 678 w 1677"/>
              <a:gd name="T15" fmla="*/ 640 h 1316"/>
              <a:gd name="T16" fmla="*/ 761 w 1677"/>
              <a:gd name="T17" fmla="*/ 563 h 1316"/>
              <a:gd name="T18" fmla="*/ 845 w 1677"/>
              <a:gd name="T19" fmla="*/ 490 h 1316"/>
              <a:gd name="T20" fmla="*/ 930 w 1677"/>
              <a:gd name="T21" fmla="*/ 421 h 1316"/>
              <a:gd name="T22" fmla="*/ 1014 w 1677"/>
              <a:gd name="T23" fmla="*/ 360 h 1316"/>
              <a:gd name="T24" fmla="*/ 1095 w 1677"/>
              <a:gd name="T25" fmla="*/ 305 h 1316"/>
              <a:gd name="T26" fmla="*/ 1172 w 1677"/>
              <a:gd name="T27" fmla="*/ 257 h 1316"/>
              <a:gd name="T28" fmla="*/ 1242 w 1677"/>
              <a:gd name="T29" fmla="*/ 215 h 1316"/>
              <a:gd name="T30" fmla="*/ 1307 w 1677"/>
              <a:gd name="T31" fmla="*/ 180 h 1316"/>
              <a:gd name="T32" fmla="*/ 1421 w 1677"/>
              <a:gd name="T33" fmla="*/ 124 h 1316"/>
              <a:gd name="T34" fmla="*/ 1514 w 1677"/>
              <a:gd name="T35" fmla="*/ 86 h 1316"/>
              <a:gd name="T36" fmla="*/ 1585 w 1677"/>
              <a:gd name="T37" fmla="*/ 62 h 1316"/>
              <a:gd name="T38" fmla="*/ 1636 w 1677"/>
              <a:gd name="T39" fmla="*/ 50 h 1316"/>
              <a:gd name="T40" fmla="*/ 1677 w 1677"/>
              <a:gd name="T41" fmla="*/ 44 h 1316"/>
              <a:gd name="T42" fmla="*/ 1543 w 1677"/>
              <a:gd name="T43" fmla="*/ 2 h 1316"/>
              <a:gd name="T44" fmla="*/ 1500 w 1677"/>
              <a:gd name="T45" fmla="*/ 16 h 1316"/>
              <a:gd name="T46" fmla="*/ 1422 w 1677"/>
              <a:gd name="T47" fmla="*/ 47 h 1316"/>
              <a:gd name="T48" fmla="*/ 1314 w 1677"/>
              <a:gd name="T49" fmla="*/ 93 h 1316"/>
              <a:gd name="T50" fmla="*/ 1218 w 1677"/>
              <a:gd name="T51" fmla="*/ 141 h 1316"/>
              <a:gd name="T52" fmla="*/ 1148 w 1677"/>
              <a:gd name="T53" fmla="*/ 178 h 1316"/>
              <a:gd name="T54" fmla="*/ 1074 w 1677"/>
              <a:gd name="T55" fmla="*/ 220 h 1316"/>
              <a:gd name="T56" fmla="*/ 998 w 1677"/>
              <a:gd name="T57" fmla="*/ 268 h 1316"/>
              <a:gd name="T58" fmla="*/ 921 w 1677"/>
              <a:gd name="T59" fmla="*/ 320 h 1316"/>
              <a:gd name="T60" fmla="*/ 842 w 1677"/>
              <a:gd name="T61" fmla="*/ 378 h 1316"/>
              <a:gd name="T62" fmla="*/ 762 w 1677"/>
              <a:gd name="T63" fmla="*/ 441 h 1316"/>
              <a:gd name="T64" fmla="*/ 684 w 1677"/>
              <a:gd name="T65" fmla="*/ 510 h 1316"/>
              <a:gd name="T66" fmla="*/ 570 w 1677"/>
              <a:gd name="T67" fmla="*/ 621 h 1316"/>
              <a:gd name="T68" fmla="*/ 433 w 1677"/>
              <a:gd name="T69" fmla="*/ 764 h 1316"/>
              <a:gd name="T70" fmla="*/ 313 w 1677"/>
              <a:gd name="T71" fmla="*/ 897 h 1316"/>
              <a:gd name="T72" fmla="*/ 211 w 1677"/>
              <a:gd name="T73" fmla="*/ 1017 h 1316"/>
              <a:gd name="T74" fmla="*/ 129 w 1677"/>
              <a:gd name="T75" fmla="*/ 1119 h 1316"/>
              <a:gd name="T76" fmla="*/ 66 w 1677"/>
              <a:gd name="T77" fmla="*/ 1202 h 1316"/>
              <a:gd name="T78" fmla="*/ 24 w 1677"/>
              <a:gd name="T79" fmla="*/ 1260 h 1316"/>
              <a:gd name="T80" fmla="*/ 2 w 1677"/>
              <a:gd name="T81" fmla="*/ 1291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77" h="1316">
                <a:moveTo>
                  <a:pt x="0" y="1294"/>
                </a:moveTo>
                <a:lnTo>
                  <a:pt x="71" y="1316"/>
                </a:lnTo>
                <a:lnTo>
                  <a:pt x="76" y="1309"/>
                </a:lnTo>
                <a:lnTo>
                  <a:pt x="93" y="1289"/>
                </a:lnTo>
                <a:lnTo>
                  <a:pt x="119" y="1255"/>
                </a:lnTo>
                <a:lnTo>
                  <a:pt x="155" y="1210"/>
                </a:lnTo>
                <a:lnTo>
                  <a:pt x="200" y="1157"/>
                </a:lnTo>
                <a:lnTo>
                  <a:pt x="251" y="1096"/>
                </a:lnTo>
                <a:lnTo>
                  <a:pt x="310" y="1027"/>
                </a:lnTo>
                <a:lnTo>
                  <a:pt x="374" y="954"/>
                </a:lnTo>
                <a:lnTo>
                  <a:pt x="445" y="878"/>
                </a:lnTo>
                <a:lnTo>
                  <a:pt x="519" y="799"/>
                </a:lnTo>
                <a:lnTo>
                  <a:pt x="557" y="759"/>
                </a:lnTo>
                <a:lnTo>
                  <a:pt x="597" y="719"/>
                </a:lnTo>
                <a:lnTo>
                  <a:pt x="637" y="679"/>
                </a:lnTo>
                <a:lnTo>
                  <a:pt x="678" y="640"/>
                </a:lnTo>
                <a:lnTo>
                  <a:pt x="719" y="601"/>
                </a:lnTo>
                <a:lnTo>
                  <a:pt x="761" y="563"/>
                </a:lnTo>
                <a:lnTo>
                  <a:pt x="802" y="526"/>
                </a:lnTo>
                <a:lnTo>
                  <a:pt x="845" y="490"/>
                </a:lnTo>
                <a:lnTo>
                  <a:pt x="888" y="455"/>
                </a:lnTo>
                <a:lnTo>
                  <a:pt x="930" y="421"/>
                </a:lnTo>
                <a:lnTo>
                  <a:pt x="973" y="389"/>
                </a:lnTo>
                <a:lnTo>
                  <a:pt x="1014" y="360"/>
                </a:lnTo>
                <a:lnTo>
                  <a:pt x="1056" y="331"/>
                </a:lnTo>
                <a:lnTo>
                  <a:pt x="1095" y="305"/>
                </a:lnTo>
                <a:lnTo>
                  <a:pt x="1135" y="280"/>
                </a:lnTo>
                <a:lnTo>
                  <a:pt x="1172" y="257"/>
                </a:lnTo>
                <a:lnTo>
                  <a:pt x="1207" y="235"/>
                </a:lnTo>
                <a:lnTo>
                  <a:pt x="1242" y="215"/>
                </a:lnTo>
                <a:lnTo>
                  <a:pt x="1275" y="197"/>
                </a:lnTo>
                <a:lnTo>
                  <a:pt x="1307" y="180"/>
                </a:lnTo>
                <a:lnTo>
                  <a:pt x="1366" y="149"/>
                </a:lnTo>
                <a:lnTo>
                  <a:pt x="1421" y="124"/>
                </a:lnTo>
                <a:lnTo>
                  <a:pt x="1470" y="103"/>
                </a:lnTo>
                <a:lnTo>
                  <a:pt x="1514" y="86"/>
                </a:lnTo>
                <a:lnTo>
                  <a:pt x="1552" y="72"/>
                </a:lnTo>
                <a:lnTo>
                  <a:pt x="1585" y="62"/>
                </a:lnTo>
                <a:lnTo>
                  <a:pt x="1614" y="55"/>
                </a:lnTo>
                <a:lnTo>
                  <a:pt x="1636" y="50"/>
                </a:lnTo>
                <a:lnTo>
                  <a:pt x="1666" y="46"/>
                </a:lnTo>
                <a:lnTo>
                  <a:pt x="1677" y="44"/>
                </a:lnTo>
                <a:lnTo>
                  <a:pt x="1549" y="0"/>
                </a:lnTo>
                <a:lnTo>
                  <a:pt x="1543" y="2"/>
                </a:lnTo>
                <a:lnTo>
                  <a:pt x="1527" y="7"/>
                </a:lnTo>
                <a:lnTo>
                  <a:pt x="1500" y="16"/>
                </a:lnTo>
                <a:lnTo>
                  <a:pt x="1466" y="30"/>
                </a:lnTo>
                <a:lnTo>
                  <a:pt x="1422" y="47"/>
                </a:lnTo>
                <a:lnTo>
                  <a:pt x="1371" y="68"/>
                </a:lnTo>
                <a:lnTo>
                  <a:pt x="1314" y="93"/>
                </a:lnTo>
                <a:lnTo>
                  <a:pt x="1251" y="124"/>
                </a:lnTo>
                <a:lnTo>
                  <a:pt x="1218" y="141"/>
                </a:lnTo>
                <a:lnTo>
                  <a:pt x="1183" y="159"/>
                </a:lnTo>
                <a:lnTo>
                  <a:pt x="1148" y="178"/>
                </a:lnTo>
                <a:lnTo>
                  <a:pt x="1111" y="199"/>
                </a:lnTo>
                <a:lnTo>
                  <a:pt x="1074" y="220"/>
                </a:lnTo>
                <a:lnTo>
                  <a:pt x="1037" y="243"/>
                </a:lnTo>
                <a:lnTo>
                  <a:pt x="998" y="268"/>
                </a:lnTo>
                <a:lnTo>
                  <a:pt x="960" y="293"/>
                </a:lnTo>
                <a:lnTo>
                  <a:pt x="921" y="320"/>
                </a:lnTo>
                <a:lnTo>
                  <a:pt x="881" y="348"/>
                </a:lnTo>
                <a:lnTo>
                  <a:pt x="842" y="378"/>
                </a:lnTo>
                <a:lnTo>
                  <a:pt x="802" y="408"/>
                </a:lnTo>
                <a:lnTo>
                  <a:pt x="762" y="441"/>
                </a:lnTo>
                <a:lnTo>
                  <a:pt x="723" y="475"/>
                </a:lnTo>
                <a:lnTo>
                  <a:pt x="684" y="510"/>
                </a:lnTo>
                <a:lnTo>
                  <a:pt x="645" y="547"/>
                </a:lnTo>
                <a:lnTo>
                  <a:pt x="570" y="621"/>
                </a:lnTo>
                <a:lnTo>
                  <a:pt x="499" y="693"/>
                </a:lnTo>
                <a:lnTo>
                  <a:pt x="433" y="764"/>
                </a:lnTo>
                <a:lnTo>
                  <a:pt x="371" y="832"/>
                </a:lnTo>
                <a:lnTo>
                  <a:pt x="313" y="897"/>
                </a:lnTo>
                <a:lnTo>
                  <a:pt x="260" y="959"/>
                </a:lnTo>
                <a:lnTo>
                  <a:pt x="211" y="1017"/>
                </a:lnTo>
                <a:lnTo>
                  <a:pt x="168" y="1071"/>
                </a:lnTo>
                <a:lnTo>
                  <a:pt x="129" y="1119"/>
                </a:lnTo>
                <a:lnTo>
                  <a:pt x="95" y="1163"/>
                </a:lnTo>
                <a:lnTo>
                  <a:pt x="66" y="1202"/>
                </a:lnTo>
                <a:lnTo>
                  <a:pt x="42" y="1234"/>
                </a:lnTo>
                <a:lnTo>
                  <a:pt x="24" y="1260"/>
                </a:lnTo>
                <a:lnTo>
                  <a:pt x="10" y="1279"/>
                </a:lnTo>
                <a:lnTo>
                  <a:pt x="2" y="1291"/>
                </a:lnTo>
                <a:lnTo>
                  <a:pt x="0" y="1294"/>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Calibri" panose="020F0502020204030204" pitchFamily="34" charset="0"/>
              <a:ea typeface="汉仪劲楷简" panose="00020600040101010101" pitchFamily="18" charset="-122"/>
              <a:sym typeface="Calibri" panose="020F0502020204030204" pitchFamily="34" charset="0"/>
            </a:endParaRPr>
          </a:p>
        </p:txBody>
      </p:sp>
      <p:sp>
        <p:nvSpPr>
          <p:cNvPr id="53" name="Freeform7"/>
          <p:cNvSpPr/>
          <p:nvPr/>
        </p:nvSpPr>
        <p:spPr bwMode="auto">
          <a:xfrm>
            <a:off x="8188258" y="2829610"/>
            <a:ext cx="1999574" cy="369888"/>
          </a:xfrm>
          <a:custGeom>
            <a:avLst/>
            <a:gdLst>
              <a:gd name="T0" fmla="*/ 94 w 3000"/>
              <a:gd name="T1" fmla="*/ 697 h 697"/>
              <a:gd name="T2" fmla="*/ 106 w 3000"/>
              <a:gd name="T3" fmla="*/ 686 h 697"/>
              <a:gd name="T4" fmla="*/ 146 w 3000"/>
              <a:gd name="T5" fmla="*/ 672 h 697"/>
              <a:gd name="T6" fmla="*/ 209 w 3000"/>
              <a:gd name="T7" fmla="*/ 655 h 697"/>
              <a:gd name="T8" fmla="*/ 296 w 3000"/>
              <a:gd name="T9" fmla="*/ 636 h 697"/>
              <a:gd name="T10" fmla="*/ 523 w 3000"/>
              <a:gd name="T11" fmla="*/ 591 h 697"/>
              <a:gd name="T12" fmla="*/ 809 w 3000"/>
              <a:gd name="T13" fmla="*/ 540 h 697"/>
              <a:gd name="T14" fmla="*/ 1130 w 3000"/>
              <a:gd name="T15" fmla="*/ 486 h 697"/>
              <a:gd name="T16" fmla="*/ 1467 w 3000"/>
              <a:gd name="T17" fmla="*/ 431 h 697"/>
              <a:gd name="T18" fmla="*/ 1799 w 3000"/>
              <a:gd name="T19" fmla="*/ 380 h 697"/>
              <a:gd name="T20" fmla="*/ 2105 w 3000"/>
              <a:gd name="T21" fmla="*/ 335 h 697"/>
              <a:gd name="T22" fmla="*/ 2242 w 3000"/>
              <a:gd name="T23" fmla="*/ 313 h 697"/>
              <a:gd name="T24" fmla="*/ 2363 w 3000"/>
              <a:gd name="T25" fmla="*/ 289 h 697"/>
              <a:gd name="T26" fmla="*/ 2473 w 3000"/>
              <a:gd name="T27" fmla="*/ 265 h 697"/>
              <a:gd name="T28" fmla="*/ 2571 w 3000"/>
              <a:gd name="T29" fmla="*/ 240 h 697"/>
              <a:gd name="T30" fmla="*/ 2656 w 3000"/>
              <a:gd name="T31" fmla="*/ 214 h 697"/>
              <a:gd name="T32" fmla="*/ 2730 w 3000"/>
              <a:gd name="T33" fmla="*/ 189 h 697"/>
              <a:gd name="T34" fmla="*/ 2794 w 3000"/>
              <a:gd name="T35" fmla="*/ 163 h 697"/>
              <a:gd name="T36" fmla="*/ 2848 w 3000"/>
              <a:gd name="T37" fmla="*/ 139 h 697"/>
              <a:gd name="T38" fmla="*/ 2892 w 3000"/>
              <a:gd name="T39" fmla="*/ 116 h 697"/>
              <a:gd name="T40" fmla="*/ 2928 w 3000"/>
              <a:gd name="T41" fmla="*/ 95 h 697"/>
              <a:gd name="T42" fmla="*/ 2956 w 3000"/>
              <a:gd name="T43" fmla="*/ 74 h 697"/>
              <a:gd name="T44" fmla="*/ 2977 w 3000"/>
              <a:gd name="T45" fmla="*/ 58 h 697"/>
              <a:gd name="T46" fmla="*/ 2991 w 3000"/>
              <a:gd name="T47" fmla="*/ 43 h 697"/>
              <a:gd name="T48" fmla="*/ 2998 w 3000"/>
              <a:gd name="T49" fmla="*/ 31 h 697"/>
              <a:gd name="T50" fmla="*/ 3000 w 3000"/>
              <a:gd name="T51" fmla="*/ 24 h 697"/>
              <a:gd name="T52" fmla="*/ 2997 w 3000"/>
              <a:gd name="T53" fmla="*/ 19 h 697"/>
              <a:gd name="T54" fmla="*/ 2939 w 3000"/>
              <a:gd name="T55" fmla="*/ 3 h 697"/>
              <a:gd name="T56" fmla="*/ 2893 w 3000"/>
              <a:gd name="T57" fmla="*/ 18 h 697"/>
              <a:gd name="T58" fmla="*/ 2802 w 3000"/>
              <a:gd name="T59" fmla="*/ 48 h 697"/>
              <a:gd name="T60" fmla="*/ 2663 w 3000"/>
              <a:gd name="T61" fmla="*/ 88 h 697"/>
              <a:gd name="T62" fmla="*/ 2473 w 3000"/>
              <a:gd name="T63" fmla="*/ 136 h 697"/>
              <a:gd name="T64" fmla="*/ 2233 w 3000"/>
              <a:gd name="T65" fmla="*/ 190 h 697"/>
              <a:gd name="T66" fmla="*/ 2020 w 3000"/>
              <a:gd name="T67" fmla="*/ 233 h 697"/>
              <a:gd name="T68" fmla="*/ 1860 w 3000"/>
              <a:gd name="T69" fmla="*/ 262 h 697"/>
              <a:gd name="T70" fmla="*/ 1688 w 3000"/>
              <a:gd name="T71" fmla="*/ 291 h 697"/>
              <a:gd name="T72" fmla="*/ 1501 w 3000"/>
              <a:gd name="T73" fmla="*/ 320 h 697"/>
              <a:gd name="T74" fmla="*/ 1304 w 3000"/>
              <a:gd name="T75" fmla="*/ 349 h 697"/>
              <a:gd name="T76" fmla="*/ 1121 w 3000"/>
              <a:gd name="T77" fmla="*/ 377 h 697"/>
              <a:gd name="T78" fmla="*/ 954 w 3000"/>
              <a:gd name="T79" fmla="*/ 406 h 697"/>
              <a:gd name="T80" fmla="*/ 803 w 3000"/>
              <a:gd name="T81" fmla="*/ 434 h 697"/>
              <a:gd name="T82" fmla="*/ 666 w 3000"/>
              <a:gd name="T83" fmla="*/ 462 h 697"/>
              <a:gd name="T84" fmla="*/ 545 w 3000"/>
              <a:gd name="T85" fmla="*/ 489 h 697"/>
              <a:gd name="T86" fmla="*/ 388 w 3000"/>
              <a:gd name="T87" fmla="*/ 527 h 697"/>
              <a:gd name="T88" fmla="*/ 225 w 3000"/>
              <a:gd name="T89" fmla="*/ 574 h 697"/>
              <a:gd name="T90" fmla="*/ 110 w 3000"/>
              <a:gd name="T91" fmla="*/ 612 h 697"/>
              <a:gd name="T92" fmla="*/ 38 w 3000"/>
              <a:gd name="T93" fmla="*/ 641 h 697"/>
              <a:gd name="T94" fmla="*/ 4 w 3000"/>
              <a:gd name="T95" fmla="*/ 655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00" h="697">
                <a:moveTo>
                  <a:pt x="0" y="657"/>
                </a:moveTo>
                <a:lnTo>
                  <a:pt x="94" y="697"/>
                </a:lnTo>
                <a:lnTo>
                  <a:pt x="96" y="691"/>
                </a:lnTo>
                <a:lnTo>
                  <a:pt x="106" y="686"/>
                </a:lnTo>
                <a:lnTo>
                  <a:pt x="123" y="680"/>
                </a:lnTo>
                <a:lnTo>
                  <a:pt x="146" y="672"/>
                </a:lnTo>
                <a:lnTo>
                  <a:pt x="174" y="664"/>
                </a:lnTo>
                <a:lnTo>
                  <a:pt x="209" y="655"/>
                </a:lnTo>
                <a:lnTo>
                  <a:pt x="251" y="646"/>
                </a:lnTo>
                <a:lnTo>
                  <a:pt x="296" y="636"/>
                </a:lnTo>
                <a:lnTo>
                  <a:pt x="402" y="614"/>
                </a:lnTo>
                <a:lnTo>
                  <a:pt x="523" y="591"/>
                </a:lnTo>
                <a:lnTo>
                  <a:pt x="661" y="565"/>
                </a:lnTo>
                <a:lnTo>
                  <a:pt x="809" y="540"/>
                </a:lnTo>
                <a:lnTo>
                  <a:pt x="966" y="513"/>
                </a:lnTo>
                <a:lnTo>
                  <a:pt x="1130" y="486"/>
                </a:lnTo>
                <a:lnTo>
                  <a:pt x="1297" y="459"/>
                </a:lnTo>
                <a:lnTo>
                  <a:pt x="1467" y="431"/>
                </a:lnTo>
                <a:lnTo>
                  <a:pt x="1635" y="406"/>
                </a:lnTo>
                <a:lnTo>
                  <a:pt x="1799" y="380"/>
                </a:lnTo>
                <a:lnTo>
                  <a:pt x="1956" y="356"/>
                </a:lnTo>
                <a:lnTo>
                  <a:pt x="2105" y="335"/>
                </a:lnTo>
                <a:lnTo>
                  <a:pt x="2175" y="324"/>
                </a:lnTo>
                <a:lnTo>
                  <a:pt x="2242" y="313"/>
                </a:lnTo>
                <a:lnTo>
                  <a:pt x="2304" y="301"/>
                </a:lnTo>
                <a:lnTo>
                  <a:pt x="2363" y="289"/>
                </a:lnTo>
                <a:lnTo>
                  <a:pt x="2421" y="278"/>
                </a:lnTo>
                <a:lnTo>
                  <a:pt x="2473" y="265"/>
                </a:lnTo>
                <a:lnTo>
                  <a:pt x="2523" y="252"/>
                </a:lnTo>
                <a:lnTo>
                  <a:pt x="2571" y="240"/>
                </a:lnTo>
                <a:lnTo>
                  <a:pt x="2615" y="227"/>
                </a:lnTo>
                <a:lnTo>
                  <a:pt x="2656" y="214"/>
                </a:lnTo>
                <a:lnTo>
                  <a:pt x="2694" y="201"/>
                </a:lnTo>
                <a:lnTo>
                  <a:pt x="2730" y="189"/>
                </a:lnTo>
                <a:lnTo>
                  <a:pt x="2763" y="176"/>
                </a:lnTo>
                <a:lnTo>
                  <a:pt x="2794" y="163"/>
                </a:lnTo>
                <a:lnTo>
                  <a:pt x="2822" y="151"/>
                </a:lnTo>
                <a:lnTo>
                  <a:pt x="2848" y="139"/>
                </a:lnTo>
                <a:lnTo>
                  <a:pt x="2871" y="127"/>
                </a:lnTo>
                <a:lnTo>
                  <a:pt x="2892" y="116"/>
                </a:lnTo>
                <a:lnTo>
                  <a:pt x="2911" y="105"/>
                </a:lnTo>
                <a:lnTo>
                  <a:pt x="2928" y="95"/>
                </a:lnTo>
                <a:lnTo>
                  <a:pt x="2943" y="84"/>
                </a:lnTo>
                <a:lnTo>
                  <a:pt x="2956" y="74"/>
                </a:lnTo>
                <a:lnTo>
                  <a:pt x="2967" y="65"/>
                </a:lnTo>
                <a:lnTo>
                  <a:pt x="2977" y="58"/>
                </a:lnTo>
                <a:lnTo>
                  <a:pt x="2984" y="49"/>
                </a:lnTo>
                <a:lnTo>
                  <a:pt x="2991" y="43"/>
                </a:lnTo>
                <a:lnTo>
                  <a:pt x="2995" y="36"/>
                </a:lnTo>
                <a:lnTo>
                  <a:pt x="2998" y="31"/>
                </a:lnTo>
                <a:lnTo>
                  <a:pt x="2999" y="27"/>
                </a:lnTo>
                <a:lnTo>
                  <a:pt x="3000" y="24"/>
                </a:lnTo>
                <a:lnTo>
                  <a:pt x="2999" y="21"/>
                </a:lnTo>
                <a:lnTo>
                  <a:pt x="2997" y="19"/>
                </a:lnTo>
                <a:lnTo>
                  <a:pt x="2944" y="0"/>
                </a:lnTo>
                <a:lnTo>
                  <a:pt x="2939" y="3"/>
                </a:lnTo>
                <a:lnTo>
                  <a:pt x="2922" y="9"/>
                </a:lnTo>
                <a:lnTo>
                  <a:pt x="2893" y="18"/>
                </a:lnTo>
                <a:lnTo>
                  <a:pt x="2853" y="32"/>
                </a:lnTo>
                <a:lnTo>
                  <a:pt x="2802" y="48"/>
                </a:lnTo>
                <a:lnTo>
                  <a:pt x="2738" y="66"/>
                </a:lnTo>
                <a:lnTo>
                  <a:pt x="2663" y="88"/>
                </a:lnTo>
                <a:lnTo>
                  <a:pt x="2574" y="110"/>
                </a:lnTo>
                <a:lnTo>
                  <a:pt x="2473" y="136"/>
                </a:lnTo>
                <a:lnTo>
                  <a:pt x="2359" y="162"/>
                </a:lnTo>
                <a:lnTo>
                  <a:pt x="2233" y="190"/>
                </a:lnTo>
                <a:lnTo>
                  <a:pt x="2094" y="218"/>
                </a:lnTo>
                <a:lnTo>
                  <a:pt x="2020" y="233"/>
                </a:lnTo>
                <a:lnTo>
                  <a:pt x="1941" y="247"/>
                </a:lnTo>
                <a:lnTo>
                  <a:pt x="1860" y="262"/>
                </a:lnTo>
                <a:lnTo>
                  <a:pt x="1775" y="277"/>
                </a:lnTo>
                <a:lnTo>
                  <a:pt x="1688" y="291"/>
                </a:lnTo>
                <a:lnTo>
                  <a:pt x="1596" y="305"/>
                </a:lnTo>
                <a:lnTo>
                  <a:pt x="1501" y="320"/>
                </a:lnTo>
                <a:lnTo>
                  <a:pt x="1402" y="334"/>
                </a:lnTo>
                <a:lnTo>
                  <a:pt x="1304" y="349"/>
                </a:lnTo>
                <a:lnTo>
                  <a:pt x="1211" y="362"/>
                </a:lnTo>
                <a:lnTo>
                  <a:pt x="1121" y="377"/>
                </a:lnTo>
                <a:lnTo>
                  <a:pt x="1035" y="391"/>
                </a:lnTo>
                <a:lnTo>
                  <a:pt x="954" y="406"/>
                </a:lnTo>
                <a:lnTo>
                  <a:pt x="876" y="419"/>
                </a:lnTo>
                <a:lnTo>
                  <a:pt x="803" y="434"/>
                </a:lnTo>
                <a:lnTo>
                  <a:pt x="733" y="448"/>
                </a:lnTo>
                <a:lnTo>
                  <a:pt x="666" y="462"/>
                </a:lnTo>
                <a:lnTo>
                  <a:pt x="604" y="475"/>
                </a:lnTo>
                <a:lnTo>
                  <a:pt x="545" y="489"/>
                </a:lnTo>
                <a:lnTo>
                  <a:pt x="488" y="502"/>
                </a:lnTo>
                <a:lnTo>
                  <a:pt x="388" y="527"/>
                </a:lnTo>
                <a:lnTo>
                  <a:pt x="300" y="552"/>
                </a:lnTo>
                <a:lnTo>
                  <a:pt x="225" y="574"/>
                </a:lnTo>
                <a:lnTo>
                  <a:pt x="162" y="595"/>
                </a:lnTo>
                <a:lnTo>
                  <a:pt x="110" y="612"/>
                </a:lnTo>
                <a:lnTo>
                  <a:pt x="69" y="628"/>
                </a:lnTo>
                <a:lnTo>
                  <a:pt x="38" y="641"/>
                </a:lnTo>
                <a:lnTo>
                  <a:pt x="17" y="649"/>
                </a:lnTo>
                <a:lnTo>
                  <a:pt x="4" y="655"/>
                </a:lnTo>
                <a:lnTo>
                  <a:pt x="0" y="657"/>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Calibri" panose="020F0502020204030204" pitchFamily="34" charset="0"/>
              <a:ea typeface="汉仪劲楷简" panose="00020600040101010101" pitchFamily="18" charset="-122"/>
              <a:sym typeface="Calibri" panose="020F0502020204030204" pitchFamily="34" charset="0"/>
            </a:endParaRPr>
          </a:p>
        </p:txBody>
      </p:sp>
      <p:cxnSp>
        <p:nvCxnSpPr>
          <p:cNvPr id="34" name="Line1"/>
          <p:cNvCxnSpPr/>
          <p:nvPr/>
        </p:nvCxnSpPr>
        <p:spPr>
          <a:xfrm flipH="1" flipV="1">
            <a:off x="3767490" y="3043690"/>
            <a:ext cx="9067" cy="144803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5" name="Text box4"/>
          <p:cNvSpPr txBox="1"/>
          <p:nvPr/>
        </p:nvSpPr>
        <p:spPr>
          <a:xfrm>
            <a:off x="3819951" y="3478775"/>
            <a:ext cx="2532610" cy="406265"/>
          </a:xfrm>
          <a:prstGeom prst="rect">
            <a:avLst/>
          </a:prstGeom>
        </p:spPr>
        <p:txBody>
          <a:bodyPr wrap="square" lIns="0" tIns="0" rIns="0" bIns="0">
            <a:noAutofit/>
          </a:bodyPr>
          <a:lstStyle/>
          <a:p>
            <a:pPr>
              <a:lnSpc>
                <a:spcPct val="120000"/>
              </a:lnSpc>
            </a:pPr>
            <a:r>
              <a:rPr lang="zh-CN" altLang="en-US" sz="1200">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文本</a:t>
            </a:r>
          </a:p>
        </p:txBody>
      </p:sp>
      <p:sp>
        <p:nvSpPr>
          <p:cNvPr id="36" name="Text box5"/>
          <p:cNvSpPr txBox="1"/>
          <p:nvPr/>
        </p:nvSpPr>
        <p:spPr>
          <a:xfrm>
            <a:off x="3767490" y="3079642"/>
            <a:ext cx="1798475" cy="338554"/>
          </a:xfrm>
          <a:prstGeom prst="rect">
            <a:avLst/>
          </a:prstGeom>
          <a:solidFill>
            <a:srgbClr val="87CEAA"/>
          </a:solidFill>
        </p:spPr>
        <p:txBody>
          <a:bodyPr wrap="none">
            <a:normAutofit/>
          </a:bodyPr>
          <a:lstStyle/>
          <a:p>
            <a:r>
              <a:rPr lang="zh-CN" altLang="en-US" sz="1600" b="1" dirty="0">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文本</a:t>
            </a:r>
          </a:p>
        </p:txBody>
      </p:sp>
      <p:cxnSp>
        <p:nvCxnSpPr>
          <p:cNvPr id="37" name="Line2"/>
          <p:cNvCxnSpPr/>
          <p:nvPr/>
        </p:nvCxnSpPr>
        <p:spPr>
          <a:xfrm flipH="1" flipV="1">
            <a:off x="7321162" y="1751465"/>
            <a:ext cx="9067" cy="144803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8" name="Text box6"/>
          <p:cNvSpPr txBox="1"/>
          <p:nvPr/>
        </p:nvSpPr>
        <p:spPr>
          <a:xfrm>
            <a:off x="7373623" y="2186550"/>
            <a:ext cx="2532610" cy="406265"/>
          </a:xfrm>
          <a:prstGeom prst="rect">
            <a:avLst/>
          </a:prstGeom>
        </p:spPr>
        <p:txBody>
          <a:bodyPr wrap="square" lIns="0" tIns="0" rIns="0" bIns="0">
            <a:noAutofit/>
          </a:bodyPr>
          <a:lstStyle/>
          <a:p>
            <a:pPr>
              <a:lnSpc>
                <a:spcPct val="120000"/>
              </a:lnSpc>
            </a:pPr>
            <a:r>
              <a:rPr lang="zh-CN" altLang="en-US" sz="1200">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文本</a:t>
            </a:r>
          </a:p>
        </p:txBody>
      </p:sp>
      <p:sp>
        <p:nvSpPr>
          <p:cNvPr id="39" name="Text box7"/>
          <p:cNvSpPr txBox="1"/>
          <p:nvPr/>
        </p:nvSpPr>
        <p:spPr>
          <a:xfrm>
            <a:off x="7321162" y="1787417"/>
            <a:ext cx="1798475" cy="338554"/>
          </a:xfrm>
          <a:prstGeom prst="rect">
            <a:avLst/>
          </a:prstGeom>
          <a:solidFill>
            <a:srgbClr val="67C0C7"/>
          </a:solidFill>
        </p:spPr>
        <p:txBody>
          <a:bodyPr wrap="none">
            <a:normAutofit/>
          </a:bodyPr>
          <a:lstStyle/>
          <a:p>
            <a:r>
              <a:rPr lang="zh-CN" altLang="en-US" sz="1600" b="1">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文本</a:t>
            </a:r>
          </a:p>
        </p:txBody>
      </p:sp>
      <p:cxnSp>
        <p:nvCxnSpPr>
          <p:cNvPr id="40" name="Line3"/>
          <p:cNvCxnSpPr/>
          <p:nvPr/>
        </p:nvCxnSpPr>
        <p:spPr>
          <a:xfrm flipH="1" flipV="1">
            <a:off x="5262665" y="4561339"/>
            <a:ext cx="9067" cy="144803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1" name="Text box8"/>
          <p:cNvSpPr txBox="1"/>
          <p:nvPr/>
        </p:nvSpPr>
        <p:spPr>
          <a:xfrm>
            <a:off x="5315126" y="4996424"/>
            <a:ext cx="2532610" cy="406265"/>
          </a:xfrm>
          <a:prstGeom prst="rect">
            <a:avLst/>
          </a:prstGeom>
        </p:spPr>
        <p:txBody>
          <a:bodyPr wrap="square" lIns="0" tIns="0" rIns="0" bIns="0">
            <a:noAutofit/>
          </a:bodyPr>
          <a:lstStyle/>
          <a:p>
            <a:pPr>
              <a:lnSpc>
                <a:spcPct val="120000"/>
              </a:lnSpc>
            </a:pPr>
            <a:r>
              <a:rPr lang="zh-CN" altLang="en-US" sz="1200">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文本</a:t>
            </a:r>
          </a:p>
        </p:txBody>
      </p:sp>
      <p:sp>
        <p:nvSpPr>
          <p:cNvPr id="42" name="Text box9"/>
          <p:cNvSpPr txBox="1"/>
          <p:nvPr/>
        </p:nvSpPr>
        <p:spPr>
          <a:xfrm>
            <a:off x="5262665" y="4597291"/>
            <a:ext cx="1798475" cy="338554"/>
          </a:xfrm>
          <a:prstGeom prst="rect">
            <a:avLst/>
          </a:prstGeom>
          <a:solidFill>
            <a:srgbClr val="87CEAA"/>
          </a:solidFill>
        </p:spPr>
        <p:txBody>
          <a:bodyPr wrap="none">
            <a:normAutofit/>
          </a:bodyPr>
          <a:lstStyle/>
          <a:p>
            <a:r>
              <a:rPr lang="zh-CN" altLang="en-US" sz="1600" b="1">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文本</a:t>
            </a:r>
          </a:p>
        </p:txBody>
      </p:sp>
      <p:cxnSp>
        <p:nvCxnSpPr>
          <p:cNvPr id="43" name="Line4"/>
          <p:cNvCxnSpPr/>
          <p:nvPr/>
        </p:nvCxnSpPr>
        <p:spPr>
          <a:xfrm flipH="1" flipV="1">
            <a:off x="8141969" y="2863562"/>
            <a:ext cx="9067" cy="144803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4" name="Text box10"/>
          <p:cNvSpPr txBox="1"/>
          <p:nvPr/>
        </p:nvSpPr>
        <p:spPr>
          <a:xfrm>
            <a:off x="8194430" y="3298647"/>
            <a:ext cx="2532610" cy="406265"/>
          </a:xfrm>
          <a:prstGeom prst="rect">
            <a:avLst/>
          </a:prstGeom>
        </p:spPr>
        <p:txBody>
          <a:bodyPr wrap="square" lIns="0" tIns="0" rIns="0" bIns="0">
            <a:noAutofit/>
          </a:bodyPr>
          <a:lstStyle/>
          <a:p>
            <a:pPr>
              <a:lnSpc>
                <a:spcPct val="120000"/>
              </a:lnSpc>
            </a:pPr>
            <a:r>
              <a:rPr lang="zh-CN" altLang="en-US" sz="1200">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文本</a:t>
            </a:r>
          </a:p>
        </p:txBody>
      </p:sp>
      <p:sp>
        <p:nvSpPr>
          <p:cNvPr id="45" name="Text box11"/>
          <p:cNvSpPr txBox="1"/>
          <p:nvPr/>
        </p:nvSpPr>
        <p:spPr>
          <a:xfrm>
            <a:off x="8141969" y="2899514"/>
            <a:ext cx="1798475" cy="338554"/>
          </a:xfrm>
          <a:prstGeom prst="rect">
            <a:avLst/>
          </a:prstGeom>
          <a:solidFill>
            <a:srgbClr val="67C0C7"/>
          </a:solidFill>
          <a:ln>
            <a:noFill/>
          </a:ln>
        </p:spPr>
        <p:txBody>
          <a:bodyPr wrap="none">
            <a:normAutofit/>
          </a:bodyPr>
          <a:lstStyle/>
          <a:p>
            <a:r>
              <a:rPr lang="zh-CN" altLang="en-US" sz="1600" b="1">
                <a:solidFill>
                  <a:schemeClr val="bg1"/>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文本</a:t>
            </a:r>
          </a:p>
        </p:txBody>
      </p:sp>
      <p:pic>
        <p:nvPicPr>
          <p:cNvPr id="6" name="图片 5">
            <a:extLst>
              <a:ext uri="{FF2B5EF4-FFF2-40B4-BE49-F238E27FC236}">
                <a16:creationId xmlns:a16="http://schemas.microsoft.com/office/drawing/2014/main" id="{1D7275C1-ADE9-428C-8BA8-E3024E9221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649" y="879660"/>
            <a:ext cx="10606929" cy="60290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C4777985-A76F-4C1B-865D-CC250783C10B}"/>
              </a:ext>
            </a:extLst>
          </p:cNvPr>
          <p:cNvSpPr/>
          <p:nvPr/>
        </p:nvSpPr>
        <p:spPr>
          <a:xfrm>
            <a:off x="6443989" y="2545238"/>
            <a:ext cx="3765240" cy="3723588"/>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1EE788E5-FEE4-4E29-942D-253FCF837176}"/>
              </a:ext>
            </a:extLst>
          </p:cNvPr>
          <p:cNvSpPr/>
          <p:nvPr/>
        </p:nvSpPr>
        <p:spPr>
          <a:xfrm>
            <a:off x="1762813" y="2545238"/>
            <a:ext cx="3608126" cy="3723588"/>
          </a:xfrm>
          <a:prstGeom prst="rect">
            <a:avLst/>
          </a:prstGeom>
          <a:solidFill>
            <a:srgbClr val="C6F4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D0C1B564-AE59-400A-9949-506E71C70D16}"/>
              </a:ext>
            </a:extLst>
          </p:cNvPr>
          <p:cNvSpPr/>
          <p:nvPr/>
        </p:nvSpPr>
        <p:spPr>
          <a:xfrm>
            <a:off x="-688156" y="1673008"/>
            <a:ext cx="5349554" cy="372607"/>
          </a:xfrm>
          <a:prstGeom prst="rect">
            <a:avLst/>
          </a:prstGeom>
          <a:solidFill>
            <a:srgbClr val="B4DEC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0">
            <a:extLst>
              <a:ext uri="{FF2B5EF4-FFF2-40B4-BE49-F238E27FC236}">
                <a16:creationId xmlns:a16="http://schemas.microsoft.com/office/drawing/2014/main" id="{5DF83FA1-2A99-43A8-B030-5B3601207F7E}"/>
              </a:ext>
            </a:extLst>
          </p:cNvPr>
          <p:cNvPicPr>
            <a:picLocks noChangeAspect="1"/>
          </p:cNvPicPr>
          <p:nvPr/>
        </p:nvPicPr>
        <p:blipFill>
          <a:blip r:embed="rId2"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3863975" y="31750"/>
            <a:ext cx="967105" cy="1137920"/>
          </a:xfrm>
          <a:prstGeom prst="rect">
            <a:avLst/>
          </a:prstGeom>
        </p:spPr>
      </p:pic>
      <p:sp>
        <p:nvSpPr>
          <p:cNvPr id="4" name="Text box0">
            <a:extLst>
              <a:ext uri="{FF2B5EF4-FFF2-40B4-BE49-F238E27FC236}">
                <a16:creationId xmlns:a16="http://schemas.microsoft.com/office/drawing/2014/main" id="{A9994848-00C7-4D9C-BB4A-4376D2C0A1BA}"/>
              </a:ext>
            </a:extLst>
          </p:cNvPr>
          <p:cNvSpPr txBox="1"/>
          <p:nvPr/>
        </p:nvSpPr>
        <p:spPr>
          <a:xfrm>
            <a:off x="4341812" y="277028"/>
            <a:ext cx="3508375" cy="471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800" dirty="0">
                <a:solidFill>
                  <a:schemeClr val="accent1">
                    <a:lumMod val="7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2.1 </a:t>
            </a:r>
            <a:r>
              <a:rPr lang="zh-CN" altLang="en-US" sz="2800" dirty="0">
                <a:solidFill>
                  <a:schemeClr val="accent1">
                    <a:lumMod val="75000"/>
                  </a:schemeClr>
                </a:solidFill>
                <a:latin typeface="Calibri" panose="020F0502020204030204" pitchFamily="34" charset="0"/>
                <a:ea typeface="汉仪劲楷简" panose="00020600040101010101" pitchFamily="18" charset="-122"/>
                <a:cs typeface="阿里巴巴普惠体 R" panose="00020600040101010101" pitchFamily="18" charset="-122"/>
                <a:sym typeface="Calibri" panose="020F0502020204030204" pitchFamily="34" charset="0"/>
              </a:rPr>
              <a:t>计划安排</a:t>
            </a:r>
          </a:p>
        </p:txBody>
      </p:sp>
      <p:pic>
        <p:nvPicPr>
          <p:cNvPr id="5" name="Picture1">
            <a:extLst>
              <a:ext uri="{FF2B5EF4-FFF2-40B4-BE49-F238E27FC236}">
                <a16:creationId xmlns:a16="http://schemas.microsoft.com/office/drawing/2014/main" id="{0636471A-4291-4AB2-9D87-AE2BBD053333}"/>
              </a:ext>
            </a:extLst>
          </p:cNvPr>
          <p:cNvPicPr>
            <a:picLocks noChangeAspect="1"/>
          </p:cNvPicPr>
          <p:nvPr/>
        </p:nvPicPr>
        <p:blipFill>
          <a:blip r:embed="rId2"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50693" r="22634" b="37229"/>
          <a:stretch>
            <a:fillRect/>
          </a:stretch>
        </p:blipFill>
        <p:spPr>
          <a:xfrm>
            <a:off x="7461885" y="31750"/>
            <a:ext cx="967105" cy="1137920"/>
          </a:xfrm>
          <a:prstGeom prst="rect">
            <a:avLst/>
          </a:prstGeom>
        </p:spPr>
      </p:pic>
      <p:sp>
        <p:nvSpPr>
          <p:cNvPr id="6" name="文本框 5">
            <a:extLst>
              <a:ext uri="{FF2B5EF4-FFF2-40B4-BE49-F238E27FC236}">
                <a16:creationId xmlns:a16="http://schemas.microsoft.com/office/drawing/2014/main" id="{F8CBDA97-8290-4B4D-BDD8-12D1586C9B55}"/>
              </a:ext>
            </a:extLst>
          </p:cNvPr>
          <p:cNvSpPr txBox="1"/>
          <p:nvPr/>
        </p:nvSpPr>
        <p:spPr>
          <a:xfrm>
            <a:off x="636152" y="1454209"/>
            <a:ext cx="4194928" cy="461665"/>
          </a:xfrm>
          <a:prstGeom prst="rect">
            <a:avLst/>
          </a:prstGeom>
          <a:noFill/>
        </p:spPr>
        <p:txBody>
          <a:bodyPr wrap="square" rtlCol="0">
            <a:spAutoFit/>
          </a:bodyPr>
          <a:lstStyle/>
          <a:p>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相较于</a:t>
            </a:r>
            <a:r>
              <a:rPr lang="en-US" altLang="zh-CN" sz="2400" dirty="0">
                <a:solidFill>
                  <a:schemeClr val="accent1">
                    <a:lumMod val="50000"/>
                  </a:schemeClr>
                </a:solidFill>
                <a:latin typeface="微软雅黑" panose="020B0503020204020204" pitchFamily="34" charset="-122"/>
                <a:ea typeface="微软雅黑" panose="020B0503020204020204" pitchFamily="34" charset="-122"/>
              </a:rPr>
              <a:t>alpha</a:t>
            </a:r>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阶段的时间安排</a:t>
            </a:r>
          </a:p>
        </p:txBody>
      </p:sp>
      <p:sp>
        <p:nvSpPr>
          <p:cNvPr id="8" name="文本框 7">
            <a:extLst>
              <a:ext uri="{FF2B5EF4-FFF2-40B4-BE49-F238E27FC236}">
                <a16:creationId xmlns:a16="http://schemas.microsoft.com/office/drawing/2014/main" id="{9B7CCA5E-5B32-4293-887F-86D7553D3FC8}"/>
              </a:ext>
            </a:extLst>
          </p:cNvPr>
          <p:cNvSpPr txBox="1"/>
          <p:nvPr/>
        </p:nvSpPr>
        <p:spPr>
          <a:xfrm>
            <a:off x="2139885" y="2865748"/>
            <a:ext cx="3205113" cy="2246769"/>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000" b="1" dirty="0"/>
              <a:t>冲刺前安排学习时间</a:t>
            </a:r>
            <a:endParaRPr lang="en-US" altLang="zh-CN" sz="2000" b="1" dirty="0"/>
          </a:p>
          <a:p>
            <a:pPr marL="285750" indent="-285750">
              <a:buFont typeface="Wingdings" panose="05000000000000000000" pitchFamily="2" charset="2"/>
              <a:buChar char="Ø"/>
            </a:pPr>
            <a:endParaRPr lang="en-US" altLang="zh-CN" sz="2000" b="1" dirty="0"/>
          </a:p>
          <a:p>
            <a:pPr marL="285750" indent="-285750">
              <a:buFont typeface="Wingdings" panose="05000000000000000000" pitchFamily="2" charset="2"/>
              <a:buChar char="Ø"/>
            </a:pPr>
            <a:r>
              <a:rPr lang="zh-CN" altLang="en-US" sz="2000" b="1" dirty="0"/>
              <a:t>冲刺提早一些开始</a:t>
            </a:r>
            <a:endParaRPr lang="en-US" altLang="zh-CN" sz="2000" b="1" dirty="0"/>
          </a:p>
          <a:p>
            <a:pPr marL="285750" indent="-285750">
              <a:buFont typeface="Wingdings" panose="05000000000000000000" pitchFamily="2" charset="2"/>
              <a:buChar char="Ø"/>
            </a:pPr>
            <a:endParaRPr lang="en-US" altLang="zh-CN" sz="2000" b="1" dirty="0"/>
          </a:p>
          <a:p>
            <a:pPr marL="285750" indent="-285750">
              <a:buFont typeface="Wingdings" panose="05000000000000000000" pitchFamily="2" charset="2"/>
              <a:buChar char="Ø"/>
            </a:pPr>
            <a:r>
              <a:rPr lang="zh-CN" altLang="en-US" sz="2000" b="1" dirty="0"/>
              <a:t>在冲刺之初明确了对基础功能的分工</a:t>
            </a:r>
            <a:endParaRPr lang="en-US" altLang="zh-CN" sz="2000" b="1" dirty="0"/>
          </a:p>
          <a:p>
            <a:endParaRPr lang="zh-CN" altLang="en-US" sz="2000" b="1" dirty="0"/>
          </a:p>
        </p:txBody>
      </p:sp>
      <p:sp>
        <p:nvSpPr>
          <p:cNvPr id="9" name="文本框 8">
            <a:extLst>
              <a:ext uri="{FF2B5EF4-FFF2-40B4-BE49-F238E27FC236}">
                <a16:creationId xmlns:a16="http://schemas.microsoft.com/office/drawing/2014/main" id="{105FB051-73E0-48AC-8A86-80DD68346277}"/>
              </a:ext>
            </a:extLst>
          </p:cNvPr>
          <p:cNvSpPr txBox="1"/>
          <p:nvPr/>
        </p:nvSpPr>
        <p:spPr>
          <a:xfrm>
            <a:off x="6674978" y="2988295"/>
            <a:ext cx="3377137" cy="1323439"/>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000" b="1" dirty="0"/>
              <a:t>忽视了项目整合与打包的时间</a:t>
            </a:r>
            <a:endParaRPr lang="en-US" altLang="zh-CN" sz="2000" b="1" dirty="0"/>
          </a:p>
          <a:p>
            <a:pPr marL="285750" indent="-285750">
              <a:buFont typeface="Wingdings" panose="05000000000000000000" pitchFamily="2" charset="2"/>
              <a:buChar char="Ø"/>
            </a:pPr>
            <a:endParaRPr lang="en-US" altLang="zh-CN" sz="2000" b="1" dirty="0"/>
          </a:p>
          <a:p>
            <a:pPr marL="285750" indent="-285750">
              <a:buFont typeface="Wingdings" panose="05000000000000000000" pitchFamily="2" charset="2"/>
              <a:buChar char="Ø"/>
            </a:pPr>
            <a:r>
              <a:rPr lang="zh-CN" altLang="en-US" sz="2000" b="1" dirty="0"/>
              <a:t>进度把控的频次有所降低</a:t>
            </a:r>
          </a:p>
        </p:txBody>
      </p:sp>
      <p:sp>
        <p:nvSpPr>
          <p:cNvPr id="12" name="文本框 11">
            <a:extLst>
              <a:ext uri="{FF2B5EF4-FFF2-40B4-BE49-F238E27FC236}">
                <a16:creationId xmlns:a16="http://schemas.microsoft.com/office/drawing/2014/main" id="{A7CD00F0-72EB-4548-B4E7-4F01D897727B}"/>
              </a:ext>
            </a:extLst>
          </p:cNvPr>
          <p:cNvSpPr txBox="1"/>
          <p:nvPr/>
        </p:nvSpPr>
        <p:spPr>
          <a:xfrm>
            <a:off x="2262433" y="5112517"/>
            <a:ext cx="2714920" cy="830997"/>
          </a:xfrm>
          <a:prstGeom prst="rect">
            <a:avLst/>
          </a:prstGeom>
          <a:noFill/>
        </p:spPr>
        <p:txBody>
          <a:bodyPr wrap="square" rtlCol="0">
            <a:spAutoFit/>
          </a:bodyPr>
          <a:lstStyle/>
          <a:p>
            <a:pPr algn="ctr"/>
            <a:r>
              <a:rPr lang="zh-CN" altLang="en-US" sz="4800" dirty="0">
                <a:solidFill>
                  <a:srgbClr val="00B050"/>
                </a:solidFill>
                <a:latin typeface="微软雅黑" panose="020B0503020204020204" pitchFamily="34" charset="-122"/>
                <a:ea typeface="微软雅黑" panose="020B0503020204020204" pitchFamily="34" charset="-122"/>
              </a:rPr>
              <a:t>进 步</a:t>
            </a:r>
          </a:p>
        </p:txBody>
      </p:sp>
      <p:sp>
        <p:nvSpPr>
          <p:cNvPr id="13" name="文本框 12">
            <a:extLst>
              <a:ext uri="{FF2B5EF4-FFF2-40B4-BE49-F238E27FC236}">
                <a16:creationId xmlns:a16="http://schemas.microsoft.com/office/drawing/2014/main" id="{93B6ACAE-950F-437D-B7A1-E2364946A6ED}"/>
              </a:ext>
            </a:extLst>
          </p:cNvPr>
          <p:cNvSpPr txBox="1"/>
          <p:nvPr/>
        </p:nvSpPr>
        <p:spPr>
          <a:xfrm>
            <a:off x="6969149" y="5112516"/>
            <a:ext cx="2714920" cy="830997"/>
          </a:xfrm>
          <a:prstGeom prst="rect">
            <a:avLst/>
          </a:prstGeom>
          <a:noFill/>
        </p:spPr>
        <p:txBody>
          <a:bodyPr wrap="square" rtlCol="0">
            <a:spAutoFit/>
          </a:bodyPr>
          <a:lstStyle/>
          <a:p>
            <a:pPr algn="ctr"/>
            <a:r>
              <a:rPr lang="zh-CN" altLang="en-US" sz="4800" dirty="0">
                <a:solidFill>
                  <a:srgbClr val="FF0000"/>
                </a:solidFill>
                <a:latin typeface="微软雅黑" panose="020B0503020204020204" pitchFamily="34" charset="-122"/>
                <a:ea typeface="微软雅黑" panose="020B0503020204020204" pitchFamily="34" charset="-122"/>
              </a:rPr>
              <a:t>不 足</a:t>
            </a:r>
          </a:p>
        </p:txBody>
      </p:sp>
    </p:spTree>
    <p:extLst>
      <p:ext uri="{BB962C8B-B14F-4D97-AF65-F5344CB8AC3E}">
        <p14:creationId xmlns:p14="http://schemas.microsoft.com/office/powerpoint/2010/main" val="496643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8" grpId="0"/>
      <p:bldP spid="9" grpId="0"/>
      <p:bldP spid="12" grpId="0"/>
      <p:bldP spid="1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effectLst>
          <a:outerShdw blurRad="50800" dist="38100" dir="2700000" algn="tl"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4931</TotalTime>
  <Words>2752</Words>
  <Application>Microsoft Office PowerPoint</Application>
  <PresentationFormat>宽屏</PresentationFormat>
  <Paragraphs>409</Paragraphs>
  <Slides>39</Slides>
  <Notes>34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39</vt:i4>
      </vt:variant>
    </vt:vector>
  </HeadingPairs>
  <TitlesOfParts>
    <vt:vector size="49" baseType="lpstr">
      <vt:lpstr>等线</vt:lpstr>
      <vt:lpstr>等线 Light</vt:lpstr>
      <vt:lpstr>黑体</vt:lpstr>
      <vt:lpstr>华文楷体</vt:lpstr>
      <vt:lpstr>楷体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Sheng Lin</cp:lastModifiedBy>
  <cp:revision>257</cp:revision>
  <dcterms:created xsi:type="dcterms:W3CDTF">2019-06-23T15:56:00Z</dcterms:created>
  <dcterms:modified xsi:type="dcterms:W3CDTF">2020-06-12T04:58:48Z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