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3" r:id="rId4"/>
    <p:sldId id="268" r:id="rId5"/>
    <p:sldId id="267" r:id="rId6"/>
    <p:sldId id="259" r:id="rId7"/>
    <p:sldId id="261" r:id="rId8"/>
    <p:sldId id="262" r:id="rId9"/>
    <p:sldId id="266" r:id="rId10"/>
    <p:sldId id="272" r:id="rId11"/>
    <p:sldId id="278" r:id="rId12"/>
    <p:sldId id="264" r:id="rId13"/>
    <p:sldId id="270" r:id="rId14"/>
    <p:sldId id="265" r:id="rId15"/>
    <p:sldId id="280" r:id="rId16"/>
    <p:sldId id="279" r:id="rId17"/>
  </p:sldIdLst>
  <p:sldSz cx="18288000" cy="13716000"/>
  <p:notesSz cx="6858000" cy="9144000"/>
  <p:custDataLst>
    <p:tags r:id="rId19"/>
  </p:custDataLst>
  <p:defaultTextStyle>
    <a:lvl1pPr>
      <a:defRPr sz="3600">
        <a:uFill>
          <a:solidFill/>
        </a:uFill>
        <a:latin typeface="+mn-lt"/>
        <a:ea typeface="+mn-ea"/>
        <a:cs typeface="+mn-cs"/>
        <a:sym typeface="Helvetica"/>
      </a:defRPr>
    </a:lvl1pPr>
    <a:lvl2pPr indent="457200">
      <a:defRPr sz="3600">
        <a:uFill>
          <a:solidFill/>
        </a:uFill>
        <a:latin typeface="+mn-lt"/>
        <a:ea typeface="+mn-ea"/>
        <a:cs typeface="+mn-cs"/>
        <a:sym typeface="Helvetica"/>
      </a:defRPr>
    </a:lvl2pPr>
    <a:lvl3pPr indent="914400">
      <a:defRPr sz="3600">
        <a:uFill>
          <a:solidFill/>
        </a:uFill>
        <a:latin typeface="+mn-lt"/>
        <a:ea typeface="+mn-ea"/>
        <a:cs typeface="+mn-cs"/>
        <a:sym typeface="Helvetica"/>
      </a:defRPr>
    </a:lvl3pPr>
    <a:lvl4pPr indent="1371600">
      <a:defRPr sz="3600">
        <a:uFill>
          <a:solidFill/>
        </a:uFill>
        <a:latin typeface="+mn-lt"/>
        <a:ea typeface="+mn-ea"/>
        <a:cs typeface="+mn-cs"/>
        <a:sym typeface="Helvetica"/>
      </a:defRPr>
    </a:lvl4pPr>
    <a:lvl5pPr indent="1828800">
      <a:defRPr sz="3600">
        <a:uFill>
          <a:solidFill/>
        </a:uFill>
        <a:latin typeface="+mn-lt"/>
        <a:ea typeface="+mn-ea"/>
        <a:cs typeface="+mn-cs"/>
        <a:sym typeface="Helvetica"/>
      </a:defRPr>
    </a:lvl5pPr>
    <a:lvl6pPr>
      <a:defRPr sz="3600">
        <a:uFill>
          <a:solidFill/>
        </a:uFill>
        <a:latin typeface="+mn-lt"/>
        <a:ea typeface="+mn-ea"/>
        <a:cs typeface="+mn-cs"/>
        <a:sym typeface="Helvetica"/>
      </a:defRPr>
    </a:lvl6pPr>
    <a:lvl7pPr>
      <a:defRPr sz="3600">
        <a:uFill>
          <a:solidFill/>
        </a:uFill>
        <a:latin typeface="+mn-lt"/>
        <a:ea typeface="+mn-ea"/>
        <a:cs typeface="+mn-cs"/>
        <a:sym typeface="Helvetica"/>
      </a:defRPr>
    </a:lvl7pPr>
    <a:lvl8pPr>
      <a:defRPr sz="3600">
        <a:uFill>
          <a:solidFill/>
        </a:uFill>
        <a:latin typeface="+mn-lt"/>
        <a:ea typeface="+mn-ea"/>
        <a:cs typeface="+mn-cs"/>
        <a:sym typeface="Helvetica"/>
      </a:defRPr>
    </a:lvl8pPr>
    <a:lvl9pPr>
      <a:defRPr sz="3600">
        <a:uFill>
          <a:solidFill/>
        </a:uFill>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p:restoredTop sz="94712"/>
  </p:normalViewPr>
  <p:slideViewPr>
    <p:cSldViewPr snapToGrid="0">
      <p:cViewPr>
        <p:scale>
          <a:sx n="54" d="100"/>
          <a:sy n="54" d="100"/>
        </p:scale>
        <p:origin x="82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9064261"/>
      </p:ext>
    </p:extLst>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9642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8785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356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5280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8179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0203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61862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9694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0511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6374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9799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5966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5768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6523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5629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5016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copy 8">
    <p:spTree>
      <p:nvGrpSpPr>
        <p:cNvPr id="1" name=""/>
        <p:cNvGrpSpPr/>
        <p:nvPr/>
      </p:nvGrpSpPr>
      <p:grpSpPr>
        <a:xfrm>
          <a:off x="0" y="0"/>
          <a:ext cx="0" cy="0"/>
          <a:chOff x="0" y="0"/>
          <a:chExt cx="0" cy="0"/>
        </a:xfrm>
      </p:grpSpPr>
      <p:pic>
        <p:nvPicPr>
          <p:cNvPr id="15" name="image.jpg"/>
          <p:cNvPicPr/>
          <p:nvPr/>
        </p:nvPicPr>
        <p:blipFill>
          <a:blip r:embed="rId2">
            <a:extLst/>
          </a:blip>
          <a:stretch>
            <a:fillRect/>
          </a:stretch>
        </p:blipFill>
        <p:spPr>
          <a:xfrm>
            <a:off x="3175" y="-2282825"/>
            <a:ext cx="18281651" cy="18281651"/>
          </a:xfrm>
          <a:prstGeom prst="rect">
            <a:avLst/>
          </a:prstGeom>
          <a:ln w="12700">
            <a:miter lim="400000"/>
          </a:ln>
        </p:spPr>
      </p:pic>
    </p:spTree>
  </p:cSld>
  <p:clrMapOvr>
    <a:masterClrMapping/>
  </p:clrMapOvr>
  <p:transition spd="med"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copy 10">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copy 12">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copy 14">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copy 19">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copy 9">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copy">
    <p:spTree>
      <p:nvGrpSpPr>
        <p:cNvPr id="1" name=""/>
        <p:cNvGrpSpPr/>
        <p:nvPr/>
      </p:nvGrpSpPr>
      <p:grpSpPr>
        <a:xfrm>
          <a:off x="0" y="0"/>
          <a:ext cx="0" cy="0"/>
          <a:chOff x="0" y="0"/>
          <a:chExt cx="0" cy="0"/>
        </a:xfrm>
      </p:grpSpPr>
      <p:pic>
        <p:nvPicPr>
          <p:cNvPr id="5" name="bg3.jpg"/>
          <p:cNvPicPr/>
          <p:nvPr/>
        </p:nvPicPr>
        <p:blipFill>
          <a:blip r:embed="rId2">
            <a:extLst/>
          </a:blip>
          <a:stretch>
            <a:fillRect/>
          </a:stretch>
        </p:blipFill>
        <p:spPr>
          <a:xfrm>
            <a:off x="0" y="-1371600"/>
            <a:ext cx="18288001" cy="16171772"/>
          </a:xfrm>
          <a:prstGeom prst="rect">
            <a:avLst/>
          </a:prstGeom>
          <a:ln w="12700">
            <a:miter lim="400000"/>
          </a:ln>
        </p:spPr>
      </p:pic>
    </p:spTree>
  </p:cSld>
  <p:clrMapOvr>
    <a:masterClrMapping/>
  </p:clrMapOvr>
  <p:transition spd="med"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copy 1">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copy 3">
    <p:spTree>
      <p:nvGrpSpPr>
        <p:cNvPr id="1" name=""/>
        <p:cNvGrpSpPr/>
        <p:nvPr/>
      </p:nvGrpSpPr>
      <p:grpSpPr>
        <a:xfrm>
          <a:off x="0" y="0"/>
          <a:ext cx="0" cy="0"/>
          <a:chOff x="0" y="0"/>
          <a:chExt cx="0" cy="0"/>
        </a:xfrm>
      </p:grpSpPr>
      <p:pic>
        <p:nvPicPr>
          <p:cNvPr id="9" name="image.jpg"/>
          <p:cNvPicPr/>
          <p:nvPr/>
        </p:nvPicPr>
        <p:blipFill>
          <a:blip r:embed="rId2">
            <a:extLst/>
          </a:blip>
          <a:stretch>
            <a:fillRect/>
          </a:stretch>
        </p:blipFill>
        <p:spPr>
          <a:xfrm>
            <a:off x="-25400" y="-1435100"/>
            <a:ext cx="18338801" cy="18338801"/>
          </a:xfrm>
          <a:prstGeom prst="rect">
            <a:avLst/>
          </a:prstGeom>
          <a:ln w="12700">
            <a:miter lim="400000"/>
          </a:ln>
        </p:spPr>
      </p:pic>
    </p:spTree>
  </p:cSld>
  <p:clrMapOvr>
    <a:masterClrMapping/>
  </p:clrMapOvr>
  <p:transition spd="med"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copy 4">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copy 5">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copy 6">
    <p:spTree>
      <p:nvGrpSpPr>
        <p:cNvPr id="1" name=""/>
        <p:cNvGrpSpPr/>
        <p:nvPr/>
      </p:nvGrpSpPr>
      <p:grpSpPr>
        <a:xfrm>
          <a:off x="0" y="0"/>
          <a:ext cx="0" cy="0"/>
          <a:chOff x="0" y="0"/>
          <a:chExt cx="0" cy="0"/>
        </a:xfrm>
      </p:grpSpPr>
    </p:spTree>
  </p:cSld>
  <p:clrMapOvr>
    <a:masterClrMapping/>
  </p:clrMapOvr>
  <p:transition spd="med"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copy 7">
    <p:spTree>
      <p:nvGrpSpPr>
        <p:cNvPr id="1" name=""/>
        <p:cNvGrpSpPr/>
        <p:nvPr/>
      </p:nvGrpSpPr>
      <p:grpSpPr>
        <a:xfrm>
          <a:off x="0" y="0"/>
          <a:ext cx="0" cy="0"/>
          <a:chOff x="0" y="0"/>
          <a:chExt cx="0" cy="0"/>
        </a:xfrm>
      </p:grpSpPr>
    </p:spTree>
  </p:cSld>
  <p:clrMapOvr>
    <a:masterClrMapping/>
  </p:clrMapOvr>
  <p:transition spd="med" advTm="200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ED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4" r:id="rId13"/>
    <p:sldLayoutId id="2147483669" r:id="rId14"/>
  </p:sldLayoutIdLst>
  <p:transition spd="med" advTm="2000"/>
  <p:txStyles>
    <p:titleStyle>
      <a:lvl1pPr algn="ctr">
        <a:defRPr sz="6600">
          <a:uFill>
            <a:solidFill/>
          </a:uFill>
          <a:latin typeface="+mn-lt"/>
          <a:ea typeface="+mn-ea"/>
          <a:cs typeface="+mn-cs"/>
          <a:sym typeface="Helvetica"/>
        </a:defRPr>
      </a:lvl1pPr>
      <a:lvl2pPr indent="171450" algn="ctr">
        <a:defRPr sz="6600">
          <a:uFill>
            <a:solidFill/>
          </a:uFill>
          <a:latin typeface="+mn-lt"/>
          <a:ea typeface="+mn-ea"/>
          <a:cs typeface="+mn-cs"/>
          <a:sym typeface="Helvetica"/>
        </a:defRPr>
      </a:lvl2pPr>
      <a:lvl3pPr indent="342900" algn="ctr">
        <a:defRPr sz="6600">
          <a:uFill>
            <a:solidFill/>
          </a:uFill>
          <a:latin typeface="+mn-lt"/>
          <a:ea typeface="+mn-ea"/>
          <a:cs typeface="+mn-cs"/>
          <a:sym typeface="Helvetica"/>
        </a:defRPr>
      </a:lvl3pPr>
      <a:lvl4pPr indent="514350" algn="ctr">
        <a:defRPr sz="6600">
          <a:uFill>
            <a:solidFill/>
          </a:uFill>
          <a:latin typeface="+mn-lt"/>
          <a:ea typeface="+mn-ea"/>
          <a:cs typeface="+mn-cs"/>
          <a:sym typeface="Helvetica"/>
        </a:defRPr>
      </a:lvl4pPr>
      <a:lvl5pPr indent="685800" algn="ctr">
        <a:defRPr sz="6600">
          <a:uFill>
            <a:solidFill/>
          </a:uFill>
          <a:latin typeface="+mn-lt"/>
          <a:ea typeface="+mn-ea"/>
          <a:cs typeface="+mn-cs"/>
          <a:sym typeface="Helvetica"/>
        </a:defRPr>
      </a:lvl5pPr>
      <a:lvl6pPr indent="857250" algn="ctr">
        <a:defRPr sz="6600">
          <a:uFill>
            <a:solidFill/>
          </a:uFill>
          <a:latin typeface="+mn-lt"/>
          <a:ea typeface="+mn-ea"/>
          <a:cs typeface="+mn-cs"/>
          <a:sym typeface="Helvetica"/>
        </a:defRPr>
      </a:lvl6pPr>
      <a:lvl7pPr indent="1028700" algn="ctr">
        <a:defRPr sz="6600">
          <a:uFill>
            <a:solidFill/>
          </a:uFill>
          <a:latin typeface="+mn-lt"/>
          <a:ea typeface="+mn-ea"/>
          <a:cs typeface="+mn-cs"/>
          <a:sym typeface="Helvetica"/>
        </a:defRPr>
      </a:lvl7pPr>
      <a:lvl8pPr indent="1200150" algn="ctr">
        <a:defRPr sz="6600">
          <a:uFill>
            <a:solidFill/>
          </a:uFill>
          <a:latin typeface="+mn-lt"/>
          <a:ea typeface="+mn-ea"/>
          <a:cs typeface="+mn-cs"/>
          <a:sym typeface="Helvetica"/>
        </a:defRPr>
      </a:lvl8pPr>
      <a:lvl9pPr indent="1371600" algn="ctr">
        <a:defRPr sz="6600">
          <a:uFill>
            <a:solidFill/>
          </a:uFill>
          <a:latin typeface="+mn-lt"/>
          <a:ea typeface="+mn-ea"/>
          <a:cs typeface="+mn-cs"/>
          <a:sym typeface="Helvetica"/>
        </a:defRPr>
      </a:lvl9pPr>
    </p:titleStyle>
    <p:bodyStyle>
      <a:lvl1pPr marL="514350" indent="-514350">
        <a:spcBef>
          <a:spcPts val="525"/>
        </a:spcBef>
        <a:buSzPct val="100000"/>
        <a:buFont typeface="Arial"/>
        <a:buChar char="•"/>
        <a:defRPr sz="4800">
          <a:uFill>
            <a:solidFill/>
          </a:uFill>
          <a:latin typeface="+mn-lt"/>
          <a:ea typeface="+mn-ea"/>
          <a:cs typeface="+mn-cs"/>
          <a:sym typeface="Helvetica"/>
        </a:defRPr>
      </a:lvl1pPr>
      <a:lvl2pPr marL="832757" indent="-489857">
        <a:spcBef>
          <a:spcPts val="525"/>
        </a:spcBef>
        <a:buSzPct val="100000"/>
        <a:buFont typeface="Arial"/>
        <a:buChar char="•"/>
        <a:defRPr sz="4800">
          <a:uFill>
            <a:solidFill/>
          </a:uFill>
          <a:latin typeface="+mn-lt"/>
          <a:ea typeface="+mn-ea"/>
          <a:cs typeface="+mn-cs"/>
          <a:sym typeface="Helvetica"/>
        </a:defRPr>
      </a:lvl2pPr>
      <a:lvl3pPr marL="1143000" indent="-457200">
        <a:spcBef>
          <a:spcPts val="525"/>
        </a:spcBef>
        <a:buSzPct val="100000"/>
        <a:buFont typeface="Arial"/>
        <a:buChar char="•"/>
        <a:defRPr sz="4800">
          <a:uFill>
            <a:solidFill/>
          </a:uFill>
          <a:latin typeface="+mn-lt"/>
          <a:ea typeface="+mn-ea"/>
          <a:cs typeface="+mn-cs"/>
          <a:sym typeface="Helvetica"/>
        </a:defRPr>
      </a:lvl3pPr>
      <a:lvl4pPr marL="1577340" indent="-548640">
        <a:spcBef>
          <a:spcPts val="525"/>
        </a:spcBef>
        <a:buSzPct val="100000"/>
        <a:buFont typeface="Arial"/>
        <a:buChar char="•"/>
        <a:defRPr sz="4800">
          <a:uFill>
            <a:solidFill/>
          </a:uFill>
          <a:latin typeface="+mn-lt"/>
          <a:ea typeface="+mn-ea"/>
          <a:cs typeface="+mn-cs"/>
          <a:sym typeface="Helvetica"/>
        </a:defRPr>
      </a:lvl4pPr>
      <a:lvl5pPr marL="1981200" indent="-609600">
        <a:spcBef>
          <a:spcPts val="525"/>
        </a:spcBef>
        <a:buSzPct val="100000"/>
        <a:buFont typeface="Arial"/>
        <a:buChar char="•"/>
        <a:defRPr sz="4800">
          <a:uFill>
            <a:solidFill/>
          </a:uFill>
          <a:latin typeface="+mn-lt"/>
          <a:ea typeface="+mn-ea"/>
          <a:cs typeface="+mn-cs"/>
          <a:sym typeface="Helvetica"/>
        </a:defRPr>
      </a:lvl5pPr>
      <a:lvl6pPr marL="2324100" indent="-609600">
        <a:spcBef>
          <a:spcPts val="525"/>
        </a:spcBef>
        <a:buSzPct val="100000"/>
        <a:buFont typeface="Arial"/>
        <a:buChar char="•"/>
        <a:defRPr sz="4800">
          <a:uFill>
            <a:solidFill/>
          </a:uFill>
          <a:latin typeface="+mn-lt"/>
          <a:ea typeface="+mn-ea"/>
          <a:cs typeface="+mn-cs"/>
          <a:sym typeface="Helvetica"/>
        </a:defRPr>
      </a:lvl6pPr>
      <a:lvl7pPr marL="2667000" indent="-609600">
        <a:spcBef>
          <a:spcPts val="525"/>
        </a:spcBef>
        <a:buSzPct val="100000"/>
        <a:buFont typeface="Arial"/>
        <a:buChar char="•"/>
        <a:defRPr sz="4800">
          <a:uFill>
            <a:solidFill/>
          </a:uFill>
          <a:latin typeface="+mn-lt"/>
          <a:ea typeface="+mn-ea"/>
          <a:cs typeface="+mn-cs"/>
          <a:sym typeface="Helvetica"/>
        </a:defRPr>
      </a:lvl7pPr>
      <a:lvl8pPr marL="3009900" indent="-609600">
        <a:spcBef>
          <a:spcPts val="525"/>
        </a:spcBef>
        <a:buSzPct val="100000"/>
        <a:buFont typeface="Arial"/>
        <a:buChar char="•"/>
        <a:defRPr sz="4800">
          <a:uFill>
            <a:solidFill/>
          </a:uFill>
          <a:latin typeface="+mn-lt"/>
          <a:ea typeface="+mn-ea"/>
          <a:cs typeface="+mn-cs"/>
          <a:sym typeface="Helvetica"/>
        </a:defRPr>
      </a:lvl8pPr>
      <a:lvl9pPr marL="3352800" indent="-609600">
        <a:spcBef>
          <a:spcPts val="525"/>
        </a:spcBef>
        <a:buSzPct val="100000"/>
        <a:buFont typeface="Arial"/>
        <a:buChar char="•"/>
        <a:defRPr sz="4800">
          <a:uFill>
            <a:solidFill/>
          </a:uFill>
          <a:latin typeface="+mn-lt"/>
          <a:ea typeface="+mn-ea"/>
          <a:cs typeface="+mn-cs"/>
          <a:sym typeface="Helvetica"/>
        </a:defRPr>
      </a:lvl9pPr>
    </p:bodyStyle>
    <p:otherStyle>
      <a:lvl1pPr algn="r">
        <a:defRPr sz="1800">
          <a:solidFill>
            <a:schemeClr val="tx1"/>
          </a:solidFill>
          <a:uFill>
            <a:solidFill>
              <a:srgbClr val="898989"/>
            </a:solidFill>
          </a:uFill>
          <a:latin typeface="+mn-lt"/>
          <a:ea typeface="+mn-ea"/>
          <a:cs typeface="+mn-cs"/>
          <a:sym typeface="Helvetica"/>
        </a:defRPr>
      </a:lvl1pPr>
      <a:lvl2pPr indent="171450" algn="r">
        <a:defRPr sz="1800">
          <a:solidFill>
            <a:schemeClr val="tx1"/>
          </a:solidFill>
          <a:uFill>
            <a:solidFill>
              <a:srgbClr val="898989"/>
            </a:solidFill>
          </a:uFill>
          <a:latin typeface="+mn-lt"/>
          <a:ea typeface="+mn-ea"/>
          <a:cs typeface="+mn-cs"/>
          <a:sym typeface="Helvetica"/>
        </a:defRPr>
      </a:lvl2pPr>
      <a:lvl3pPr indent="342900" algn="r">
        <a:defRPr sz="1800">
          <a:solidFill>
            <a:schemeClr val="tx1"/>
          </a:solidFill>
          <a:uFill>
            <a:solidFill>
              <a:srgbClr val="898989"/>
            </a:solidFill>
          </a:uFill>
          <a:latin typeface="+mn-lt"/>
          <a:ea typeface="+mn-ea"/>
          <a:cs typeface="+mn-cs"/>
          <a:sym typeface="Helvetica"/>
        </a:defRPr>
      </a:lvl3pPr>
      <a:lvl4pPr indent="514350" algn="r">
        <a:defRPr sz="1800">
          <a:solidFill>
            <a:schemeClr val="tx1"/>
          </a:solidFill>
          <a:uFill>
            <a:solidFill>
              <a:srgbClr val="898989"/>
            </a:solidFill>
          </a:uFill>
          <a:latin typeface="+mn-lt"/>
          <a:ea typeface="+mn-ea"/>
          <a:cs typeface="+mn-cs"/>
          <a:sym typeface="Helvetica"/>
        </a:defRPr>
      </a:lvl4pPr>
      <a:lvl5pPr indent="685800" algn="r">
        <a:defRPr sz="1800">
          <a:solidFill>
            <a:schemeClr val="tx1"/>
          </a:solidFill>
          <a:uFill>
            <a:solidFill>
              <a:srgbClr val="898989"/>
            </a:solidFill>
          </a:uFill>
          <a:latin typeface="+mn-lt"/>
          <a:ea typeface="+mn-ea"/>
          <a:cs typeface="+mn-cs"/>
          <a:sym typeface="Helvetica"/>
        </a:defRPr>
      </a:lvl5pPr>
      <a:lvl6pPr indent="857250" algn="r">
        <a:defRPr sz="1800">
          <a:solidFill>
            <a:schemeClr val="tx1"/>
          </a:solidFill>
          <a:uFill>
            <a:solidFill>
              <a:srgbClr val="898989"/>
            </a:solidFill>
          </a:uFill>
          <a:latin typeface="+mn-lt"/>
          <a:ea typeface="+mn-ea"/>
          <a:cs typeface="+mn-cs"/>
          <a:sym typeface="Helvetica"/>
        </a:defRPr>
      </a:lvl6pPr>
      <a:lvl7pPr indent="1028700" algn="r">
        <a:defRPr sz="1800">
          <a:solidFill>
            <a:schemeClr val="tx1"/>
          </a:solidFill>
          <a:uFill>
            <a:solidFill>
              <a:srgbClr val="898989"/>
            </a:solidFill>
          </a:uFill>
          <a:latin typeface="+mn-lt"/>
          <a:ea typeface="+mn-ea"/>
          <a:cs typeface="+mn-cs"/>
          <a:sym typeface="Helvetica"/>
        </a:defRPr>
      </a:lvl7pPr>
      <a:lvl8pPr indent="1200150" algn="r">
        <a:defRPr sz="1800">
          <a:solidFill>
            <a:schemeClr val="tx1"/>
          </a:solidFill>
          <a:uFill>
            <a:solidFill>
              <a:srgbClr val="898989"/>
            </a:solidFill>
          </a:uFill>
          <a:latin typeface="+mn-lt"/>
          <a:ea typeface="+mn-ea"/>
          <a:cs typeface="+mn-cs"/>
          <a:sym typeface="Helvetica"/>
        </a:defRPr>
      </a:lvl8pPr>
      <a:lvl9pPr indent="1371600" algn="r">
        <a:defRPr sz="1800">
          <a:solidFill>
            <a:schemeClr val="tx1"/>
          </a:solidFill>
          <a:uFill>
            <a:solidFill>
              <a:srgbClr val="898989"/>
            </a:solidFill>
          </a:uFill>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0.jpg"/><Relationship Id="rId5" Type="http://schemas.openxmlformats.org/officeDocument/2006/relationships/image" Target="../media/image31.jpg"/><Relationship Id="rId6" Type="http://schemas.openxmlformats.org/officeDocument/2006/relationships/image" Target="../media/image32.jp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35" name="Shape 35"/>
          <p:cNvSpPr/>
          <p:nvPr/>
        </p:nvSpPr>
        <p:spPr>
          <a:xfrm>
            <a:off x="514351" y="1828800"/>
            <a:ext cx="3070071" cy="8309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7200" b="1" spc="-360">
                <a:solidFill>
                  <a:srgbClr val="FFFFFF"/>
                </a:solidFill>
                <a:uFill>
                  <a:solidFill>
                    <a:srgbClr val="FFFFFF"/>
                  </a:solidFill>
                </a:uFill>
              </a:defRPr>
            </a:lvl1pPr>
          </a:lstStyle>
          <a:p>
            <a:pPr lvl="0">
              <a:defRPr sz="1800" b="0" spc="0">
                <a:solidFill>
                  <a:srgbClr val="000000"/>
                </a:solidFill>
                <a:uFillTx/>
              </a:defRPr>
            </a:pPr>
            <a:r>
              <a:rPr lang="zh-CN" altLang="en-US" sz="4500" dirty="0">
                <a:solidFill>
                  <a:schemeClr val="bg1"/>
                </a:solidFill>
                <a:latin typeface="SimHei" charset="-122"/>
                <a:ea typeface="SimHei" charset="-122"/>
                <a:cs typeface="SimHei" charset="-122"/>
              </a:rPr>
              <a:t>鐵鍋燉腯鱻</a:t>
            </a:r>
            <a:endParaRPr sz="25800" spc="-270" dirty="0">
              <a:solidFill>
                <a:schemeClr val="bg1"/>
              </a:solidFill>
              <a:latin typeface="SimHei" charset="-122"/>
              <a:ea typeface="SimHei" charset="-122"/>
              <a:cs typeface="SimHei" charset="-122"/>
            </a:endParaRPr>
          </a:p>
        </p:txBody>
      </p:sp>
      <p:sp>
        <p:nvSpPr>
          <p:cNvPr id="36" name="Shape 36"/>
          <p:cNvSpPr/>
          <p:nvPr/>
        </p:nvSpPr>
        <p:spPr>
          <a:xfrm>
            <a:off x="4464844" y="2057400"/>
            <a:ext cx="0" cy="685800"/>
          </a:xfrm>
          <a:prstGeom prst="line">
            <a:avLst/>
          </a:prstGeom>
          <a:ln w="12700">
            <a:solidFill>
              <a:srgbClr val="BFBFBF"/>
            </a:solidFill>
            <a:prstDash val="dash"/>
            <a:round/>
          </a:ln>
        </p:spPr>
        <p:txBody>
          <a:bodyPr lIns="0" tIns="0" rIns="0" bIns="0"/>
          <a:lstStyle/>
          <a:p>
            <a:pPr defTabSz="342900">
              <a:defRPr sz="1200">
                <a:uFillTx/>
              </a:defRPr>
            </a:pPr>
            <a:endParaRPr sz="900"/>
          </a:p>
        </p:txBody>
      </p:sp>
      <p:sp>
        <p:nvSpPr>
          <p:cNvPr id="37" name="Shape 37"/>
          <p:cNvSpPr/>
          <p:nvPr/>
        </p:nvSpPr>
        <p:spPr>
          <a:xfrm>
            <a:off x="4464844" y="2205038"/>
            <a:ext cx="2089033" cy="392413"/>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2200" i="1">
                <a:solidFill>
                  <a:srgbClr val="F2F2F2"/>
                </a:solidFill>
                <a:uFill>
                  <a:solidFill>
                    <a:srgbClr val="F2F2F2"/>
                  </a:solidFill>
                </a:uFill>
              </a:defRPr>
            </a:lvl1pPr>
          </a:lstStyle>
          <a:p>
            <a:pPr lvl="0">
              <a:defRPr sz="1800" i="0">
                <a:solidFill>
                  <a:srgbClr val="000000"/>
                </a:solidFill>
                <a:uFillTx/>
              </a:defRPr>
            </a:pPr>
            <a:r>
              <a:rPr lang="zh-CN" altLang="en-US" sz="1650" dirty="0" smtClean="0">
                <a:solidFill>
                  <a:schemeClr val="bg1"/>
                </a:solidFill>
              </a:rPr>
              <a:t>让你的账本更加方便</a:t>
            </a:r>
            <a:endParaRPr sz="1650" dirty="0">
              <a:solidFill>
                <a:schemeClr val="bg1"/>
              </a:solidFill>
            </a:endParaRPr>
          </a:p>
        </p:txBody>
      </p:sp>
      <p:sp>
        <p:nvSpPr>
          <p:cNvPr id="38" name="Shape 38"/>
          <p:cNvSpPr/>
          <p:nvPr/>
        </p:nvSpPr>
        <p:spPr>
          <a:xfrm>
            <a:off x="9144000" y="5172075"/>
            <a:ext cx="481013" cy="85725"/>
          </a:xfrm>
          <a:prstGeom prst="rect">
            <a:avLst/>
          </a:prstGeom>
          <a:solidFill>
            <a:srgbClr val="C01900"/>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39" name="Shape 39"/>
          <p:cNvSpPr/>
          <p:nvPr/>
        </p:nvSpPr>
        <p:spPr>
          <a:xfrm>
            <a:off x="9005888" y="5079207"/>
            <a:ext cx="6032421" cy="3462484"/>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defRPr sz="1800">
                <a:uFillTx/>
              </a:defRPr>
            </a:pPr>
            <a:r>
              <a:rPr lang="zh-CN" altLang="en-US" sz="10800" dirty="0">
                <a:solidFill>
                  <a:srgbClr val="FFFFFF"/>
                </a:solidFill>
                <a:uFill>
                  <a:solidFill>
                    <a:srgbClr val="FFFFFF"/>
                  </a:solidFill>
                </a:uFill>
              </a:rPr>
              <a:t>小鱼</a:t>
            </a:r>
            <a:endParaRPr sz="10800" dirty="0">
              <a:solidFill>
                <a:srgbClr val="FFFFFF"/>
              </a:solidFill>
              <a:uFill>
                <a:solidFill>
                  <a:srgbClr val="FFFFFF"/>
                </a:solidFill>
              </a:uFill>
            </a:endParaRPr>
          </a:p>
          <a:p>
            <a:pPr lvl="0">
              <a:defRPr sz="1800">
                <a:uFillTx/>
              </a:defRPr>
            </a:pPr>
            <a:r>
              <a:rPr lang="zh-CN" altLang="en-US" sz="10800" dirty="0">
                <a:solidFill>
                  <a:srgbClr val="FFFFFF"/>
                </a:solidFill>
                <a:uFill>
                  <a:solidFill>
                    <a:srgbClr val="FFFFFF"/>
                  </a:solidFill>
                </a:uFill>
              </a:rPr>
              <a:t>        记账</a:t>
            </a:r>
            <a:endParaRPr sz="10800" dirty="0">
              <a:solidFill>
                <a:srgbClr val="FFFFFF"/>
              </a:solidFill>
              <a:uFill>
                <a:solidFill>
                  <a:srgbClr val="FFFFFF"/>
                </a:solidFill>
              </a:uFill>
            </a:endParaRPr>
          </a:p>
        </p:txBody>
      </p:sp>
      <p:sp>
        <p:nvSpPr>
          <p:cNvPr id="41" name="Shape 41"/>
          <p:cNvSpPr/>
          <p:nvPr/>
        </p:nvSpPr>
        <p:spPr>
          <a:xfrm>
            <a:off x="371267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dirty="0"/>
              <a:t></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844" y="4098131"/>
            <a:ext cx="4295775" cy="7439025"/>
          </a:xfrm>
          <a:prstGeom prst="rect">
            <a:avLst/>
          </a:prstGeom>
        </p:spPr>
      </p:pic>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3" nodeType="afterEffect">
                                  <p:stCondLst>
                                    <p:cond delay="0"/>
                                  </p:stCondLst>
                                  <p:iterate>
                                    <p:tmAbs val="0"/>
                                  </p:iterate>
                                  <p:childTnLst>
                                    <p:set>
                                      <p:cBhvr>
                                        <p:cTn id="6" fill="hold"/>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par>
                          <p:cTn id="8" fill="hold">
                            <p:stCondLst>
                              <p:cond delay="500"/>
                            </p:stCondLst>
                            <p:childTnLst>
                              <p:par>
                                <p:cTn id="9" presetID="9" presetClass="entr" presetSubtype="0" fill="hold" grpId="4" nodeType="afterEffect">
                                  <p:stCondLst>
                                    <p:cond delay="0"/>
                                  </p:stCondLst>
                                  <p:iterate>
                                    <p:tmAbs val="0"/>
                                  </p:iterate>
                                  <p:childTnLst>
                                    <p:set>
                                      <p:cBhvr>
                                        <p:cTn id="10" fill="hold"/>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3" animBg="1" advAuto="0"/>
      <p:bldP spid="39" grpId="4"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8438">
            <a:off x="9051881" y="3772265"/>
            <a:ext cx="6093992" cy="10839181"/>
          </a:xfrm>
          <a:prstGeom prst="rect">
            <a:avLst/>
          </a:prstGeom>
        </p:spPr>
      </p:pic>
      <p:sp>
        <p:nvSpPr>
          <p:cNvPr id="395" name="Shape 395"/>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396" name="Shape 396"/>
          <p:cNvSpPr/>
          <p:nvPr/>
        </p:nvSpPr>
        <p:spPr>
          <a:xfrm>
            <a:off x="514350" y="2067736"/>
            <a:ext cx="2954655"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lang="zh-CN" altLang="en-US" sz="3600" dirty="0" smtClean="0">
                <a:solidFill>
                  <a:schemeClr val="bg1"/>
                </a:solidFill>
              </a:rPr>
              <a:t>功能需求分析</a:t>
            </a:r>
            <a:endParaRPr sz="3600" dirty="0">
              <a:solidFill>
                <a:schemeClr val="bg1"/>
              </a:solidFill>
            </a:endParaRPr>
          </a:p>
        </p:txBody>
      </p:sp>
      <p:pic>
        <p:nvPicPr>
          <p:cNvPr id="404" name="kotak gambar copy.jpg"/>
          <p:cNvPicPr/>
          <p:nvPr/>
        </p:nvPicPr>
        <p:blipFill>
          <a:blip r:embed="rId4">
            <a:extLst>
              <a:ext uri="{28A0092B-C50C-407E-A947-70E740481C1C}">
                <a14:useLocalDpi xmlns:a14="http://schemas.microsoft.com/office/drawing/2010/main" val="0"/>
              </a:ext>
            </a:extLst>
          </a:blip>
          <a:stretch>
            <a:fillRect/>
          </a:stretch>
        </p:blipFill>
        <p:spPr>
          <a:xfrm rot="20531497">
            <a:off x="4996057" y="4010877"/>
            <a:ext cx="5178559" cy="9132014"/>
          </a:xfrm>
          <a:prstGeom prst="rect">
            <a:avLst/>
          </a:prstGeom>
          <a:ln w="12700">
            <a:miter lim="400000"/>
          </a:ln>
        </p:spPr>
      </p:pic>
      <p:grpSp>
        <p:nvGrpSpPr>
          <p:cNvPr id="409" name="Group 409"/>
          <p:cNvGrpSpPr/>
          <p:nvPr/>
        </p:nvGrpSpPr>
        <p:grpSpPr>
          <a:xfrm>
            <a:off x="8927432" y="7833933"/>
            <a:ext cx="1485902" cy="1485902"/>
            <a:chOff x="103089" y="103089"/>
            <a:chExt cx="1981201" cy="1981201"/>
          </a:xfrm>
        </p:grpSpPr>
        <p:sp>
          <p:nvSpPr>
            <p:cNvPr id="407" name="Shape 407"/>
            <p:cNvSpPr/>
            <p:nvPr/>
          </p:nvSpPr>
          <p:spPr>
            <a:xfrm rot="379449">
              <a:off x="103089" y="103089"/>
              <a:ext cx="1981201" cy="1981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62626"/>
            </a:solidFill>
            <a:ln w="25400" cap="flat">
              <a:noFill/>
              <a:miter lim="400000"/>
            </a:ln>
            <a:effectLst>
              <a:outerShdw blurRad="101600" dist="76200" dir="2700000" rotWithShape="0">
                <a:srgbClr val="000000">
                  <a:alpha val="39999"/>
                </a:srgbClr>
              </a:outerShdw>
            </a:effectLst>
          </p:spPr>
          <p:txBody>
            <a:bodyPr wrap="square" lIns="0" tIns="0" rIns="0" bIns="0" numCol="1" anchor="ctr">
              <a:noAutofit/>
            </a:bodyPr>
            <a:lstStyle/>
            <a:p>
              <a:pPr lvl="0" algn="ctr">
                <a:defRPr>
                  <a:solidFill>
                    <a:srgbClr val="FFFFFF"/>
                  </a:solidFill>
                  <a:uFill>
                    <a:solidFill>
                      <a:srgbClr val="FFFFFF"/>
                    </a:solidFill>
                  </a:uFill>
                </a:defRPr>
              </a:pPr>
              <a:endParaRPr sz="2700"/>
            </a:p>
          </p:txBody>
        </p:sp>
        <p:sp>
          <p:nvSpPr>
            <p:cNvPr id="408" name="Shape 408"/>
            <p:cNvSpPr/>
            <p:nvPr/>
          </p:nvSpPr>
          <p:spPr>
            <a:xfrm rot="379449">
              <a:off x="311751" y="346909"/>
              <a:ext cx="1620952" cy="978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8579" tIns="68579" rIns="68579" bIns="68579" numCol="1" anchor="t">
              <a:spAutoFit/>
            </a:bodyPr>
            <a:lstStyle/>
            <a:p>
              <a:pPr lvl="0" algn="ctr">
                <a:lnSpc>
                  <a:spcPct val="70000"/>
                </a:lnSpc>
                <a:defRPr sz="1800">
                  <a:uFillTx/>
                </a:defRPr>
              </a:pPr>
              <a:r>
                <a:rPr lang="en-US" altLang="zh-CN" sz="5400" dirty="0" smtClean="0">
                  <a:solidFill>
                    <a:srgbClr val="FF0000"/>
                  </a:solidFill>
                  <a:uFill>
                    <a:solidFill>
                      <a:srgbClr val="F2F2F2"/>
                    </a:solidFill>
                  </a:uFill>
                </a:rPr>
                <a:t>No</a:t>
              </a:r>
              <a:r>
                <a:rPr sz="5400" dirty="0" smtClean="0">
                  <a:solidFill>
                    <a:srgbClr val="FF0000"/>
                  </a:solidFill>
                  <a:uFill>
                    <a:solidFill>
                      <a:srgbClr val="F2F2F2"/>
                    </a:solidFill>
                  </a:uFill>
                </a:rPr>
                <a:t>!</a:t>
              </a:r>
              <a:endParaRPr sz="5400" dirty="0">
                <a:solidFill>
                  <a:srgbClr val="FF0000"/>
                </a:solidFill>
                <a:uFill>
                  <a:solidFill>
                    <a:srgbClr val="F2F2F2"/>
                  </a:solidFill>
                </a:uFill>
              </a:endParaRPr>
            </a:p>
          </p:txBody>
        </p:sp>
      </p:gr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1000"/>
                                        <p:tgtEl>
                                          <p:spTgt spid="404"/>
                                        </p:tgtEl>
                                      </p:cBhvr>
                                    </p:animEffect>
                                    <p:anim calcmode="lin" valueType="num">
                                      <p:cBhvr>
                                        <p:cTn id="8" dur="1000" fill="hold"/>
                                        <p:tgtEl>
                                          <p:spTgt spid="404"/>
                                        </p:tgtEl>
                                        <p:attrNameLst>
                                          <p:attrName>ppt_x</p:attrName>
                                        </p:attrNameLst>
                                      </p:cBhvr>
                                      <p:tavLst>
                                        <p:tav tm="0">
                                          <p:val>
                                            <p:strVal val="#ppt_x"/>
                                          </p:val>
                                        </p:tav>
                                        <p:tav tm="100000">
                                          <p:val>
                                            <p:strVal val="#ppt_x"/>
                                          </p:val>
                                        </p:tav>
                                      </p:tavLst>
                                    </p:anim>
                                    <p:anim calcmode="lin" valueType="num">
                                      <p:cBhvr>
                                        <p:cTn id="9" dur="900" decel="100000" fill="hold"/>
                                        <p:tgtEl>
                                          <p:spTgt spid="40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409"/>
                                        </p:tgtEl>
                                        <p:attrNameLst>
                                          <p:attrName>style.visibility</p:attrName>
                                        </p:attrNameLst>
                                      </p:cBhvr>
                                      <p:to>
                                        <p:strVal val="visible"/>
                                      </p:to>
                                    </p:set>
                                    <p:anim calcmode="lin" valueType="num">
                                      <p:cBhvr>
                                        <p:cTn id="22" dur="500" fill="hold"/>
                                        <p:tgtEl>
                                          <p:spTgt spid="409"/>
                                        </p:tgtEl>
                                        <p:attrNameLst>
                                          <p:attrName>ppt_w</p:attrName>
                                        </p:attrNameLst>
                                      </p:cBhvr>
                                      <p:tavLst>
                                        <p:tav tm="0">
                                          <p:val>
                                            <p:fltVal val="0"/>
                                          </p:val>
                                        </p:tav>
                                        <p:tav tm="100000">
                                          <p:val>
                                            <p:strVal val="#ppt_w"/>
                                          </p:val>
                                        </p:tav>
                                      </p:tavLst>
                                    </p:anim>
                                    <p:anim calcmode="lin" valueType="num">
                                      <p:cBhvr>
                                        <p:cTn id="23" dur="500" fill="hold"/>
                                        <p:tgtEl>
                                          <p:spTgt spid="4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p:nvPr/>
        </p:nvSpPr>
        <p:spPr>
          <a:xfrm>
            <a:off x="3160422" y="3543301"/>
            <a:ext cx="184731" cy="2354489"/>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lgn="ctr">
              <a:defRPr sz="19200">
                <a:solidFill>
                  <a:srgbClr val="262626"/>
                </a:solidFill>
                <a:uFill>
                  <a:solidFill>
                    <a:srgbClr val="262626"/>
                  </a:solidFill>
                </a:uFill>
              </a:defRPr>
            </a:lvl1pPr>
          </a:lstStyle>
          <a:p>
            <a:pPr lvl="0">
              <a:defRPr sz="1800">
                <a:solidFill>
                  <a:srgbClr val="000000"/>
                </a:solidFill>
                <a:uFillTx/>
              </a:defRPr>
            </a:pPr>
            <a:endParaRPr sz="14400" dirty="0"/>
          </a:p>
        </p:txBody>
      </p:sp>
      <p:sp>
        <p:nvSpPr>
          <p:cNvPr id="539" name="Shape 539"/>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540" name="Shape 540"/>
          <p:cNvSpPr/>
          <p:nvPr/>
        </p:nvSpPr>
        <p:spPr>
          <a:xfrm>
            <a:off x="514350" y="2067736"/>
            <a:ext cx="2416046"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sz="3600"/>
              <a:t>CONTACT</a:t>
            </a:r>
          </a:p>
        </p:txBody>
      </p:sp>
      <p:sp>
        <p:nvSpPr>
          <p:cNvPr id="541" name="Shape 541"/>
          <p:cNvSpPr/>
          <p:nvPr/>
        </p:nvSpPr>
        <p:spPr>
          <a:xfrm>
            <a:off x="3294460"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a:t></a:t>
            </a:r>
          </a:p>
        </p:txBody>
      </p:sp>
      <p:sp>
        <p:nvSpPr>
          <p:cNvPr id="12" name="Shape 112"/>
          <p:cNvSpPr/>
          <p:nvPr/>
        </p:nvSpPr>
        <p:spPr>
          <a:xfrm>
            <a:off x="5250671" y="3837802"/>
            <a:ext cx="1223412" cy="553996"/>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2200" b="1" i="1">
                <a:solidFill>
                  <a:srgbClr val="C01900"/>
                </a:solidFill>
                <a:uFill>
                  <a:solidFill>
                    <a:srgbClr val="C01900"/>
                  </a:solidFill>
                </a:uFill>
              </a:defRPr>
            </a:lvl1pPr>
          </a:lstStyle>
          <a:p>
            <a:pPr lvl="0">
              <a:defRPr sz="1800" b="0" i="0">
                <a:solidFill>
                  <a:srgbClr val="000000"/>
                </a:solidFill>
                <a:uFillTx/>
              </a:defRPr>
            </a:pPr>
            <a:r>
              <a:rPr lang="zh-CN" altLang="en-US" sz="2700" dirty="0" smtClean="0">
                <a:solidFill>
                  <a:srgbClr val="000000"/>
                </a:solidFill>
                <a:uFillTx/>
              </a:rPr>
              <a:t>准确度</a:t>
            </a:r>
            <a:endParaRPr sz="2700" dirty="0">
              <a:solidFill>
                <a:srgbClr val="000000"/>
              </a:solidFill>
              <a:uFillTx/>
            </a:endParaRPr>
          </a:p>
        </p:txBody>
      </p:sp>
      <p:sp>
        <p:nvSpPr>
          <p:cNvPr id="13" name="Shape 116"/>
          <p:cNvSpPr/>
          <p:nvPr/>
        </p:nvSpPr>
        <p:spPr>
          <a:xfrm>
            <a:off x="11544295" y="3848325"/>
            <a:ext cx="1223412" cy="553996"/>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a:solidFill>
                  <a:srgbClr val="404040"/>
                </a:solidFill>
                <a:uFill>
                  <a:solidFill>
                    <a:srgbClr val="404040"/>
                  </a:solidFill>
                </a:uFill>
              </a:defRPr>
            </a:lvl1pPr>
          </a:lstStyle>
          <a:p>
            <a:pPr lvl="0">
              <a:defRPr sz="1800">
                <a:solidFill>
                  <a:srgbClr val="000000"/>
                </a:solidFill>
                <a:uFillTx/>
              </a:defRPr>
            </a:pPr>
            <a:r>
              <a:rPr lang="zh-CN" altLang="en-US" sz="2700" dirty="0" smtClean="0"/>
              <a:t>安全性</a:t>
            </a:r>
            <a:endParaRPr sz="2700" dirty="0"/>
          </a:p>
        </p:txBody>
      </p:sp>
      <p:grpSp>
        <p:nvGrpSpPr>
          <p:cNvPr id="16" name="Group 130"/>
          <p:cNvGrpSpPr/>
          <p:nvPr/>
        </p:nvGrpSpPr>
        <p:grpSpPr>
          <a:xfrm>
            <a:off x="4552950" y="3698082"/>
            <a:ext cx="688183" cy="688183"/>
            <a:chOff x="0" y="0"/>
            <a:chExt cx="917576" cy="917576"/>
          </a:xfrm>
        </p:grpSpPr>
        <p:sp>
          <p:nvSpPr>
            <p:cNvPr id="17" name="Shape 128"/>
            <p:cNvSpPr/>
            <p:nvPr/>
          </p:nvSpPr>
          <p:spPr>
            <a:xfrm>
              <a:off x="0" y="0"/>
              <a:ext cx="917576" cy="9175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01900"/>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sz="2700"/>
            </a:p>
          </p:txBody>
        </p:sp>
        <p:sp>
          <p:nvSpPr>
            <p:cNvPr id="18" name="Shape 129"/>
            <p:cNvSpPr/>
            <p:nvPr/>
          </p:nvSpPr>
          <p:spPr>
            <a:xfrm>
              <a:off x="134365" y="135624"/>
              <a:ext cx="648844" cy="6463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endParaRPr sz="2250" dirty="0"/>
            </a:p>
          </p:txBody>
        </p:sp>
      </p:grpSp>
      <p:grpSp>
        <p:nvGrpSpPr>
          <p:cNvPr id="19" name="Group 133"/>
          <p:cNvGrpSpPr/>
          <p:nvPr/>
        </p:nvGrpSpPr>
        <p:grpSpPr>
          <a:xfrm>
            <a:off x="10677523" y="3692186"/>
            <a:ext cx="688183" cy="688183"/>
            <a:chOff x="0" y="0"/>
            <a:chExt cx="917576" cy="917576"/>
          </a:xfrm>
        </p:grpSpPr>
        <p:sp>
          <p:nvSpPr>
            <p:cNvPr id="20" name="Shape 131"/>
            <p:cNvSpPr/>
            <p:nvPr/>
          </p:nvSpPr>
          <p:spPr>
            <a:xfrm>
              <a:off x="0" y="0"/>
              <a:ext cx="917576" cy="9175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01900"/>
            </a:solidFill>
            <a:ln w="12700" cap="flat">
              <a:noFill/>
              <a:miter lim="400000"/>
            </a:ln>
            <a:effectLst/>
          </p:spPr>
          <p:txBody>
            <a:bodyPr wrap="square" lIns="0" tIns="0" rIns="0" bIns="0" numCol="1" anchor="ctr">
              <a:noAutofit/>
            </a:bodyPr>
            <a:lstStyle/>
            <a:p>
              <a:pPr lvl="0" algn="ctr">
                <a:defRPr sz="4000">
                  <a:solidFill>
                    <a:srgbClr val="FFFFFF"/>
                  </a:solidFill>
                  <a:uFill>
                    <a:solidFill>
                      <a:srgbClr val="FFFFFF"/>
                    </a:solidFill>
                  </a:uFill>
                </a:defRPr>
              </a:pPr>
              <a:endParaRPr sz="3000"/>
            </a:p>
          </p:txBody>
        </p:sp>
        <p:sp>
          <p:nvSpPr>
            <p:cNvPr id="21" name="Shape 132"/>
            <p:cNvSpPr/>
            <p:nvPr/>
          </p:nvSpPr>
          <p:spPr>
            <a:xfrm>
              <a:off x="134365" y="58680"/>
              <a:ext cx="648844" cy="800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a:defRPr sz="4000">
                  <a:solidFill>
                    <a:srgbClr val="FFFFFF"/>
                  </a:solidFill>
                  <a:uFill>
                    <a:solidFill>
                      <a:srgbClr val="FFFFFF"/>
                    </a:solidFill>
                  </a:uFill>
                </a:defRPr>
              </a:lvl1pPr>
            </a:lstStyle>
            <a:p>
              <a:pPr lvl="0">
                <a:defRPr sz="1800">
                  <a:solidFill>
                    <a:srgbClr val="000000"/>
                  </a:solidFill>
                  <a:uFillTx/>
                </a:defRPr>
              </a:pPr>
              <a:endParaRPr sz="3000" dirty="0"/>
            </a:p>
          </p:txBody>
        </p:sp>
      </p:grpSp>
      <p:sp>
        <p:nvSpPr>
          <p:cNvPr id="2" name="文本框 1"/>
          <p:cNvSpPr txBox="1"/>
          <p:nvPr/>
        </p:nvSpPr>
        <p:spPr>
          <a:xfrm>
            <a:off x="4272304" y="5658625"/>
            <a:ext cx="4403558"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3600" b="0" i="0" u="none" strike="noStrike" cap="none" spc="0" normalizeH="0" baseline="0" dirty="0" smtClean="0">
                <a:ln>
                  <a:noFill/>
                </a:ln>
                <a:solidFill>
                  <a:srgbClr val="000000"/>
                </a:solidFill>
                <a:effectLst/>
                <a:uFill>
                  <a:solidFill>
                    <a:srgbClr val="000000"/>
                  </a:solidFill>
                </a:uFill>
                <a:latin typeface="+mn-lt"/>
                <a:ea typeface="+mn-ea"/>
                <a:cs typeface="+mn-cs"/>
                <a:sym typeface="Helvetica"/>
              </a:rPr>
              <a:t>能力有限，误检率高</a:t>
            </a:r>
            <a:endParaRPr kumimoji="0" lang="zh-CN" altLang="en-US" sz="3600" b="0" i="0" u="none" strike="noStrike" cap="none" spc="0" normalizeH="0" baseline="0" dirty="0">
              <a:ln>
                <a:noFill/>
              </a:ln>
              <a:solidFill>
                <a:srgbClr val="000000"/>
              </a:solidFill>
              <a:effectLst/>
              <a:uFill>
                <a:solidFill>
                  <a:srgbClr val="000000"/>
                </a:solidFill>
              </a:uFill>
              <a:latin typeface="+mn-lt"/>
              <a:ea typeface="+mn-ea"/>
              <a:cs typeface="+mn-cs"/>
              <a:sym typeface="Helvetica"/>
            </a:endParaRPr>
          </a:p>
        </p:txBody>
      </p:sp>
      <p:sp>
        <p:nvSpPr>
          <p:cNvPr id="3" name="文本框 2"/>
          <p:cNvSpPr txBox="1"/>
          <p:nvPr/>
        </p:nvSpPr>
        <p:spPr>
          <a:xfrm>
            <a:off x="10643630" y="5658625"/>
            <a:ext cx="3856624" cy="34265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dirty="0" smtClean="0">
                <a:solidFill>
                  <a:srgbClr val="000000"/>
                </a:solidFill>
                <a:uFill>
                  <a:solidFill>
                    <a:srgbClr val="000000"/>
                  </a:solidFill>
                </a:uFill>
              </a:rPr>
              <a:t>若无法做到完善的信息安全信</a:t>
            </a:r>
            <a:r>
              <a:rPr lang="zh-CN" altLang="en-US" dirty="0">
                <a:solidFill>
                  <a:srgbClr val="000000"/>
                </a:solidFill>
                <a:uFill>
                  <a:solidFill>
                    <a:srgbClr val="000000"/>
                  </a:solidFill>
                </a:uFill>
              </a:rPr>
              <a:t>保护工作，容易造成用户</a:t>
            </a:r>
            <a:r>
              <a:rPr lang="zh-CN" altLang="en-US" dirty="0" smtClean="0">
                <a:solidFill>
                  <a:srgbClr val="000000"/>
                </a:solidFill>
                <a:uFill>
                  <a:solidFill>
                    <a:srgbClr val="000000"/>
                  </a:solidFill>
                </a:uFill>
              </a:rPr>
              <a:t>个人信息泄露，甚至可能发生资金的盗用。</a:t>
            </a:r>
            <a:endParaRPr kumimoji="0" lang="zh-CN" altLang="en-US" sz="3600" b="0" i="0" u="none" strike="noStrike" cap="none" spc="0" normalizeH="0" baseline="0" dirty="0">
              <a:ln>
                <a:noFill/>
              </a:ln>
              <a:solidFill>
                <a:srgbClr val="000000"/>
              </a:solidFill>
              <a:effectLst/>
              <a:uFill>
                <a:solidFill>
                  <a:srgbClr val="000000"/>
                </a:solidFill>
              </a:uFill>
              <a:latin typeface="+mn-lt"/>
              <a:ea typeface="+mn-ea"/>
              <a:cs typeface="+mn-cs"/>
              <a:sym typeface="Helvetica"/>
            </a:endParaRPr>
          </a:p>
        </p:txBody>
      </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534"/>
                                        </p:tgtEl>
                                        <p:attrNameLst>
                                          <p:attrName>style.visibility</p:attrName>
                                        </p:attrNameLst>
                                      </p:cBhvr>
                                      <p:to>
                                        <p:strVal val="visible"/>
                                      </p:to>
                                    </p:set>
                                    <p:animEffect transition="in" filter="dissolve">
                                      <p:cBhvr>
                                        <p:cTn id="7" dur="500"/>
                                        <p:tgtEl>
                                          <p:spTgt spid="534"/>
                                        </p:tgtEl>
                                      </p:cBhvr>
                                    </p:animEffect>
                                  </p:childTnLst>
                                </p:cTn>
                              </p:par>
                            </p:childTnLst>
                          </p:cTn>
                        </p:par>
                        <p:par>
                          <p:cTn id="8" fill="hold">
                            <p:stCondLst>
                              <p:cond delay="500"/>
                            </p:stCondLst>
                            <p:childTnLst>
                              <p:par>
                                <p:cTn id="9" presetID="23" presetClass="entr" presetSubtype="32" fill="hold" grpId="0" nodeType="afterEffect">
                                  <p:stCondLst>
                                    <p:cond delay="0"/>
                                  </p:stCondLst>
                                  <p:iterate>
                                    <p:tmAbs val="0"/>
                                  </p:iterate>
                                  <p:childTnLst>
                                    <p:set>
                                      <p:cBhvr>
                                        <p:cTn id="10" fill="hold"/>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9" presetClass="entr" presetSubtype="0" fill="hold" grpId="0" nodeType="afterEffect">
                                  <p:stCondLst>
                                    <p:cond delay="0"/>
                                  </p:stCondLst>
                                  <p:iterate>
                                    <p:tmAbs val="0"/>
                                  </p:iterate>
                                  <p:childTnLst>
                                    <p:set>
                                      <p:cBhvr>
                                        <p:cTn id="15" fill="hold"/>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par>
                          <p:cTn id="17" fill="hold">
                            <p:stCondLst>
                              <p:cond delay="1500"/>
                            </p:stCondLst>
                            <p:childTnLst>
                              <p:par>
                                <p:cTn id="18" presetID="23" presetClass="entr" presetSubtype="32" fill="hold" grpId="0" nodeType="afterEffect">
                                  <p:stCondLst>
                                    <p:cond delay="0"/>
                                  </p:stCondLst>
                                  <p:iterate>
                                    <p:tmAbs val="0"/>
                                  </p:iterate>
                                  <p:childTnLst>
                                    <p:set>
                                      <p:cBhvr>
                                        <p:cTn id="19" fill="hold"/>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iterate>
                                    <p:tmAbs val="0"/>
                                  </p:iterate>
                                  <p:childTnLst>
                                    <p:set>
                                      <p:cBhvr>
                                        <p:cTn id="25" fill="hold"/>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9" presetClass="entr" presetSubtype="0" fill="hold" grpId="0" nodeType="afterEffect">
                                  <p:stCondLst>
                                    <p:cond delay="0"/>
                                  </p:stCondLst>
                                  <p:iterate>
                                    <p:tmAbs val="0"/>
                                  </p:iterate>
                                  <p:childTnLst>
                                    <p:set>
                                      <p:cBhvr>
                                        <p:cTn id="30" fill="hold"/>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 grpId="1" animBg="1" advAuto="0"/>
      <p:bldP spid="12" grpId="0" animBg="1" advAuto="0"/>
      <p:bldP spid="13" grpId="0" animBg="1" advAuto="0"/>
      <p:bldP spid="16" grpId="0" animBg="1" advAuto="0"/>
      <p:bldP spid="19" grpId="0" animBg="1" advAuto="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image.png"/>
          <p:cNvPicPr/>
          <p:nvPr/>
        </p:nvPicPr>
        <p:blipFill>
          <a:blip r:embed="rId3">
            <a:extLst/>
          </a:blip>
          <a:stretch>
            <a:fillRect/>
          </a:stretch>
        </p:blipFill>
        <p:spPr>
          <a:xfrm>
            <a:off x="7591425" y="3200401"/>
            <a:ext cx="3219451" cy="6860381"/>
          </a:xfrm>
          <a:prstGeom prst="rect">
            <a:avLst/>
          </a:prstGeom>
          <a:ln w="12700">
            <a:miter lim="400000"/>
          </a:ln>
        </p:spPr>
      </p:pic>
      <p:pic>
        <p:nvPicPr>
          <p:cNvPr id="234" name="image.png"/>
          <p:cNvPicPr/>
          <p:nvPr/>
        </p:nvPicPr>
        <p:blipFill>
          <a:blip r:embed="rId3">
            <a:extLst/>
          </a:blip>
          <a:stretch>
            <a:fillRect/>
          </a:stretch>
        </p:blipFill>
        <p:spPr>
          <a:xfrm>
            <a:off x="11753850" y="3200401"/>
            <a:ext cx="3219451" cy="6860381"/>
          </a:xfrm>
          <a:prstGeom prst="rect">
            <a:avLst/>
          </a:prstGeom>
          <a:ln w="12700">
            <a:miter lim="400000"/>
          </a:ln>
        </p:spPr>
      </p:pic>
      <p:pic>
        <p:nvPicPr>
          <p:cNvPr id="235" name="image.png"/>
          <p:cNvPicPr/>
          <p:nvPr/>
        </p:nvPicPr>
        <p:blipFill>
          <a:blip r:embed="rId3">
            <a:extLst/>
          </a:blip>
          <a:stretch>
            <a:fillRect/>
          </a:stretch>
        </p:blipFill>
        <p:spPr>
          <a:xfrm>
            <a:off x="3309938" y="3200401"/>
            <a:ext cx="3219451" cy="6860381"/>
          </a:xfrm>
          <a:prstGeom prst="rect">
            <a:avLst/>
          </a:prstGeom>
          <a:ln w="12700">
            <a:miter lim="400000"/>
          </a:ln>
        </p:spPr>
      </p:pic>
      <p:sp>
        <p:nvSpPr>
          <p:cNvPr id="236" name="Shape 236"/>
          <p:cNvSpPr/>
          <p:nvPr/>
        </p:nvSpPr>
        <p:spPr>
          <a:xfrm>
            <a:off x="4343400" y="10317956"/>
            <a:ext cx="69057" cy="1143000"/>
          </a:xfrm>
          <a:prstGeom prst="rect">
            <a:avLst/>
          </a:prstGeom>
          <a:blipFill>
            <a:blip r:embed="rId4"/>
          </a:blip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37" name="Shape 237"/>
          <p:cNvSpPr/>
          <p:nvPr/>
        </p:nvSpPr>
        <p:spPr>
          <a:xfrm>
            <a:off x="4445000" y="10403682"/>
            <a:ext cx="4229101" cy="692495"/>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zh-CN" sz="1800" dirty="0"/>
              <a:t>用户可拍下购物小票或截取相关图片自动识别图片中的文字文章分词 </a:t>
            </a:r>
            <a:endParaRPr sz="1500" dirty="0"/>
          </a:p>
        </p:txBody>
      </p:sp>
      <p:grpSp>
        <p:nvGrpSpPr>
          <p:cNvPr id="240" name="Group 240"/>
          <p:cNvGrpSpPr/>
          <p:nvPr/>
        </p:nvGrpSpPr>
        <p:grpSpPr>
          <a:xfrm>
            <a:off x="3314700" y="10296526"/>
            <a:ext cx="1028700" cy="992982"/>
            <a:chOff x="0" y="0"/>
            <a:chExt cx="1066800" cy="1066800"/>
          </a:xfrm>
        </p:grpSpPr>
        <p:sp>
          <p:nvSpPr>
            <p:cNvPr id="238" name="Shape 238"/>
            <p:cNvSpPr/>
            <p:nvPr/>
          </p:nvSpPr>
          <p:spPr>
            <a:xfrm>
              <a:off x="0" y="0"/>
              <a:ext cx="1066800" cy="106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C01900"/>
              </a:solidFill>
              <a:prstDash val="solid"/>
              <a:round/>
            </a:ln>
            <a:effectLst/>
          </p:spPr>
          <p:txBody>
            <a:bodyPr wrap="square" lIns="0" tIns="0" rIns="0" bIns="0" numCol="1" anchor="ctr">
              <a:noAutofit/>
            </a:bodyPr>
            <a:lstStyle/>
            <a:p>
              <a:pPr lvl="0" algn="ctr">
                <a:defRPr sz="2800">
                  <a:solidFill>
                    <a:srgbClr val="C01900"/>
                  </a:solidFill>
                  <a:uFill>
                    <a:solidFill>
                      <a:srgbClr val="C01900"/>
                    </a:solidFill>
                  </a:uFill>
                </a:defRPr>
              </a:pPr>
              <a:endParaRPr sz="2100"/>
            </a:p>
          </p:txBody>
        </p:sp>
        <p:sp>
          <p:nvSpPr>
            <p:cNvPr id="239" name="Shape 239"/>
            <p:cNvSpPr/>
            <p:nvPr/>
          </p:nvSpPr>
          <p:spPr>
            <a:xfrm>
              <a:off x="156217" y="225625"/>
              <a:ext cx="754366" cy="6155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a:defRPr sz="2800">
                  <a:solidFill>
                    <a:srgbClr val="C01900"/>
                  </a:solidFill>
                  <a:uFill>
                    <a:solidFill>
                      <a:srgbClr val="C01900"/>
                    </a:solidFill>
                  </a:uFill>
                </a:defRPr>
              </a:lvl1pPr>
            </a:lstStyle>
            <a:p>
              <a:pPr lvl="0">
                <a:defRPr sz="1800">
                  <a:solidFill>
                    <a:srgbClr val="000000"/>
                  </a:solidFill>
                  <a:uFillTx/>
                </a:defRPr>
              </a:pPr>
              <a:r>
                <a:rPr sz="2100"/>
                <a:t>01</a:t>
              </a:r>
            </a:p>
          </p:txBody>
        </p:sp>
      </p:grpSp>
      <p:sp>
        <p:nvSpPr>
          <p:cNvPr id="241" name="Shape 241"/>
          <p:cNvSpPr/>
          <p:nvPr/>
        </p:nvSpPr>
        <p:spPr>
          <a:xfrm>
            <a:off x="10744200" y="10296525"/>
            <a:ext cx="69057" cy="1143000"/>
          </a:xfrm>
          <a:prstGeom prst="rect">
            <a:avLst/>
          </a:prstGeom>
          <a:blipFill>
            <a:blip r:embed="rId4"/>
          </a:blip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42" name="Shape 242"/>
          <p:cNvSpPr/>
          <p:nvPr/>
        </p:nvSpPr>
        <p:spPr>
          <a:xfrm>
            <a:off x="10845800" y="10384632"/>
            <a:ext cx="4229101" cy="415496"/>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zh-CN" sz="1800" dirty="0"/>
              <a:t>用户可滑字选择要记录的文字 </a:t>
            </a:r>
            <a:endParaRPr sz="1500" dirty="0"/>
          </a:p>
        </p:txBody>
      </p:sp>
      <p:grpSp>
        <p:nvGrpSpPr>
          <p:cNvPr id="245" name="Group 245"/>
          <p:cNvGrpSpPr/>
          <p:nvPr/>
        </p:nvGrpSpPr>
        <p:grpSpPr>
          <a:xfrm>
            <a:off x="9715500" y="10467975"/>
            <a:ext cx="800101" cy="800101"/>
            <a:chOff x="0" y="0"/>
            <a:chExt cx="1066800" cy="1066800"/>
          </a:xfrm>
        </p:grpSpPr>
        <p:sp>
          <p:nvSpPr>
            <p:cNvPr id="243" name="Shape 243"/>
            <p:cNvSpPr/>
            <p:nvPr/>
          </p:nvSpPr>
          <p:spPr>
            <a:xfrm>
              <a:off x="0" y="0"/>
              <a:ext cx="1066800" cy="106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C01900"/>
              </a:solidFill>
              <a:prstDash val="solid"/>
              <a:round/>
            </a:ln>
            <a:effectLst/>
          </p:spPr>
          <p:txBody>
            <a:bodyPr wrap="square" lIns="0" tIns="0" rIns="0" bIns="0" numCol="1" anchor="ctr">
              <a:noAutofit/>
            </a:bodyPr>
            <a:lstStyle/>
            <a:p>
              <a:pPr lvl="0" algn="ctr">
                <a:defRPr sz="2800">
                  <a:solidFill>
                    <a:srgbClr val="C01900"/>
                  </a:solidFill>
                  <a:uFill>
                    <a:solidFill>
                      <a:srgbClr val="C01900"/>
                    </a:solidFill>
                  </a:uFill>
                </a:defRPr>
              </a:pPr>
              <a:endParaRPr sz="2100"/>
            </a:p>
          </p:txBody>
        </p:sp>
        <p:sp>
          <p:nvSpPr>
            <p:cNvPr id="244" name="Shape 244"/>
            <p:cNvSpPr/>
            <p:nvPr/>
          </p:nvSpPr>
          <p:spPr>
            <a:xfrm>
              <a:off x="156217" y="225625"/>
              <a:ext cx="754366" cy="6155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a:defRPr sz="2800">
                  <a:solidFill>
                    <a:srgbClr val="C01900"/>
                  </a:solidFill>
                  <a:uFill>
                    <a:solidFill>
                      <a:srgbClr val="C01900"/>
                    </a:solidFill>
                  </a:uFill>
                </a:defRPr>
              </a:lvl1pPr>
            </a:lstStyle>
            <a:p>
              <a:pPr lvl="0">
                <a:defRPr sz="1800">
                  <a:solidFill>
                    <a:srgbClr val="000000"/>
                  </a:solidFill>
                  <a:uFillTx/>
                </a:defRPr>
              </a:pPr>
              <a:r>
                <a:rPr sz="2100"/>
                <a:t>02</a:t>
              </a:r>
            </a:p>
          </p:txBody>
        </p:sp>
      </p:grpSp>
      <p:pic>
        <p:nvPicPr>
          <p:cNvPr id="246" name="kotak gambar 3.jpg"/>
          <p:cNvPicPr/>
          <p:nvPr/>
        </p:nvPicPr>
        <p:blipFill>
          <a:blip r:embed="rId5">
            <a:extLst>
              <a:ext uri="{28A0092B-C50C-407E-A947-70E740481C1C}">
                <a14:useLocalDpi xmlns:a14="http://schemas.microsoft.com/office/drawing/2010/main" val="0"/>
              </a:ext>
            </a:extLst>
          </a:blip>
          <a:stretch>
            <a:fillRect/>
          </a:stretch>
        </p:blipFill>
        <p:spPr>
          <a:xfrm>
            <a:off x="3593516" y="4281919"/>
            <a:ext cx="2671380" cy="4722881"/>
          </a:xfrm>
          <a:prstGeom prst="rect">
            <a:avLst/>
          </a:prstGeom>
          <a:ln w="12700">
            <a:miter lim="400000"/>
          </a:ln>
        </p:spPr>
      </p:pic>
      <p:pic>
        <p:nvPicPr>
          <p:cNvPr id="247" name="kotak gambar 3.jpg"/>
          <p:cNvPicPr/>
          <p:nvPr/>
        </p:nvPicPr>
        <p:blipFill>
          <a:blip r:embed="rId6">
            <a:extLst>
              <a:ext uri="{28A0092B-C50C-407E-A947-70E740481C1C}">
                <a14:useLocalDpi xmlns:a14="http://schemas.microsoft.com/office/drawing/2010/main" val="0"/>
              </a:ext>
            </a:extLst>
          </a:blip>
          <a:stretch>
            <a:fillRect/>
          </a:stretch>
        </p:blipFill>
        <p:spPr>
          <a:xfrm>
            <a:off x="7865417" y="4266346"/>
            <a:ext cx="2671380" cy="4754026"/>
          </a:xfrm>
          <a:prstGeom prst="rect">
            <a:avLst/>
          </a:prstGeom>
          <a:ln w="12700">
            <a:miter lim="400000"/>
          </a:ln>
        </p:spPr>
      </p:pic>
      <p:pic>
        <p:nvPicPr>
          <p:cNvPr id="248" name="kotak gambar 3.jpg"/>
          <p:cNvPicPr/>
          <p:nvPr/>
        </p:nvPicPr>
        <p:blipFill>
          <a:blip r:embed="rId7">
            <a:extLst>
              <a:ext uri="{28A0092B-C50C-407E-A947-70E740481C1C}">
                <a14:useLocalDpi xmlns:a14="http://schemas.microsoft.com/office/drawing/2010/main" val="0"/>
              </a:ext>
            </a:extLst>
          </a:blip>
          <a:stretch>
            <a:fillRect/>
          </a:stretch>
        </p:blipFill>
        <p:spPr>
          <a:xfrm>
            <a:off x="12046892" y="4275377"/>
            <a:ext cx="2671380" cy="4735964"/>
          </a:xfrm>
          <a:prstGeom prst="rect">
            <a:avLst/>
          </a:prstGeom>
          <a:ln w="12700">
            <a:miter lim="400000"/>
          </a:ln>
        </p:spPr>
      </p:pic>
      <p:sp>
        <p:nvSpPr>
          <p:cNvPr id="249" name="Shape 249"/>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50" name="Shape 250"/>
          <p:cNvSpPr/>
          <p:nvPr/>
        </p:nvSpPr>
        <p:spPr>
          <a:xfrm>
            <a:off x="514350" y="2067736"/>
            <a:ext cx="2031325"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lang="zh-CN" altLang="en-US" sz="3600" dirty="0" smtClean="0">
                <a:solidFill>
                  <a:schemeClr val="bg1"/>
                </a:solidFill>
              </a:rPr>
              <a:t>创新功能</a:t>
            </a:r>
            <a:endParaRPr sz="3600" dirty="0">
              <a:solidFill>
                <a:schemeClr val="bg1"/>
              </a:solidFill>
            </a:endParaRPr>
          </a:p>
        </p:txBody>
      </p:sp>
      <p:sp>
        <p:nvSpPr>
          <p:cNvPr id="251" name="Shape 251"/>
          <p:cNvSpPr/>
          <p:nvPr/>
        </p:nvSpPr>
        <p:spPr>
          <a:xfrm>
            <a:off x="352217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a:t></a:t>
            </a:r>
          </a:p>
        </p:txBody>
      </p:sp>
      <p:sp>
        <p:nvSpPr>
          <p:cNvPr id="3" name="文本框 2"/>
          <p:cNvSpPr txBox="1"/>
          <p:nvPr/>
        </p:nvSpPr>
        <p:spPr>
          <a:xfrm>
            <a:off x="7637929" y="11783023"/>
            <a:ext cx="102657"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3600" b="0" i="0" u="none" strike="noStrike" cap="none" spc="0" normalizeH="0" baseline="0" dirty="0">
              <a:ln>
                <a:noFill/>
              </a:ln>
              <a:solidFill>
                <a:srgbClr val="000000"/>
              </a:solidFill>
              <a:effectLst/>
              <a:uFill>
                <a:solidFill>
                  <a:srgbClr val="000000"/>
                </a:solidFill>
              </a:uFill>
              <a:latin typeface="+mn-lt"/>
              <a:ea typeface="+mn-ea"/>
              <a:cs typeface="+mn-cs"/>
              <a:sym typeface="Helvetica"/>
            </a:endParaRPr>
          </a:p>
        </p:txBody>
      </p:sp>
      <p:sp>
        <p:nvSpPr>
          <p:cNvPr id="4" name="文本框 3"/>
          <p:cNvSpPr txBox="1"/>
          <p:nvPr/>
        </p:nvSpPr>
        <p:spPr>
          <a:xfrm>
            <a:off x="7010400" y="13540105"/>
            <a:ext cx="102657"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3600" b="0" i="0" u="none" strike="noStrike" cap="none" spc="0" normalizeH="0" baseline="0" dirty="0">
              <a:ln>
                <a:noFill/>
              </a:ln>
              <a:solidFill>
                <a:srgbClr val="000000"/>
              </a:solidFill>
              <a:effectLst/>
              <a:uFill>
                <a:solidFill>
                  <a:srgbClr val="000000"/>
                </a:solidFill>
              </a:uFill>
              <a:latin typeface="+mn-lt"/>
              <a:ea typeface="+mn-ea"/>
              <a:cs typeface="+mn-cs"/>
              <a:sym typeface="Helvetica"/>
            </a:endParaRPr>
          </a:p>
        </p:txBody>
      </p:sp>
      <p:sp>
        <p:nvSpPr>
          <p:cNvPr id="5" name="文本框 4"/>
          <p:cNvSpPr txBox="1"/>
          <p:nvPr/>
        </p:nvSpPr>
        <p:spPr>
          <a:xfrm>
            <a:off x="8579744" y="11358822"/>
            <a:ext cx="112851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000000"/>
                </a:solidFill>
                <a:effectLst/>
                <a:uFill>
                  <a:solidFill>
                    <a:srgbClr val="000000"/>
                  </a:solidFill>
                </a:uFill>
                <a:latin typeface="+mn-lt"/>
                <a:ea typeface="+mn-ea"/>
                <a:cs typeface="+mn-cs"/>
                <a:sym typeface="Helvetica"/>
              </a:rPr>
              <a:t>ORC</a:t>
            </a:r>
            <a:endParaRPr kumimoji="0" lang="zh-CN" altLang="en-US" sz="3600" b="0" i="0" u="none" strike="noStrike" cap="none" spc="0" normalizeH="0" baseline="0" dirty="0">
              <a:ln>
                <a:noFill/>
              </a:ln>
              <a:solidFill>
                <a:srgbClr val="000000"/>
              </a:solidFill>
              <a:effectLst/>
              <a:uFill>
                <a:solidFill>
                  <a:srgbClr val="000000"/>
                </a:solidFill>
              </a:uFill>
              <a:latin typeface="+mn-lt"/>
              <a:ea typeface="+mn-ea"/>
              <a:cs typeface="+mn-cs"/>
              <a:sym typeface="Helvetica"/>
            </a:endParaRPr>
          </a:p>
        </p:txBody>
      </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par>
                          <p:cTn id="8" fill="hold">
                            <p:stCondLst>
                              <p:cond delay="500"/>
                            </p:stCondLst>
                            <p:childTnLst>
                              <p:par>
                                <p:cTn id="9" presetID="10" presetClass="entr" presetSubtype="0" fill="hold" grpId="2" nodeType="afterEffect">
                                  <p:stCondLst>
                                    <p:cond delay="0"/>
                                  </p:stCondLst>
                                  <p:iterate>
                                    <p:tmAbs val="0"/>
                                  </p:iterate>
                                  <p:childTnLst>
                                    <p:set>
                                      <p:cBhvr>
                                        <p:cTn id="10" fill="hold"/>
                                        <p:tgtEl>
                                          <p:spTgt spid="246"/>
                                        </p:tgtEl>
                                        <p:attrNameLst>
                                          <p:attrName>style.visibility</p:attrName>
                                        </p:attrNameLst>
                                      </p:cBhvr>
                                      <p:to>
                                        <p:strVal val="visible"/>
                                      </p:to>
                                    </p:set>
                                    <p:animEffect transition="in" filter="fade">
                                      <p:cBhvr>
                                        <p:cTn id="11" dur="500"/>
                                        <p:tgtEl>
                                          <p:spTgt spid="246"/>
                                        </p:tgtEl>
                                      </p:cBhvr>
                                    </p:animEffect>
                                  </p:childTnLst>
                                </p:cTn>
                              </p:par>
                            </p:childTnLst>
                          </p:cTn>
                        </p:par>
                        <p:par>
                          <p:cTn id="12" fill="hold">
                            <p:stCondLst>
                              <p:cond delay="1000"/>
                            </p:stCondLst>
                            <p:childTnLst>
                              <p:par>
                                <p:cTn id="13" presetID="10" presetClass="entr" presetSubtype="0" fill="hold" grpId="3" nodeType="afterEffect">
                                  <p:stCondLst>
                                    <p:cond delay="0"/>
                                  </p:stCondLst>
                                  <p:iterate>
                                    <p:tmAbs val="0"/>
                                  </p:iterate>
                                  <p:childTnLst>
                                    <p:set>
                                      <p:cBhvr>
                                        <p:cTn id="14" fill="hold"/>
                                        <p:tgtEl>
                                          <p:spTgt spid="233"/>
                                        </p:tgtEl>
                                        <p:attrNameLst>
                                          <p:attrName>style.visibility</p:attrName>
                                        </p:attrNameLst>
                                      </p:cBhvr>
                                      <p:to>
                                        <p:strVal val="visible"/>
                                      </p:to>
                                    </p:set>
                                    <p:animEffect transition="in" filter="fade">
                                      <p:cBhvr>
                                        <p:cTn id="15" dur="500"/>
                                        <p:tgtEl>
                                          <p:spTgt spid="233"/>
                                        </p:tgtEl>
                                      </p:cBhvr>
                                    </p:animEffect>
                                  </p:childTnLst>
                                </p:cTn>
                              </p:par>
                            </p:childTnLst>
                          </p:cTn>
                        </p:par>
                        <p:par>
                          <p:cTn id="16" fill="hold">
                            <p:stCondLst>
                              <p:cond delay="1500"/>
                            </p:stCondLst>
                            <p:childTnLst>
                              <p:par>
                                <p:cTn id="17" presetID="10" presetClass="entr" presetSubtype="0" fill="hold" grpId="4" nodeType="afterEffect">
                                  <p:stCondLst>
                                    <p:cond delay="0"/>
                                  </p:stCondLst>
                                  <p:iterate>
                                    <p:tmAbs val="0"/>
                                  </p:iterate>
                                  <p:childTnLst>
                                    <p:set>
                                      <p:cBhvr>
                                        <p:cTn id="18" fill="hold"/>
                                        <p:tgtEl>
                                          <p:spTgt spid="247"/>
                                        </p:tgtEl>
                                        <p:attrNameLst>
                                          <p:attrName>style.visibility</p:attrName>
                                        </p:attrNameLst>
                                      </p:cBhvr>
                                      <p:to>
                                        <p:strVal val="visible"/>
                                      </p:to>
                                    </p:set>
                                    <p:animEffect transition="in" filter="fade">
                                      <p:cBhvr>
                                        <p:cTn id="19" dur="500"/>
                                        <p:tgtEl>
                                          <p:spTgt spid="247"/>
                                        </p:tgtEl>
                                      </p:cBhvr>
                                    </p:animEffect>
                                  </p:childTnLst>
                                </p:cTn>
                              </p:par>
                            </p:childTnLst>
                          </p:cTn>
                        </p:par>
                        <p:par>
                          <p:cTn id="20" fill="hold">
                            <p:stCondLst>
                              <p:cond delay="2000"/>
                            </p:stCondLst>
                            <p:childTnLst>
                              <p:par>
                                <p:cTn id="21" presetID="10" presetClass="entr" presetSubtype="0" fill="hold" grpId="5" nodeType="afterEffect">
                                  <p:stCondLst>
                                    <p:cond delay="0"/>
                                  </p:stCondLst>
                                  <p:iterate>
                                    <p:tmAbs val="0"/>
                                  </p:iterate>
                                  <p:childTnLst>
                                    <p:set>
                                      <p:cBhvr>
                                        <p:cTn id="22" fill="hold"/>
                                        <p:tgtEl>
                                          <p:spTgt spid="234"/>
                                        </p:tgtEl>
                                        <p:attrNameLst>
                                          <p:attrName>style.visibility</p:attrName>
                                        </p:attrNameLst>
                                      </p:cBhvr>
                                      <p:to>
                                        <p:strVal val="visible"/>
                                      </p:to>
                                    </p:set>
                                    <p:animEffect transition="in" filter="fade">
                                      <p:cBhvr>
                                        <p:cTn id="23" dur="500"/>
                                        <p:tgtEl>
                                          <p:spTgt spid="234"/>
                                        </p:tgtEl>
                                      </p:cBhvr>
                                    </p:animEffect>
                                  </p:childTnLst>
                                </p:cTn>
                              </p:par>
                            </p:childTnLst>
                          </p:cTn>
                        </p:par>
                        <p:par>
                          <p:cTn id="24" fill="hold">
                            <p:stCondLst>
                              <p:cond delay="2500"/>
                            </p:stCondLst>
                            <p:childTnLst>
                              <p:par>
                                <p:cTn id="25" presetID="10" presetClass="entr" presetSubtype="0" fill="hold" grpId="6" nodeType="afterEffect">
                                  <p:stCondLst>
                                    <p:cond delay="0"/>
                                  </p:stCondLst>
                                  <p:iterate>
                                    <p:tmAbs val="0"/>
                                  </p:iterate>
                                  <p:childTnLst>
                                    <p:set>
                                      <p:cBhvr>
                                        <p:cTn id="26" fill="hold"/>
                                        <p:tgtEl>
                                          <p:spTgt spid="248"/>
                                        </p:tgtEl>
                                        <p:attrNameLst>
                                          <p:attrName>style.visibility</p:attrName>
                                        </p:attrNameLst>
                                      </p:cBhvr>
                                      <p:to>
                                        <p:strVal val="visible"/>
                                      </p:to>
                                    </p:set>
                                    <p:animEffect transition="in" filter="fade">
                                      <p:cBhvr>
                                        <p:cTn id="27" dur="500"/>
                                        <p:tgtEl>
                                          <p:spTgt spid="248"/>
                                        </p:tgtEl>
                                      </p:cBhvr>
                                    </p:animEffect>
                                  </p:childTnLst>
                                </p:cTn>
                              </p:par>
                            </p:childTnLst>
                          </p:cTn>
                        </p:par>
                        <p:par>
                          <p:cTn id="28" fill="hold">
                            <p:stCondLst>
                              <p:cond delay="3000"/>
                            </p:stCondLst>
                            <p:childTnLst>
                              <p:par>
                                <p:cTn id="29" presetID="23" presetClass="entr" presetSubtype="32" fill="hold" grpId="7" nodeType="afterEffect">
                                  <p:stCondLst>
                                    <p:cond delay="0"/>
                                  </p:stCondLst>
                                  <p:iterate>
                                    <p:tmAbs val="0"/>
                                  </p:iterate>
                                  <p:childTnLst>
                                    <p:set>
                                      <p:cBhvr>
                                        <p:cTn id="30" fill="hold"/>
                                        <p:tgtEl>
                                          <p:spTgt spid="240"/>
                                        </p:tgtEl>
                                        <p:attrNameLst>
                                          <p:attrName>style.visibility</p:attrName>
                                        </p:attrNameLst>
                                      </p:cBhvr>
                                      <p:to>
                                        <p:strVal val="visible"/>
                                      </p:to>
                                    </p:set>
                                    <p:anim calcmode="lin" valueType="num">
                                      <p:cBhvr>
                                        <p:cTn id="31" dur="500" fill="hold"/>
                                        <p:tgtEl>
                                          <p:spTgt spid="240"/>
                                        </p:tgtEl>
                                        <p:attrNameLst>
                                          <p:attrName>ppt_w</p:attrName>
                                        </p:attrNameLst>
                                      </p:cBhvr>
                                      <p:tavLst>
                                        <p:tav tm="0">
                                          <p:val>
                                            <p:fltVal val="0"/>
                                          </p:val>
                                        </p:tav>
                                        <p:tav tm="100000">
                                          <p:val>
                                            <p:strVal val="#ppt_w"/>
                                          </p:val>
                                        </p:tav>
                                      </p:tavLst>
                                    </p:anim>
                                    <p:anim calcmode="lin" valueType="num">
                                      <p:cBhvr>
                                        <p:cTn id="32" dur="500" fill="hold"/>
                                        <p:tgtEl>
                                          <p:spTgt spid="240"/>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2" presetClass="entr" presetSubtype="1" fill="hold" grpId="8" nodeType="afterEffect">
                                  <p:stCondLst>
                                    <p:cond delay="0"/>
                                  </p:stCondLst>
                                  <p:iterate>
                                    <p:tmAbs val="0"/>
                                  </p:iterate>
                                  <p:childTnLst>
                                    <p:set>
                                      <p:cBhvr>
                                        <p:cTn id="35" fill="hold"/>
                                        <p:tgtEl>
                                          <p:spTgt spid="236"/>
                                        </p:tgtEl>
                                        <p:attrNameLst>
                                          <p:attrName>style.visibility</p:attrName>
                                        </p:attrNameLst>
                                      </p:cBhvr>
                                      <p:to>
                                        <p:strVal val="visible"/>
                                      </p:to>
                                    </p:set>
                                    <p:animEffect transition="in" filter="wipe(up)">
                                      <p:cBhvr>
                                        <p:cTn id="36" dur="500"/>
                                        <p:tgtEl>
                                          <p:spTgt spid="236"/>
                                        </p:tgtEl>
                                      </p:cBhvr>
                                    </p:animEffect>
                                  </p:childTnLst>
                                </p:cTn>
                              </p:par>
                            </p:childTnLst>
                          </p:cTn>
                        </p:par>
                        <p:par>
                          <p:cTn id="37" fill="hold">
                            <p:stCondLst>
                              <p:cond delay="4000"/>
                            </p:stCondLst>
                            <p:childTnLst>
                              <p:par>
                                <p:cTn id="38" presetID="22" presetClass="entr" presetSubtype="1" fill="hold" grpId="9" nodeType="afterEffect">
                                  <p:stCondLst>
                                    <p:cond delay="0"/>
                                  </p:stCondLst>
                                  <p:iterate>
                                    <p:tmAbs val="0"/>
                                  </p:iterate>
                                  <p:childTnLst>
                                    <p:set>
                                      <p:cBhvr>
                                        <p:cTn id="39" fill="hold"/>
                                        <p:tgtEl>
                                          <p:spTgt spid="237"/>
                                        </p:tgtEl>
                                        <p:attrNameLst>
                                          <p:attrName>style.visibility</p:attrName>
                                        </p:attrNameLst>
                                      </p:cBhvr>
                                      <p:to>
                                        <p:strVal val="visible"/>
                                      </p:to>
                                    </p:set>
                                    <p:animEffect transition="in" filter="wipe(up)">
                                      <p:cBhvr>
                                        <p:cTn id="40" dur="500"/>
                                        <p:tgtEl>
                                          <p:spTgt spid="237"/>
                                        </p:tgtEl>
                                      </p:cBhvr>
                                    </p:animEffect>
                                  </p:childTnLst>
                                </p:cTn>
                              </p:par>
                            </p:childTnLst>
                          </p:cTn>
                        </p:par>
                        <p:par>
                          <p:cTn id="41" fill="hold">
                            <p:stCondLst>
                              <p:cond delay="4500"/>
                            </p:stCondLst>
                            <p:childTnLst>
                              <p:par>
                                <p:cTn id="42" presetID="23" presetClass="entr" presetSubtype="32" fill="hold" grpId="10" nodeType="afterEffect">
                                  <p:stCondLst>
                                    <p:cond delay="0"/>
                                  </p:stCondLst>
                                  <p:iterate>
                                    <p:tmAbs val="0"/>
                                  </p:iterate>
                                  <p:childTnLst>
                                    <p:set>
                                      <p:cBhvr>
                                        <p:cTn id="43" fill="hold"/>
                                        <p:tgtEl>
                                          <p:spTgt spid="245"/>
                                        </p:tgtEl>
                                        <p:attrNameLst>
                                          <p:attrName>style.visibility</p:attrName>
                                        </p:attrNameLst>
                                      </p:cBhvr>
                                      <p:to>
                                        <p:strVal val="visible"/>
                                      </p:to>
                                    </p:set>
                                    <p:anim calcmode="lin" valueType="num">
                                      <p:cBhvr>
                                        <p:cTn id="44" dur="500" fill="hold"/>
                                        <p:tgtEl>
                                          <p:spTgt spid="245"/>
                                        </p:tgtEl>
                                        <p:attrNameLst>
                                          <p:attrName>ppt_w</p:attrName>
                                        </p:attrNameLst>
                                      </p:cBhvr>
                                      <p:tavLst>
                                        <p:tav tm="0">
                                          <p:val>
                                            <p:fltVal val="0"/>
                                          </p:val>
                                        </p:tav>
                                        <p:tav tm="100000">
                                          <p:val>
                                            <p:strVal val="#ppt_w"/>
                                          </p:val>
                                        </p:tav>
                                      </p:tavLst>
                                    </p:anim>
                                    <p:anim calcmode="lin" valueType="num">
                                      <p:cBhvr>
                                        <p:cTn id="45" dur="500" fill="hold"/>
                                        <p:tgtEl>
                                          <p:spTgt spid="245"/>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22" presetClass="entr" presetSubtype="1" fill="hold" grpId="11" nodeType="afterEffect">
                                  <p:stCondLst>
                                    <p:cond delay="0"/>
                                  </p:stCondLst>
                                  <p:iterate>
                                    <p:tmAbs val="0"/>
                                  </p:iterate>
                                  <p:childTnLst>
                                    <p:set>
                                      <p:cBhvr>
                                        <p:cTn id="48" fill="hold"/>
                                        <p:tgtEl>
                                          <p:spTgt spid="241"/>
                                        </p:tgtEl>
                                        <p:attrNameLst>
                                          <p:attrName>style.visibility</p:attrName>
                                        </p:attrNameLst>
                                      </p:cBhvr>
                                      <p:to>
                                        <p:strVal val="visible"/>
                                      </p:to>
                                    </p:set>
                                    <p:animEffect transition="in" filter="wipe(up)">
                                      <p:cBhvr>
                                        <p:cTn id="49" dur="500"/>
                                        <p:tgtEl>
                                          <p:spTgt spid="241"/>
                                        </p:tgtEl>
                                      </p:cBhvr>
                                    </p:animEffect>
                                  </p:childTnLst>
                                </p:cTn>
                              </p:par>
                            </p:childTnLst>
                          </p:cTn>
                        </p:par>
                        <p:par>
                          <p:cTn id="50" fill="hold">
                            <p:stCondLst>
                              <p:cond delay="5500"/>
                            </p:stCondLst>
                            <p:childTnLst>
                              <p:par>
                                <p:cTn id="51" presetID="22" presetClass="entr" presetSubtype="1" fill="hold" grpId="12" nodeType="afterEffect">
                                  <p:stCondLst>
                                    <p:cond delay="0"/>
                                  </p:stCondLst>
                                  <p:iterate>
                                    <p:tmAbs val="0"/>
                                  </p:iterate>
                                  <p:childTnLst>
                                    <p:set>
                                      <p:cBhvr>
                                        <p:cTn id="52" fill="hold"/>
                                        <p:tgtEl>
                                          <p:spTgt spid="242"/>
                                        </p:tgtEl>
                                        <p:attrNameLst>
                                          <p:attrName>style.visibility</p:attrName>
                                        </p:attrNameLst>
                                      </p:cBhvr>
                                      <p:to>
                                        <p:strVal val="visible"/>
                                      </p:to>
                                    </p:set>
                                    <p:animEffect transition="in" filter="wipe(up)">
                                      <p:cBhvr>
                                        <p:cTn id="53"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3" animBg="1" advAuto="0"/>
      <p:bldP spid="234" grpId="5" animBg="1" advAuto="0"/>
      <p:bldP spid="235" grpId="1" animBg="1" advAuto="0"/>
      <p:bldP spid="236" grpId="8" animBg="1" advAuto="0"/>
      <p:bldP spid="237" grpId="9" animBg="1" advAuto="0"/>
      <p:bldP spid="240" grpId="7" animBg="1" advAuto="0"/>
      <p:bldP spid="241" grpId="11" animBg="1" advAuto="0"/>
      <p:bldP spid="242" grpId="12" animBg="1" advAuto="0"/>
      <p:bldP spid="245" grpId="10" animBg="1" advAuto="0"/>
      <p:bldP spid="246" grpId="2" animBg="1" advAuto="0"/>
      <p:bldP spid="247" grpId="4" animBg="1" advAuto="0"/>
      <p:bldP spid="248" grpId="6"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image.png"/>
          <p:cNvPicPr/>
          <p:nvPr/>
        </p:nvPicPr>
        <p:blipFill>
          <a:blip r:embed="rId3">
            <a:extLst/>
          </a:blip>
          <a:stretch>
            <a:fillRect/>
          </a:stretch>
        </p:blipFill>
        <p:spPr>
          <a:xfrm>
            <a:off x="5324475" y="3657600"/>
            <a:ext cx="2721769" cy="5803107"/>
          </a:xfrm>
          <a:prstGeom prst="rect">
            <a:avLst/>
          </a:prstGeom>
          <a:ln w="12700">
            <a:miter lim="400000"/>
          </a:ln>
        </p:spPr>
      </p:pic>
      <p:pic>
        <p:nvPicPr>
          <p:cNvPr id="365" name="kotak gambar 3.jpg"/>
          <p:cNvPicPr/>
          <p:nvPr/>
        </p:nvPicPr>
        <p:blipFill>
          <a:blip r:embed="rId4">
            <a:extLst>
              <a:ext uri="{28A0092B-C50C-407E-A947-70E740481C1C}">
                <a14:useLocalDpi xmlns:a14="http://schemas.microsoft.com/office/drawing/2010/main" val="0"/>
              </a:ext>
            </a:extLst>
          </a:blip>
          <a:stretch>
            <a:fillRect/>
          </a:stretch>
        </p:blipFill>
        <p:spPr>
          <a:xfrm>
            <a:off x="5543997" y="4537593"/>
            <a:ext cx="2282740" cy="4059709"/>
          </a:xfrm>
          <a:prstGeom prst="rect">
            <a:avLst/>
          </a:prstGeom>
          <a:ln w="12700">
            <a:miter lim="400000"/>
          </a:ln>
        </p:spPr>
      </p:pic>
      <p:pic>
        <p:nvPicPr>
          <p:cNvPr id="366" name="image.png"/>
          <p:cNvPicPr/>
          <p:nvPr/>
        </p:nvPicPr>
        <p:blipFill>
          <a:blip r:embed="rId3">
            <a:extLst/>
          </a:blip>
          <a:stretch>
            <a:fillRect/>
          </a:stretch>
        </p:blipFill>
        <p:spPr>
          <a:xfrm>
            <a:off x="7781925" y="3657600"/>
            <a:ext cx="2724151" cy="5803107"/>
          </a:xfrm>
          <a:prstGeom prst="rect">
            <a:avLst/>
          </a:prstGeom>
          <a:ln w="12700">
            <a:miter lim="400000"/>
          </a:ln>
        </p:spPr>
      </p:pic>
      <p:pic>
        <p:nvPicPr>
          <p:cNvPr id="367" name="kotak gambar 3.jpg"/>
          <p:cNvPicPr/>
          <p:nvPr/>
        </p:nvPicPr>
        <p:blipFill>
          <a:blip r:embed="rId5">
            <a:extLst>
              <a:ext uri="{28A0092B-C50C-407E-A947-70E740481C1C}">
                <a14:useLocalDpi xmlns:a14="http://schemas.microsoft.com/office/drawing/2010/main" val="0"/>
              </a:ext>
            </a:extLst>
          </a:blip>
          <a:stretch>
            <a:fillRect/>
          </a:stretch>
        </p:blipFill>
        <p:spPr>
          <a:xfrm>
            <a:off x="8002636" y="4537592"/>
            <a:ext cx="2282741" cy="4059711"/>
          </a:xfrm>
          <a:prstGeom prst="rect">
            <a:avLst/>
          </a:prstGeom>
          <a:ln w="12700">
            <a:miter lim="400000"/>
          </a:ln>
        </p:spPr>
      </p:pic>
      <p:pic>
        <p:nvPicPr>
          <p:cNvPr id="368" name="image.png"/>
          <p:cNvPicPr/>
          <p:nvPr/>
        </p:nvPicPr>
        <p:blipFill>
          <a:blip r:embed="rId3">
            <a:extLst/>
          </a:blip>
          <a:stretch>
            <a:fillRect/>
          </a:stretch>
        </p:blipFill>
        <p:spPr>
          <a:xfrm>
            <a:off x="10325100" y="3657600"/>
            <a:ext cx="2721769" cy="5803107"/>
          </a:xfrm>
          <a:prstGeom prst="rect">
            <a:avLst/>
          </a:prstGeom>
          <a:ln w="12700">
            <a:miter lim="400000"/>
          </a:ln>
        </p:spPr>
      </p:pic>
      <p:pic>
        <p:nvPicPr>
          <p:cNvPr id="369" name="kotak gambar 3.jpg"/>
          <p:cNvPicPr/>
          <p:nvPr/>
        </p:nvPicPr>
        <p:blipFill>
          <a:blip r:embed="rId6">
            <a:extLst>
              <a:ext uri="{28A0092B-C50C-407E-A947-70E740481C1C}">
                <a14:useLocalDpi xmlns:a14="http://schemas.microsoft.com/office/drawing/2010/main" val="0"/>
              </a:ext>
            </a:extLst>
          </a:blip>
          <a:stretch>
            <a:fillRect/>
          </a:stretch>
        </p:blipFill>
        <p:spPr>
          <a:xfrm>
            <a:off x="10562778" y="4537593"/>
            <a:ext cx="2282740" cy="4059709"/>
          </a:xfrm>
          <a:prstGeom prst="rect">
            <a:avLst/>
          </a:prstGeom>
          <a:ln w="12700">
            <a:miter lim="400000"/>
          </a:ln>
        </p:spPr>
      </p:pic>
      <p:sp>
        <p:nvSpPr>
          <p:cNvPr id="370" name="Shape 370"/>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371" name="Shape 371"/>
          <p:cNvSpPr/>
          <p:nvPr/>
        </p:nvSpPr>
        <p:spPr>
          <a:xfrm>
            <a:off x="514350" y="2067736"/>
            <a:ext cx="2954655"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lang="zh-CN" altLang="en-US" sz="3600" dirty="0" smtClean="0">
                <a:solidFill>
                  <a:schemeClr val="bg1"/>
                </a:solidFill>
              </a:rPr>
              <a:t>同类产品对比</a:t>
            </a:r>
            <a:endParaRPr sz="3600" dirty="0">
              <a:solidFill>
                <a:schemeClr val="bg1"/>
              </a:solidFill>
            </a:endParaRPr>
          </a:p>
        </p:txBody>
      </p:sp>
      <p:sp>
        <p:nvSpPr>
          <p:cNvPr id="372" name="Shape 372"/>
          <p:cNvSpPr/>
          <p:nvPr/>
        </p:nvSpPr>
        <p:spPr>
          <a:xfrm>
            <a:off x="502077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a:t></a:t>
            </a:r>
          </a:p>
        </p:txBody>
      </p:sp>
      <p:sp>
        <p:nvSpPr>
          <p:cNvPr id="373" name="Shape 373"/>
          <p:cNvSpPr/>
          <p:nvPr/>
        </p:nvSpPr>
        <p:spPr>
          <a:xfrm>
            <a:off x="2338387" y="5734050"/>
            <a:ext cx="1338828" cy="600162"/>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defRPr sz="1800">
                <a:uFillTx/>
              </a:defRPr>
            </a:pPr>
            <a:r>
              <a:rPr lang="zh-CN" altLang="en-US" sz="3000" dirty="0" smtClean="0">
                <a:solidFill>
                  <a:srgbClr val="C01900"/>
                </a:solidFill>
                <a:uFill>
                  <a:solidFill>
                    <a:srgbClr val="C01900"/>
                  </a:solidFill>
                </a:uFill>
              </a:rPr>
              <a:t>随手记</a:t>
            </a:r>
            <a:endParaRPr sz="3000" dirty="0">
              <a:solidFill>
                <a:srgbClr val="C01900"/>
              </a:solidFill>
              <a:uFill>
                <a:solidFill>
                  <a:srgbClr val="C01900"/>
                </a:solidFill>
              </a:uFill>
            </a:endParaRPr>
          </a:p>
        </p:txBody>
      </p:sp>
      <p:sp>
        <p:nvSpPr>
          <p:cNvPr id="374" name="Shape 374"/>
          <p:cNvSpPr/>
          <p:nvPr/>
        </p:nvSpPr>
        <p:spPr>
          <a:xfrm>
            <a:off x="2362200" y="6743700"/>
            <a:ext cx="2743200" cy="507829"/>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en-US" sz="2400" dirty="0" smtClean="0"/>
              <a:t>投资及商品广告</a:t>
            </a:r>
            <a:endParaRPr sz="2400" dirty="0"/>
          </a:p>
        </p:txBody>
      </p:sp>
      <p:sp>
        <p:nvSpPr>
          <p:cNvPr id="375" name="Shape 375"/>
          <p:cNvSpPr/>
          <p:nvPr/>
        </p:nvSpPr>
        <p:spPr>
          <a:xfrm>
            <a:off x="13539787" y="5736431"/>
            <a:ext cx="1723549" cy="600162"/>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defRPr sz="1800">
                <a:uFillTx/>
              </a:defRPr>
            </a:pPr>
            <a:r>
              <a:rPr lang="zh-CN" altLang="en-US" sz="3000" dirty="0" smtClean="0">
                <a:solidFill>
                  <a:srgbClr val="C01900"/>
                </a:solidFill>
                <a:uFill>
                  <a:solidFill>
                    <a:srgbClr val="C01900"/>
                  </a:solidFill>
                </a:uFill>
              </a:rPr>
              <a:t>圈子账本</a:t>
            </a:r>
            <a:endParaRPr sz="3000" dirty="0">
              <a:solidFill>
                <a:srgbClr val="C01900"/>
              </a:solidFill>
              <a:uFill>
                <a:solidFill>
                  <a:srgbClr val="C01900"/>
                </a:solidFill>
              </a:uFill>
            </a:endParaRPr>
          </a:p>
        </p:txBody>
      </p:sp>
      <p:sp>
        <p:nvSpPr>
          <p:cNvPr id="376" name="Shape 376"/>
          <p:cNvSpPr/>
          <p:nvPr/>
        </p:nvSpPr>
        <p:spPr>
          <a:xfrm>
            <a:off x="13563600" y="6746082"/>
            <a:ext cx="2743200" cy="507829"/>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en-US" sz="2400" dirty="0" smtClean="0"/>
              <a:t>理财产品广告</a:t>
            </a:r>
            <a:endParaRPr sz="2400" dirty="0"/>
          </a:p>
        </p:txBody>
      </p:sp>
      <p:sp>
        <p:nvSpPr>
          <p:cNvPr id="377" name="Shape 377"/>
          <p:cNvSpPr/>
          <p:nvPr/>
        </p:nvSpPr>
        <p:spPr>
          <a:xfrm>
            <a:off x="7000875" y="10094119"/>
            <a:ext cx="1723549" cy="600162"/>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defRPr sz="1800">
                <a:uFillTx/>
              </a:defRPr>
            </a:pPr>
            <a:r>
              <a:rPr lang="zh-CN" altLang="en-US" sz="3000" dirty="0" smtClean="0">
                <a:solidFill>
                  <a:srgbClr val="C01900"/>
                </a:solidFill>
                <a:uFill>
                  <a:solidFill>
                    <a:srgbClr val="C01900"/>
                  </a:solidFill>
                </a:uFill>
              </a:rPr>
              <a:t>鲨鱼记账</a:t>
            </a:r>
            <a:endParaRPr sz="3000" dirty="0">
              <a:solidFill>
                <a:srgbClr val="C01900"/>
              </a:solidFill>
              <a:uFill>
                <a:solidFill>
                  <a:srgbClr val="C01900"/>
                </a:solidFill>
              </a:uFill>
            </a:endParaRPr>
          </a:p>
        </p:txBody>
      </p:sp>
      <p:sp>
        <p:nvSpPr>
          <p:cNvPr id="378" name="Shape 378"/>
          <p:cNvSpPr/>
          <p:nvPr/>
        </p:nvSpPr>
        <p:spPr>
          <a:xfrm>
            <a:off x="8751094" y="10094119"/>
            <a:ext cx="3021806" cy="507829"/>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en-US" sz="2400" dirty="0" smtClean="0"/>
              <a:t>理财课程广告</a:t>
            </a:r>
            <a:endParaRPr sz="2400" dirty="0"/>
          </a:p>
        </p:txBody>
      </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364"/>
                                        </p:tgtEl>
                                        <p:attrNameLst>
                                          <p:attrName>style.visibility</p:attrName>
                                        </p:attrNameLst>
                                      </p:cBhvr>
                                      <p:to>
                                        <p:strVal val="visible"/>
                                      </p:to>
                                    </p:set>
                                    <p:animEffect transition="in" filter="fade">
                                      <p:cBhvr>
                                        <p:cTn id="7" dur="500"/>
                                        <p:tgtEl>
                                          <p:spTgt spid="364"/>
                                        </p:tgtEl>
                                      </p:cBhvr>
                                    </p:animEffect>
                                  </p:childTnLst>
                                </p:cTn>
                              </p:par>
                            </p:childTnLst>
                          </p:cTn>
                        </p:par>
                        <p:par>
                          <p:cTn id="8" fill="hold">
                            <p:stCondLst>
                              <p:cond delay="500"/>
                            </p:stCondLst>
                            <p:childTnLst>
                              <p:par>
                                <p:cTn id="9" presetID="10" presetClass="entr" presetSubtype="0" fill="hold" grpId="2" nodeType="afterEffect">
                                  <p:stCondLst>
                                    <p:cond delay="0"/>
                                  </p:stCondLst>
                                  <p:iterate>
                                    <p:tmAbs val="0"/>
                                  </p:iterate>
                                  <p:childTnLst>
                                    <p:set>
                                      <p:cBhvr>
                                        <p:cTn id="10" fill="hold"/>
                                        <p:tgtEl>
                                          <p:spTgt spid="365"/>
                                        </p:tgtEl>
                                        <p:attrNameLst>
                                          <p:attrName>style.visibility</p:attrName>
                                        </p:attrNameLst>
                                      </p:cBhvr>
                                      <p:to>
                                        <p:strVal val="visible"/>
                                      </p:to>
                                    </p:set>
                                    <p:animEffect transition="in" filter="fade">
                                      <p:cBhvr>
                                        <p:cTn id="11" dur="500"/>
                                        <p:tgtEl>
                                          <p:spTgt spid="365"/>
                                        </p:tgtEl>
                                      </p:cBhvr>
                                    </p:animEffect>
                                  </p:childTnLst>
                                </p:cTn>
                              </p:par>
                            </p:childTnLst>
                          </p:cTn>
                        </p:par>
                        <p:par>
                          <p:cTn id="12" fill="hold">
                            <p:stCondLst>
                              <p:cond delay="1000"/>
                            </p:stCondLst>
                            <p:childTnLst>
                              <p:par>
                                <p:cTn id="13" presetID="10" presetClass="entr" presetSubtype="0" fill="hold" grpId="3" nodeType="afterEffect">
                                  <p:stCondLst>
                                    <p:cond delay="0"/>
                                  </p:stCondLst>
                                  <p:iterate>
                                    <p:tmAbs val="0"/>
                                  </p:iterate>
                                  <p:childTnLst>
                                    <p:set>
                                      <p:cBhvr>
                                        <p:cTn id="14" fill="hold"/>
                                        <p:tgtEl>
                                          <p:spTgt spid="366"/>
                                        </p:tgtEl>
                                        <p:attrNameLst>
                                          <p:attrName>style.visibility</p:attrName>
                                        </p:attrNameLst>
                                      </p:cBhvr>
                                      <p:to>
                                        <p:strVal val="visible"/>
                                      </p:to>
                                    </p:set>
                                    <p:animEffect transition="in" filter="fade">
                                      <p:cBhvr>
                                        <p:cTn id="15" dur="500"/>
                                        <p:tgtEl>
                                          <p:spTgt spid="366"/>
                                        </p:tgtEl>
                                      </p:cBhvr>
                                    </p:animEffect>
                                  </p:childTnLst>
                                </p:cTn>
                              </p:par>
                            </p:childTnLst>
                          </p:cTn>
                        </p:par>
                        <p:par>
                          <p:cTn id="16" fill="hold">
                            <p:stCondLst>
                              <p:cond delay="1500"/>
                            </p:stCondLst>
                            <p:childTnLst>
                              <p:par>
                                <p:cTn id="17" presetID="10" presetClass="entr" presetSubtype="0" fill="hold" grpId="4" nodeType="afterEffect">
                                  <p:stCondLst>
                                    <p:cond delay="0"/>
                                  </p:stCondLst>
                                  <p:iterate>
                                    <p:tmAbs val="0"/>
                                  </p:iterate>
                                  <p:childTnLst>
                                    <p:set>
                                      <p:cBhvr>
                                        <p:cTn id="18" fill="hold"/>
                                        <p:tgtEl>
                                          <p:spTgt spid="367"/>
                                        </p:tgtEl>
                                        <p:attrNameLst>
                                          <p:attrName>style.visibility</p:attrName>
                                        </p:attrNameLst>
                                      </p:cBhvr>
                                      <p:to>
                                        <p:strVal val="visible"/>
                                      </p:to>
                                    </p:set>
                                    <p:animEffect transition="in" filter="fade">
                                      <p:cBhvr>
                                        <p:cTn id="19" dur="500"/>
                                        <p:tgtEl>
                                          <p:spTgt spid="367"/>
                                        </p:tgtEl>
                                      </p:cBhvr>
                                    </p:animEffect>
                                  </p:childTnLst>
                                </p:cTn>
                              </p:par>
                            </p:childTnLst>
                          </p:cTn>
                        </p:par>
                        <p:par>
                          <p:cTn id="20" fill="hold">
                            <p:stCondLst>
                              <p:cond delay="2000"/>
                            </p:stCondLst>
                            <p:childTnLst>
                              <p:par>
                                <p:cTn id="21" presetID="10" presetClass="entr" presetSubtype="0" fill="hold" grpId="5" nodeType="afterEffect">
                                  <p:stCondLst>
                                    <p:cond delay="0"/>
                                  </p:stCondLst>
                                  <p:iterate>
                                    <p:tmAbs val="0"/>
                                  </p:iterate>
                                  <p:childTnLst>
                                    <p:set>
                                      <p:cBhvr>
                                        <p:cTn id="22" fill="hold"/>
                                        <p:tgtEl>
                                          <p:spTgt spid="368"/>
                                        </p:tgtEl>
                                        <p:attrNameLst>
                                          <p:attrName>style.visibility</p:attrName>
                                        </p:attrNameLst>
                                      </p:cBhvr>
                                      <p:to>
                                        <p:strVal val="visible"/>
                                      </p:to>
                                    </p:set>
                                    <p:animEffect transition="in" filter="fade">
                                      <p:cBhvr>
                                        <p:cTn id="23" dur="500"/>
                                        <p:tgtEl>
                                          <p:spTgt spid="368"/>
                                        </p:tgtEl>
                                      </p:cBhvr>
                                    </p:animEffect>
                                  </p:childTnLst>
                                </p:cTn>
                              </p:par>
                            </p:childTnLst>
                          </p:cTn>
                        </p:par>
                        <p:par>
                          <p:cTn id="24" fill="hold">
                            <p:stCondLst>
                              <p:cond delay="2500"/>
                            </p:stCondLst>
                            <p:childTnLst>
                              <p:par>
                                <p:cTn id="25" presetID="10" presetClass="entr" presetSubtype="0" fill="hold" grpId="6" nodeType="afterEffect">
                                  <p:stCondLst>
                                    <p:cond delay="0"/>
                                  </p:stCondLst>
                                  <p:iterate>
                                    <p:tmAbs val="0"/>
                                  </p:iterate>
                                  <p:childTnLst>
                                    <p:set>
                                      <p:cBhvr>
                                        <p:cTn id="26" fill="hold"/>
                                        <p:tgtEl>
                                          <p:spTgt spid="369"/>
                                        </p:tgtEl>
                                        <p:attrNameLst>
                                          <p:attrName>style.visibility</p:attrName>
                                        </p:attrNameLst>
                                      </p:cBhvr>
                                      <p:to>
                                        <p:strVal val="visible"/>
                                      </p:to>
                                    </p:set>
                                    <p:animEffect transition="in" filter="fade">
                                      <p:cBhvr>
                                        <p:cTn id="27" dur="500"/>
                                        <p:tgtEl>
                                          <p:spTgt spid="369"/>
                                        </p:tgtEl>
                                      </p:cBhvr>
                                    </p:animEffect>
                                  </p:childTnLst>
                                </p:cTn>
                              </p:par>
                            </p:childTnLst>
                          </p:cTn>
                        </p:par>
                        <p:par>
                          <p:cTn id="28" fill="hold">
                            <p:stCondLst>
                              <p:cond delay="3000"/>
                            </p:stCondLst>
                            <p:childTnLst>
                              <p:par>
                                <p:cTn id="29" presetID="9" presetClass="entr" presetSubtype="0" fill="hold" grpId="7" nodeType="afterEffect">
                                  <p:stCondLst>
                                    <p:cond delay="0"/>
                                  </p:stCondLst>
                                  <p:iterate>
                                    <p:tmAbs val="0"/>
                                  </p:iterate>
                                  <p:childTnLst>
                                    <p:set>
                                      <p:cBhvr>
                                        <p:cTn id="30" fill="hold"/>
                                        <p:tgtEl>
                                          <p:spTgt spid="373"/>
                                        </p:tgtEl>
                                        <p:attrNameLst>
                                          <p:attrName>style.visibility</p:attrName>
                                        </p:attrNameLst>
                                      </p:cBhvr>
                                      <p:to>
                                        <p:strVal val="visible"/>
                                      </p:to>
                                    </p:set>
                                    <p:animEffect transition="in" filter="dissolve">
                                      <p:cBhvr>
                                        <p:cTn id="31" dur="500"/>
                                        <p:tgtEl>
                                          <p:spTgt spid="373"/>
                                        </p:tgtEl>
                                      </p:cBhvr>
                                    </p:animEffect>
                                  </p:childTnLst>
                                </p:cTn>
                              </p:par>
                            </p:childTnLst>
                          </p:cTn>
                        </p:par>
                        <p:par>
                          <p:cTn id="32" fill="hold">
                            <p:stCondLst>
                              <p:cond delay="3500"/>
                            </p:stCondLst>
                            <p:childTnLst>
                              <p:par>
                                <p:cTn id="33" presetID="9" presetClass="entr" presetSubtype="0" fill="hold" grpId="8" nodeType="afterEffect">
                                  <p:stCondLst>
                                    <p:cond delay="0"/>
                                  </p:stCondLst>
                                  <p:iterate>
                                    <p:tmAbs val="0"/>
                                  </p:iterate>
                                  <p:childTnLst>
                                    <p:set>
                                      <p:cBhvr>
                                        <p:cTn id="34" fill="hold"/>
                                        <p:tgtEl>
                                          <p:spTgt spid="374"/>
                                        </p:tgtEl>
                                        <p:attrNameLst>
                                          <p:attrName>style.visibility</p:attrName>
                                        </p:attrNameLst>
                                      </p:cBhvr>
                                      <p:to>
                                        <p:strVal val="visible"/>
                                      </p:to>
                                    </p:set>
                                    <p:animEffect transition="in" filter="dissolve">
                                      <p:cBhvr>
                                        <p:cTn id="35" dur="500"/>
                                        <p:tgtEl>
                                          <p:spTgt spid="374"/>
                                        </p:tgtEl>
                                      </p:cBhvr>
                                    </p:animEffect>
                                  </p:childTnLst>
                                </p:cTn>
                              </p:par>
                            </p:childTnLst>
                          </p:cTn>
                        </p:par>
                        <p:par>
                          <p:cTn id="36" fill="hold">
                            <p:stCondLst>
                              <p:cond delay="4000"/>
                            </p:stCondLst>
                            <p:childTnLst>
                              <p:par>
                                <p:cTn id="37" presetID="9" presetClass="entr" presetSubtype="0" fill="hold" grpId="9" nodeType="afterEffect">
                                  <p:stCondLst>
                                    <p:cond delay="0"/>
                                  </p:stCondLst>
                                  <p:iterate>
                                    <p:tmAbs val="0"/>
                                  </p:iterate>
                                  <p:childTnLst>
                                    <p:set>
                                      <p:cBhvr>
                                        <p:cTn id="38" fill="hold"/>
                                        <p:tgtEl>
                                          <p:spTgt spid="377"/>
                                        </p:tgtEl>
                                        <p:attrNameLst>
                                          <p:attrName>style.visibility</p:attrName>
                                        </p:attrNameLst>
                                      </p:cBhvr>
                                      <p:to>
                                        <p:strVal val="visible"/>
                                      </p:to>
                                    </p:set>
                                    <p:animEffect transition="in" filter="dissolve">
                                      <p:cBhvr>
                                        <p:cTn id="39" dur="500"/>
                                        <p:tgtEl>
                                          <p:spTgt spid="377"/>
                                        </p:tgtEl>
                                      </p:cBhvr>
                                    </p:animEffect>
                                  </p:childTnLst>
                                </p:cTn>
                              </p:par>
                            </p:childTnLst>
                          </p:cTn>
                        </p:par>
                        <p:par>
                          <p:cTn id="40" fill="hold">
                            <p:stCondLst>
                              <p:cond delay="4500"/>
                            </p:stCondLst>
                            <p:childTnLst>
                              <p:par>
                                <p:cTn id="41" presetID="9" presetClass="entr" presetSubtype="0" fill="hold" grpId="10" nodeType="afterEffect">
                                  <p:stCondLst>
                                    <p:cond delay="0"/>
                                  </p:stCondLst>
                                  <p:iterate>
                                    <p:tmAbs val="0"/>
                                  </p:iterate>
                                  <p:childTnLst>
                                    <p:set>
                                      <p:cBhvr>
                                        <p:cTn id="42" fill="hold"/>
                                        <p:tgtEl>
                                          <p:spTgt spid="378"/>
                                        </p:tgtEl>
                                        <p:attrNameLst>
                                          <p:attrName>style.visibility</p:attrName>
                                        </p:attrNameLst>
                                      </p:cBhvr>
                                      <p:to>
                                        <p:strVal val="visible"/>
                                      </p:to>
                                    </p:set>
                                    <p:animEffect transition="in" filter="dissolve">
                                      <p:cBhvr>
                                        <p:cTn id="43" dur="500"/>
                                        <p:tgtEl>
                                          <p:spTgt spid="378"/>
                                        </p:tgtEl>
                                      </p:cBhvr>
                                    </p:animEffect>
                                  </p:childTnLst>
                                </p:cTn>
                              </p:par>
                            </p:childTnLst>
                          </p:cTn>
                        </p:par>
                        <p:par>
                          <p:cTn id="44" fill="hold">
                            <p:stCondLst>
                              <p:cond delay="5000"/>
                            </p:stCondLst>
                            <p:childTnLst>
                              <p:par>
                                <p:cTn id="45" presetID="9" presetClass="entr" presetSubtype="0" fill="hold" grpId="11" nodeType="afterEffect">
                                  <p:stCondLst>
                                    <p:cond delay="0"/>
                                  </p:stCondLst>
                                  <p:iterate>
                                    <p:tmAbs val="0"/>
                                  </p:iterate>
                                  <p:childTnLst>
                                    <p:set>
                                      <p:cBhvr>
                                        <p:cTn id="46" fill="hold"/>
                                        <p:tgtEl>
                                          <p:spTgt spid="375"/>
                                        </p:tgtEl>
                                        <p:attrNameLst>
                                          <p:attrName>style.visibility</p:attrName>
                                        </p:attrNameLst>
                                      </p:cBhvr>
                                      <p:to>
                                        <p:strVal val="visible"/>
                                      </p:to>
                                    </p:set>
                                    <p:animEffect transition="in" filter="dissolve">
                                      <p:cBhvr>
                                        <p:cTn id="47" dur="500"/>
                                        <p:tgtEl>
                                          <p:spTgt spid="375"/>
                                        </p:tgtEl>
                                      </p:cBhvr>
                                    </p:animEffect>
                                  </p:childTnLst>
                                </p:cTn>
                              </p:par>
                            </p:childTnLst>
                          </p:cTn>
                        </p:par>
                        <p:par>
                          <p:cTn id="48" fill="hold">
                            <p:stCondLst>
                              <p:cond delay="5500"/>
                            </p:stCondLst>
                            <p:childTnLst>
                              <p:par>
                                <p:cTn id="49" presetID="9" presetClass="entr" presetSubtype="0" fill="hold" grpId="12" nodeType="afterEffect">
                                  <p:stCondLst>
                                    <p:cond delay="0"/>
                                  </p:stCondLst>
                                  <p:iterate>
                                    <p:tmAbs val="0"/>
                                  </p:iterate>
                                  <p:childTnLst>
                                    <p:set>
                                      <p:cBhvr>
                                        <p:cTn id="50" fill="hold"/>
                                        <p:tgtEl>
                                          <p:spTgt spid="376"/>
                                        </p:tgtEl>
                                        <p:attrNameLst>
                                          <p:attrName>style.visibility</p:attrName>
                                        </p:attrNameLst>
                                      </p:cBhvr>
                                      <p:to>
                                        <p:strVal val="visible"/>
                                      </p:to>
                                    </p:set>
                                    <p:animEffect transition="in" filter="dissolve">
                                      <p:cBhvr>
                                        <p:cTn id="51" dur="5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1" animBg="1" advAuto="0"/>
      <p:bldP spid="365" grpId="2" animBg="1" advAuto="0"/>
      <p:bldP spid="366" grpId="3" animBg="1" advAuto="0"/>
      <p:bldP spid="367" grpId="4" animBg="1" advAuto="0"/>
      <p:bldP spid="368" grpId="5" animBg="1" advAuto="0"/>
      <p:bldP spid="369" grpId="6" animBg="1" advAuto="0"/>
      <p:bldP spid="373" grpId="7" animBg="1" advAuto="0"/>
      <p:bldP spid="374" grpId="8" animBg="1" advAuto="0"/>
      <p:bldP spid="375" grpId="11" animBg="1" advAuto="0"/>
      <p:bldP spid="376" grpId="12" animBg="1" advAuto="0"/>
      <p:bldP spid="377" grpId="9" animBg="1" advAuto="0"/>
      <p:bldP spid="378" grpId="1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2921000" y="10144125"/>
            <a:ext cx="69057" cy="1359694"/>
          </a:xfrm>
          <a:prstGeom prst="rect">
            <a:avLst/>
          </a:prstGeom>
          <a:blipFill>
            <a:blip r:embed="rId3"/>
          </a:blip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54" name="Shape 254"/>
          <p:cNvSpPr/>
          <p:nvPr/>
        </p:nvSpPr>
        <p:spPr>
          <a:xfrm>
            <a:off x="3016250" y="10229850"/>
            <a:ext cx="3429001" cy="1369604"/>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en-US" sz="4000" dirty="0" smtClean="0"/>
              <a:t>鲨鱼记账</a:t>
            </a:r>
            <a:endParaRPr lang="en-US" altLang="zh-CN" sz="4000" dirty="0" smtClean="0"/>
          </a:p>
          <a:p>
            <a:pPr lvl="0">
              <a:defRPr sz="1800">
                <a:solidFill>
                  <a:srgbClr val="000000"/>
                </a:solidFill>
                <a:uFillTx/>
              </a:defRPr>
            </a:pPr>
            <a:r>
              <a:rPr lang="en-US" altLang="zh-CN" sz="4000" dirty="0" smtClean="0"/>
              <a:t>¥15/</a:t>
            </a:r>
            <a:r>
              <a:rPr lang="zh-CN" altLang="en-US" sz="4000" dirty="0" smtClean="0"/>
              <a:t>月</a:t>
            </a:r>
            <a:endParaRPr sz="4000" dirty="0"/>
          </a:p>
        </p:txBody>
      </p:sp>
      <p:grpSp>
        <p:nvGrpSpPr>
          <p:cNvPr id="257" name="Group 257"/>
          <p:cNvGrpSpPr/>
          <p:nvPr/>
        </p:nvGrpSpPr>
        <p:grpSpPr>
          <a:xfrm>
            <a:off x="2006600" y="10456068"/>
            <a:ext cx="800101" cy="800101"/>
            <a:chOff x="0" y="0"/>
            <a:chExt cx="1066800" cy="1066800"/>
          </a:xfrm>
        </p:grpSpPr>
        <p:sp>
          <p:nvSpPr>
            <p:cNvPr id="255" name="Shape 255"/>
            <p:cNvSpPr/>
            <p:nvPr/>
          </p:nvSpPr>
          <p:spPr>
            <a:xfrm>
              <a:off x="0" y="0"/>
              <a:ext cx="1066800" cy="106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C01900"/>
              </a:solidFill>
              <a:prstDash val="solid"/>
              <a:round/>
            </a:ln>
            <a:effectLst/>
          </p:spPr>
          <p:txBody>
            <a:bodyPr wrap="square" lIns="0" tIns="0" rIns="0" bIns="0" numCol="1" anchor="ctr">
              <a:noAutofit/>
            </a:bodyPr>
            <a:lstStyle/>
            <a:p>
              <a:pPr lvl="0" algn="ctr">
                <a:defRPr sz="2800">
                  <a:solidFill>
                    <a:srgbClr val="C01900"/>
                  </a:solidFill>
                  <a:uFill>
                    <a:solidFill>
                      <a:srgbClr val="C01900"/>
                    </a:solidFill>
                  </a:uFill>
                </a:defRPr>
              </a:pPr>
              <a:endParaRPr sz="2100"/>
            </a:p>
          </p:txBody>
        </p:sp>
        <p:sp>
          <p:nvSpPr>
            <p:cNvPr id="256" name="Shape 256"/>
            <p:cNvSpPr/>
            <p:nvPr/>
          </p:nvSpPr>
          <p:spPr>
            <a:xfrm>
              <a:off x="156217" y="225625"/>
              <a:ext cx="754366" cy="6155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a:defRPr sz="2800">
                  <a:solidFill>
                    <a:srgbClr val="C01900"/>
                  </a:solidFill>
                  <a:uFill>
                    <a:solidFill>
                      <a:srgbClr val="C01900"/>
                    </a:solidFill>
                  </a:uFill>
                </a:defRPr>
              </a:lvl1pPr>
            </a:lstStyle>
            <a:p>
              <a:pPr lvl="0">
                <a:defRPr sz="1800">
                  <a:solidFill>
                    <a:srgbClr val="000000"/>
                  </a:solidFill>
                  <a:uFillTx/>
                </a:defRPr>
              </a:pPr>
              <a:r>
                <a:rPr sz="2100"/>
                <a:t>01</a:t>
              </a:r>
            </a:p>
          </p:txBody>
        </p:sp>
      </p:grpSp>
      <p:pic>
        <p:nvPicPr>
          <p:cNvPr id="258" name="image.png"/>
          <p:cNvPicPr/>
          <p:nvPr/>
        </p:nvPicPr>
        <p:blipFill>
          <a:blip r:embed="rId4">
            <a:extLst/>
          </a:blip>
          <a:stretch>
            <a:fillRect/>
          </a:stretch>
        </p:blipFill>
        <p:spPr>
          <a:xfrm>
            <a:off x="7608466" y="3390900"/>
            <a:ext cx="2947988" cy="6286500"/>
          </a:xfrm>
          <a:prstGeom prst="rect">
            <a:avLst/>
          </a:prstGeom>
          <a:ln w="12700">
            <a:miter lim="400000"/>
          </a:ln>
        </p:spPr>
      </p:pic>
      <p:pic>
        <p:nvPicPr>
          <p:cNvPr id="259" name="image.png"/>
          <p:cNvPicPr/>
          <p:nvPr/>
        </p:nvPicPr>
        <p:blipFill>
          <a:blip r:embed="rId4">
            <a:extLst/>
          </a:blip>
          <a:stretch>
            <a:fillRect/>
          </a:stretch>
        </p:blipFill>
        <p:spPr>
          <a:xfrm>
            <a:off x="12773025" y="3387328"/>
            <a:ext cx="2947988" cy="6286501"/>
          </a:xfrm>
          <a:prstGeom prst="rect">
            <a:avLst/>
          </a:prstGeom>
          <a:ln w="12700">
            <a:miter lim="400000"/>
          </a:ln>
        </p:spPr>
      </p:pic>
      <p:pic>
        <p:nvPicPr>
          <p:cNvPr id="260" name="image.png"/>
          <p:cNvPicPr/>
          <p:nvPr/>
        </p:nvPicPr>
        <p:blipFill>
          <a:blip r:embed="rId4">
            <a:extLst/>
          </a:blip>
          <a:stretch>
            <a:fillRect/>
          </a:stretch>
        </p:blipFill>
        <p:spPr>
          <a:xfrm>
            <a:off x="2552700" y="3390900"/>
            <a:ext cx="2947988" cy="6286500"/>
          </a:xfrm>
          <a:prstGeom prst="rect">
            <a:avLst/>
          </a:prstGeom>
          <a:ln w="12700">
            <a:miter lim="400000"/>
          </a:ln>
        </p:spPr>
      </p:pic>
      <p:sp>
        <p:nvSpPr>
          <p:cNvPr id="261" name="Shape 261"/>
          <p:cNvSpPr/>
          <p:nvPr/>
        </p:nvSpPr>
        <p:spPr>
          <a:xfrm>
            <a:off x="7953375" y="10125075"/>
            <a:ext cx="69057" cy="1359694"/>
          </a:xfrm>
          <a:prstGeom prst="rect">
            <a:avLst/>
          </a:prstGeom>
          <a:blipFill>
            <a:blip r:embed="rId3"/>
          </a:blip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62" name="Shape 262"/>
          <p:cNvSpPr/>
          <p:nvPr/>
        </p:nvSpPr>
        <p:spPr>
          <a:xfrm>
            <a:off x="8048625" y="10210800"/>
            <a:ext cx="3429001" cy="1369604"/>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en-US" sz="4000" dirty="0" smtClean="0"/>
              <a:t>圈子账本</a:t>
            </a:r>
            <a:endParaRPr lang="en-US" altLang="zh-CN" sz="4000" dirty="0"/>
          </a:p>
          <a:p>
            <a:pPr lvl="0">
              <a:defRPr sz="1800">
                <a:solidFill>
                  <a:srgbClr val="000000"/>
                </a:solidFill>
                <a:uFillTx/>
              </a:defRPr>
            </a:pPr>
            <a:r>
              <a:rPr lang="en-US" altLang="zh-CN" sz="4000" dirty="0" smtClean="0"/>
              <a:t>¥13/</a:t>
            </a:r>
            <a:r>
              <a:rPr lang="zh-CN" altLang="en-US" sz="4000" dirty="0" smtClean="0"/>
              <a:t>月</a:t>
            </a:r>
            <a:endParaRPr sz="4000" dirty="0"/>
          </a:p>
        </p:txBody>
      </p:sp>
      <p:grpSp>
        <p:nvGrpSpPr>
          <p:cNvPr id="265" name="Group 265"/>
          <p:cNvGrpSpPr/>
          <p:nvPr/>
        </p:nvGrpSpPr>
        <p:grpSpPr>
          <a:xfrm>
            <a:off x="7038975" y="10437018"/>
            <a:ext cx="800101" cy="800101"/>
            <a:chOff x="0" y="0"/>
            <a:chExt cx="1066800" cy="1066800"/>
          </a:xfrm>
        </p:grpSpPr>
        <p:sp>
          <p:nvSpPr>
            <p:cNvPr id="263" name="Shape 263"/>
            <p:cNvSpPr/>
            <p:nvPr/>
          </p:nvSpPr>
          <p:spPr>
            <a:xfrm>
              <a:off x="0" y="0"/>
              <a:ext cx="1066800" cy="106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C01900"/>
              </a:solidFill>
              <a:prstDash val="solid"/>
              <a:round/>
            </a:ln>
            <a:effectLst/>
          </p:spPr>
          <p:txBody>
            <a:bodyPr wrap="square" lIns="0" tIns="0" rIns="0" bIns="0" numCol="1" anchor="ctr">
              <a:noAutofit/>
            </a:bodyPr>
            <a:lstStyle/>
            <a:p>
              <a:pPr lvl="0" algn="ctr">
                <a:defRPr sz="2800">
                  <a:solidFill>
                    <a:srgbClr val="C01900"/>
                  </a:solidFill>
                  <a:uFill>
                    <a:solidFill>
                      <a:srgbClr val="C01900"/>
                    </a:solidFill>
                  </a:uFill>
                </a:defRPr>
              </a:pPr>
              <a:endParaRPr sz="2100"/>
            </a:p>
          </p:txBody>
        </p:sp>
        <p:sp>
          <p:nvSpPr>
            <p:cNvPr id="264" name="Shape 264"/>
            <p:cNvSpPr/>
            <p:nvPr/>
          </p:nvSpPr>
          <p:spPr>
            <a:xfrm>
              <a:off x="156217" y="225625"/>
              <a:ext cx="754366" cy="6155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a:defRPr sz="2800">
                  <a:solidFill>
                    <a:srgbClr val="C01900"/>
                  </a:solidFill>
                  <a:uFill>
                    <a:solidFill>
                      <a:srgbClr val="C01900"/>
                    </a:solidFill>
                  </a:uFill>
                </a:defRPr>
              </a:lvl1pPr>
            </a:lstStyle>
            <a:p>
              <a:pPr lvl="0">
                <a:defRPr sz="1800">
                  <a:solidFill>
                    <a:srgbClr val="000000"/>
                  </a:solidFill>
                  <a:uFillTx/>
                </a:defRPr>
              </a:pPr>
              <a:r>
                <a:rPr sz="2100"/>
                <a:t>02</a:t>
              </a:r>
            </a:p>
          </p:txBody>
        </p:sp>
      </p:grpSp>
      <p:sp>
        <p:nvSpPr>
          <p:cNvPr id="266" name="Shape 266"/>
          <p:cNvSpPr/>
          <p:nvPr/>
        </p:nvSpPr>
        <p:spPr>
          <a:xfrm>
            <a:off x="13030200" y="10125075"/>
            <a:ext cx="69057" cy="1359694"/>
          </a:xfrm>
          <a:prstGeom prst="rect">
            <a:avLst/>
          </a:prstGeom>
          <a:blipFill>
            <a:blip r:embed="rId3"/>
          </a:blip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67" name="Shape 267"/>
          <p:cNvSpPr/>
          <p:nvPr/>
        </p:nvSpPr>
        <p:spPr>
          <a:xfrm>
            <a:off x="13125450" y="10210800"/>
            <a:ext cx="3429001" cy="1369604"/>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en-US" sz="4000" dirty="0" smtClean="0"/>
              <a:t>网易有钱记账</a:t>
            </a:r>
            <a:endParaRPr lang="en-US" altLang="zh-CN" sz="4000" dirty="0" smtClean="0"/>
          </a:p>
          <a:p>
            <a:pPr lvl="0">
              <a:defRPr sz="1800">
                <a:solidFill>
                  <a:srgbClr val="000000"/>
                </a:solidFill>
                <a:uFillTx/>
              </a:defRPr>
            </a:pPr>
            <a:r>
              <a:rPr lang="en-US" altLang="zh-CN" sz="4000" dirty="0" smtClean="0"/>
              <a:t>¥8/</a:t>
            </a:r>
            <a:r>
              <a:rPr lang="zh-CN" altLang="en-US" sz="4000" dirty="0" smtClean="0"/>
              <a:t>月</a:t>
            </a:r>
            <a:endParaRPr sz="4000" dirty="0"/>
          </a:p>
        </p:txBody>
      </p:sp>
      <p:grpSp>
        <p:nvGrpSpPr>
          <p:cNvPr id="270" name="Group 270"/>
          <p:cNvGrpSpPr/>
          <p:nvPr/>
        </p:nvGrpSpPr>
        <p:grpSpPr>
          <a:xfrm>
            <a:off x="12115800" y="10437018"/>
            <a:ext cx="800101" cy="800101"/>
            <a:chOff x="0" y="0"/>
            <a:chExt cx="1066800" cy="1066800"/>
          </a:xfrm>
        </p:grpSpPr>
        <p:sp>
          <p:nvSpPr>
            <p:cNvPr id="268" name="Shape 268"/>
            <p:cNvSpPr/>
            <p:nvPr/>
          </p:nvSpPr>
          <p:spPr>
            <a:xfrm>
              <a:off x="0" y="0"/>
              <a:ext cx="1066800" cy="106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14300" cap="flat">
              <a:solidFill>
                <a:srgbClr val="C01900"/>
              </a:solidFill>
              <a:prstDash val="solid"/>
              <a:round/>
            </a:ln>
            <a:effectLst/>
          </p:spPr>
          <p:txBody>
            <a:bodyPr wrap="square" lIns="0" tIns="0" rIns="0" bIns="0" numCol="1" anchor="ctr">
              <a:noAutofit/>
            </a:bodyPr>
            <a:lstStyle/>
            <a:p>
              <a:pPr lvl="0" algn="ctr">
                <a:defRPr sz="2800">
                  <a:solidFill>
                    <a:srgbClr val="C01900"/>
                  </a:solidFill>
                  <a:uFill>
                    <a:solidFill>
                      <a:srgbClr val="C01900"/>
                    </a:solidFill>
                  </a:uFill>
                </a:defRPr>
              </a:pPr>
              <a:endParaRPr sz="2100"/>
            </a:p>
          </p:txBody>
        </p:sp>
        <p:sp>
          <p:nvSpPr>
            <p:cNvPr id="269" name="Shape 269"/>
            <p:cNvSpPr/>
            <p:nvPr/>
          </p:nvSpPr>
          <p:spPr>
            <a:xfrm>
              <a:off x="156217" y="225625"/>
              <a:ext cx="754366" cy="6155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a:defRPr sz="2800">
                  <a:solidFill>
                    <a:srgbClr val="C01900"/>
                  </a:solidFill>
                  <a:uFill>
                    <a:solidFill>
                      <a:srgbClr val="C01900"/>
                    </a:solidFill>
                  </a:uFill>
                </a:defRPr>
              </a:lvl1pPr>
            </a:lstStyle>
            <a:p>
              <a:pPr lvl="0">
                <a:defRPr sz="1800">
                  <a:solidFill>
                    <a:srgbClr val="000000"/>
                  </a:solidFill>
                  <a:uFillTx/>
                </a:defRPr>
              </a:pPr>
              <a:r>
                <a:rPr sz="2100"/>
                <a:t>03</a:t>
              </a:r>
            </a:p>
          </p:txBody>
        </p:sp>
      </p:grpSp>
      <p:pic>
        <p:nvPicPr>
          <p:cNvPr id="271" name="kotak gambar 3.jpg"/>
          <p:cNvPicPr/>
          <p:nvPr/>
        </p:nvPicPr>
        <p:blipFill>
          <a:blip r:embed="rId5">
            <a:extLst>
              <a:ext uri="{28A0092B-C50C-407E-A947-70E740481C1C}">
                <a14:useLocalDpi xmlns:a14="http://schemas.microsoft.com/office/drawing/2010/main" val="0"/>
              </a:ext>
            </a:extLst>
          </a:blip>
          <a:stretch>
            <a:fillRect/>
          </a:stretch>
        </p:blipFill>
        <p:spPr>
          <a:xfrm>
            <a:off x="2790676" y="4247034"/>
            <a:ext cx="2496365" cy="4437982"/>
          </a:xfrm>
          <a:prstGeom prst="rect">
            <a:avLst/>
          </a:prstGeom>
          <a:ln w="12700">
            <a:miter lim="400000"/>
          </a:ln>
        </p:spPr>
      </p:pic>
      <p:pic>
        <p:nvPicPr>
          <p:cNvPr id="272" name="kotak gambar 3.jpg"/>
          <p:cNvPicPr/>
          <p:nvPr/>
        </p:nvPicPr>
        <p:blipFill>
          <a:blip r:embed="rId6">
            <a:extLst>
              <a:ext uri="{28A0092B-C50C-407E-A947-70E740481C1C}">
                <a14:useLocalDpi xmlns:a14="http://schemas.microsoft.com/office/drawing/2010/main" val="0"/>
              </a:ext>
            </a:extLst>
          </a:blip>
          <a:stretch>
            <a:fillRect/>
          </a:stretch>
        </p:blipFill>
        <p:spPr>
          <a:xfrm>
            <a:off x="7834238" y="4247033"/>
            <a:ext cx="2496366" cy="4437984"/>
          </a:xfrm>
          <a:prstGeom prst="rect">
            <a:avLst/>
          </a:prstGeom>
          <a:ln w="12700">
            <a:miter lim="400000"/>
          </a:ln>
        </p:spPr>
      </p:pic>
      <p:pic>
        <p:nvPicPr>
          <p:cNvPr id="273" name="kotak gambar 3.jpg"/>
          <p:cNvPicPr/>
          <p:nvPr/>
        </p:nvPicPr>
        <p:blipFill>
          <a:blip r:embed="rId7">
            <a:extLst>
              <a:ext uri="{28A0092B-C50C-407E-A947-70E740481C1C}">
                <a14:useLocalDpi xmlns:a14="http://schemas.microsoft.com/office/drawing/2010/main" val="0"/>
              </a:ext>
            </a:extLst>
          </a:blip>
          <a:stretch>
            <a:fillRect/>
          </a:stretch>
        </p:blipFill>
        <p:spPr>
          <a:xfrm>
            <a:off x="12998797" y="4243461"/>
            <a:ext cx="2496366" cy="4437984"/>
          </a:xfrm>
          <a:prstGeom prst="rect">
            <a:avLst/>
          </a:prstGeom>
          <a:ln w="12700">
            <a:miter lim="400000"/>
          </a:ln>
        </p:spPr>
      </p:pic>
      <p:sp>
        <p:nvSpPr>
          <p:cNvPr id="274" name="Shape 274"/>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75" name="Shape 275"/>
          <p:cNvSpPr/>
          <p:nvPr/>
        </p:nvSpPr>
        <p:spPr>
          <a:xfrm>
            <a:off x="514350" y="2067736"/>
            <a:ext cx="2646878"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sz="3600"/>
              <a:t>FEATURES</a:t>
            </a:r>
          </a:p>
        </p:txBody>
      </p:sp>
      <p:sp>
        <p:nvSpPr>
          <p:cNvPr id="276" name="Shape 276"/>
          <p:cNvSpPr/>
          <p:nvPr/>
        </p:nvSpPr>
        <p:spPr>
          <a:xfrm>
            <a:off x="352217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a:t></a:t>
            </a:r>
          </a:p>
        </p:txBody>
      </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par>
                          <p:cTn id="8" fill="hold">
                            <p:stCondLst>
                              <p:cond delay="500"/>
                            </p:stCondLst>
                            <p:childTnLst>
                              <p:par>
                                <p:cTn id="9" presetID="10" presetClass="entr" presetSubtype="0" fill="hold" grpId="2" nodeType="afterEffect">
                                  <p:stCondLst>
                                    <p:cond delay="0"/>
                                  </p:stCondLst>
                                  <p:iterate>
                                    <p:tmAbs val="0"/>
                                  </p:iterate>
                                  <p:childTnLst>
                                    <p:set>
                                      <p:cBhvr>
                                        <p:cTn id="10" fill="hold"/>
                                        <p:tgtEl>
                                          <p:spTgt spid="271"/>
                                        </p:tgtEl>
                                        <p:attrNameLst>
                                          <p:attrName>style.visibility</p:attrName>
                                        </p:attrNameLst>
                                      </p:cBhvr>
                                      <p:to>
                                        <p:strVal val="visible"/>
                                      </p:to>
                                    </p:set>
                                    <p:animEffect transition="in" filter="fade">
                                      <p:cBhvr>
                                        <p:cTn id="11" dur="500"/>
                                        <p:tgtEl>
                                          <p:spTgt spid="271"/>
                                        </p:tgtEl>
                                      </p:cBhvr>
                                    </p:animEffect>
                                  </p:childTnLst>
                                </p:cTn>
                              </p:par>
                            </p:childTnLst>
                          </p:cTn>
                        </p:par>
                        <p:par>
                          <p:cTn id="12" fill="hold">
                            <p:stCondLst>
                              <p:cond delay="1000"/>
                            </p:stCondLst>
                            <p:childTnLst>
                              <p:par>
                                <p:cTn id="13" presetID="10" presetClass="entr" presetSubtype="0" fill="hold" grpId="3" nodeType="afterEffect">
                                  <p:stCondLst>
                                    <p:cond delay="0"/>
                                  </p:stCondLst>
                                  <p:iterate>
                                    <p:tmAbs val="0"/>
                                  </p:iterate>
                                  <p:childTnLst>
                                    <p:set>
                                      <p:cBhvr>
                                        <p:cTn id="14" fill="hold"/>
                                        <p:tgtEl>
                                          <p:spTgt spid="258"/>
                                        </p:tgtEl>
                                        <p:attrNameLst>
                                          <p:attrName>style.visibility</p:attrName>
                                        </p:attrNameLst>
                                      </p:cBhvr>
                                      <p:to>
                                        <p:strVal val="visible"/>
                                      </p:to>
                                    </p:set>
                                    <p:animEffect transition="in" filter="fade">
                                      <p:cBhvr>
                                        <p:cTn id="15" dur="500"/>
                                        <p:tgtEl>
                                          <p:spTgt spid="258"/>
                                        </p:tgtEl>
                                      </p:cBhvr>
                                    </p:animEffect>
                                  </p:childTnLst>
                                </p:cTn>
                              </p:par>
                            </p:childTnLst>
                          </p:cTn>
                        </p:par>
                        <p:par>
                          <p:cTn id="16" fill="hold">
                            <p:stCondLst>
                              <p:cond delay="1500"/>
                            </p:stCondLst>
                            <p:childTnLst>
                              <p:par>
                                <p:cTn id="17" presetID="10" presetClass="entr" presetSubtype="0" fill="hold" grpId="4" nodeType="afterEffect">
                                  <p:stCondLst>
                                    <p:cond delay="0"/>
                                  </p:stCondLst>
                                  <p:iterate>
                                    <p:tmAbs val="0"/>
                                  </p:iterate>
                                  <p:childTnLst>
                                    <p:set>
                                      <p:cBhvr>
                                        <p:cTn id="18" fill="hold"/>
                                        <p:tgtEl>
                                          <p:spTgt spid="272"/>
                                        </p:tgtEl>
                                        <p:attrNameLst>
                                          <p:attrName>style.visibility</p:attrName>
                                        </p:attrNameLst>
                                      </p:cBhvr>
                                      <p:to>
                                        <p:strVal val="visible"/>
                                      </p:to>
                                    </p:set>
                                    <p:animEffect transition="in" filter="fade">
                                      <p:cBhvr>
                                        <p:cTn id="19" dur="500"/>
                                        <p:tgtEl>
                                          <p:spTgt spid="272"/>
                                        </p:tgtEl>
                                      </p:cBhvr>
                                    </p:animEffect>
                                  </p:childTnLst>
                                </p:cTn>
                              </p:par>
                            </p:childTnLst>
                          </p:cTn>
                        </p:par>
                        <p:par>
                          <p:cTn id="20" fill="hold">
                            <p:stCondLst>
                              <p:cond delay="2000"/>
                            </p:stCondLst>
                            <p:childTnLst>
                              <p:par>
                                <p:cTn id="21" presetID="10" presetClass="entr" presetSubtype="0" fill="hold" grpId="5" nodeType="afterEffect">
                                  <p:stCondLst>
                                    <p:cond delay="0"/>
                                  </p:stCondLst>
                                  <p:iterate>
                                    <p:tmAbs val="0"/>
                                  </p:iterate>
                                  <p:childTnLst>
                                    <p:set>
                                      <p:cBhvr>
                                        <p:cTn id="22" fill="hold"/>
                                        <p:tgtEl>
                                          <p:spTgt spid="259"/>
                                        </p:tgtEl>
                                        <p:attrNameLst>
                                          <p:attrName>style.visibility</p:attrName>
                                        </p:attrNameLst>
                                      </p:cBhvr>
                                      <p:to>
                                        <p:strVal val="visible"/>
                                      </p:to>
                                    </p:set>
                                    <p:animEffect transition="in" filter="fade">
                                      <p:cBhvr>
                                        <p:cTn id="23" dur="500"/>
                                        <p:tgtEl>
                                          <p:spTgt spid="259"/>
                                        </p:tgtEl>
                                      </p:cBhvr>
                                    </p:animEffect>
                                  </p:childTnLst>
                                </p:cTn>
                              </p:par>
                            </p:childTnLst>
                          </p:cTn>
                        </p:par>
                        <p:par>
                          <p:cTn id="24" fill="hold">
                            <p:stCondLst>
                              <p:cond delay="2500"/>
                            </p:stCondLst>
                            <p:childTnLst>
                              <p:par>
                                <p:cTn id="25" presetID="10" presetClass="entr" presetSubtype="0" fill="hold" grpId="6" nodeType="afterEffect">
                                  <p:stCondLst>
                                    <p:cond delay="0"/>
                                  </p:stCondLst>
                                  <p:iterate>
                                    <p:tmAbs val="0"/>
                                  </p:iterate>
                                  <p:childTnLst>
                                    <p:set>
                                      <p:cBhvr>
                                        <p:cTn id="26" fill="hold"/>
                                        <p:tgtEl>
                                          <p:spTgt spid="273"/>
                                        </p:tgtEl>
                                        <p:attrNameLst>
                                          <p:attrName>style.visibility</p:attrName>
                                        </p:attrNameLst>
                                      </p:cBhvr>
                                      <p:to>
                                        <p:strVal val="visible"/>
                                      </p:to>
                                    </p:set>
                                    <p:animEffect transition="in" filter="fade">
                                      <p:cBhvr>
                                        <p:cTn id="27" dur="500"/>
                                        <p:tgtEl>
                                          <p:spTgt spid="273"/>
                                        </p:tgtEl>
                                      </p:cBhvr>
                                    </p:animEffect>
                                  </p:childTnLst>
                                </p:cTn>
                              </p:par>
                            </p:childTnLst>
                          </p:cTn>
                        </p:par>
                        <p:par>
                          <p:cTn id="28" fill="hold">
                            <p:stCondLst>
                              <p:cond delay="3000"/>
                            </p:stCondLst>
                            <p:childTnLst>
                              <p:par>
                                <p:cTn id="29" presetID="23" presetClass="entr" presetSubtype="32" fill="hold" grpId="7" nodeType="afterEffect">
                                  <p:stCondLst>
                                    <p:cond delay="0"/>
                                  </p:stCondLst>
                                  <p:iterate>
                                    <p:tmAbs val="0"/>
                                  </p:iterate>
                                  <p:childTnLst>
                                    <p:set>
                                      <p:cBhvr>
                                        <p:cTn id="30" fill="hold"/>
                                        <p:tgtEl>
                                          <p:spTgt spid="257"/>
                                        </p:tgtEl>
                                        <p:attrNameLst>
                                          <p:attrName>style.visibility</p:attrName>
                                        </p:attrNameLst>
                                      </p:cBhvr>
                                      <p:to>
                                        <p:strVal val="visible"/>
                                      </p:to>
                                    </p:set>
                                    <p:anim calcmode="lin" valueType="num">
                                      <p:cBhvr>
                                        <p:cTn id="31" dur="500" fill="hold"/>
                                        <p:tgtEl>
                                          <p:spTgt spid="257"/>
                                        </p:tgtEl>
                                        <p:attrNameLst>
                                          <p:attrName>ppt_w</p:attrName>
                                        </p:attrNameLst>
                                      </p:cBhvr>
                                      <p:tavLst>
                                        <p:tav tm="0">
                                          <p:val>
                                            <p:fltVal val="0"/>
                                          </p:val>
                                        </p:tav>
                                        <p:tav tm="100000">
                                          <p:val>
                                            <p:strVal val="#ppt_w"/>
                                          </p:val>
                                        </p:tav>
                                      </p:tavLst>
                                    </p:anim>
                                    <p:anim calcmode="lin" valueType="num">
                                      <p:cBhvr>
                                        <p:cTn id="32" dur="500" fill="hold"/>
                                        <p:tgtEl>
                                          <p:spTgt spid="257"/>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2" presetClass="entr" presetSubtype="1" fill="hold" grpId="8" nodeType="afterEffect">
                                  <p:stCondLst>
                                    <p:cond delay="0"/>
                                  </p:stCondLst>
                                  <p:iterate>
                                    <p:tmAbs val="0"/>
                                  </p:iterate>
                                  <p:childTnLst>
                                    <p:set>
                                      <p:cBhvr>
                                        <p:cTn id="35" fill="hold"/>
                                        <p:tgtEl>
                                          <p:spTgt spid="253"/>
                                        </p:tgtEl>
                                        <p:attrNameLst>
                                          <p:attrName>style.visibility</p:attrName>
                                        </p:attrNameLst>
                                      </p:cBhvr>
                                      <p:to>
                                        <p:strVal val="visible"/>
                                      </p:to>
                                    </p:set>
                                    <p:animEffect transition="in" filter="wipe(up)">
                                      <p:cBhvr>
                                        <p:cTn id="36" dur="500"/>
                                        <p:tgtEl>
                                          <p:spTgt spid="253"/>
                                        </p:tgtEl>
                                      </p:cBhvr>
                                    </p:animEffect>
                                  </p:childTnLst>
                                </p:cTn>
                              </p:par>
                            </p:childTnLst>
                          </p:cTn>
                        </p:par>
                        <p:par>
                          <p:cTn id="37" fill="hold">
                            <p:stCondLst>
                              <p:cond delay="4000"/>
                            </p:stCondLst>
                            <p:childTnLst>
                              <p:par>
                                <p:cTn id="38" presetID="22" presetClass="entr" presetSubtype="1" fill="hold" grpId="9" nodeType="afterEffect">
                                  <p:stCondLst>
                                    <p:cond delay="0"/>
                                  </p:stCondLst>
                                  <p:iterate>
                                    <p:tmAbs val="0"/>
                                  </p:iterate>
                                  <p:childTnLst>
                                    <p:set>
                                      <p:cBhvr>
                                        <p:cTn id="39" fill="hold"/>
                                        <p:tgtEl>
                                          <p:spTgt spid="254"/>
                                        </p:tgtEl>
                                        <p:attrNameLst>
                                          <p:attrName>style.visibility</p:attrName>
                                        </p:attrNameLst>
                                      </p:cBhvr>
                                      <p:to>
                                        <p:strVal val="visible"/>
                                      </p:to>
                                    </p:set>
                                    <p:animEffect transition="in" filter="wipe(up)">
                                      <p:cBhvr>
                                        <p:cTn id="40" dur="500"/>
                                        <p:tgtEl>
                                          <p:spTgt spid="254"/>
                                        </p:tgtEl>
                                      </p:cBhvr>
                                    </p:animEffect>
                                  </p:childTnLst>
                                </p:cTn>
                              </p:par>
                            </p:childTnLst>
                          </p:cTn>
                        </p:par>
                        <p:par>
                          <p:cTn id="41" fill="hold">
                            <p:stCondLst>
                              <p:cond delay="4500"/>
                            </p:stCondLst>
                            <p:childTnLst>
                              <p:par>
                                <p:cTn id="42" presetID="23" presetClass="entr" presetSubtype="32" fill="hold" grpId="10" nodeType="afterEffect">
                                  <p:stCondLst>
                                    <p:cond delay="0"/>
                                  </p:stCondLst>
                                  <p:iterate>
                                    <p:tmAbs val="0"/>
                                  </p:iterate>
                                  <p:childTnLst>
                                    <p:set>
                                      <p:cBhvr>
                                        <p:cTn id="43" fill="hold"/>
                                        <p:tgtEl>
                                          <p:spTgt spid="265"/>
                                        </p:tgtEl>
                                        <p:attrNameLst>
                                          <p:attrName>style.visibility</p:attrName>
                                        </p:attrNameLst>
                                      </p:cBhvr>
                                      <p:to>
                                        <p:strVal val="visible"/>
                                      </p:to>
                                    </p:set>
                                    <p:anim calcmode="lin" valueType="num">
                                      <p:cBhvr>
                                        <p:cTn id="44" dur="500" fill="hold"/>
                                        <p:tgtEl>
                                          <p:spTgt spid="265"/>
                                        </p:tgtEl>
                                        <p:attrNameLst>
                                          <p:attrName>ppt_w</p:attrName>
                                        </p:attrNameLst>
                                      </p:cBhvr>
                                      <p:tavLst>
                                        <p:tav tm="0">
                                          <p:val>
                                            <p:fltVal val="0"/>
                                          </p:val>
                                        </p:tav>
                                        <p:tav tm="100000">
                                          <p:val>
                                            <p:strVal val="#ppt_w"/>
                                          </p:val>
                                        </p:tav>
                                      </p:tavLst>
                                    </p:anim>
                                    <p:anim calcmode="lin" valueType="num">
                                      <p:cBhvr>
                                        <p:cTn id="45" dur="500" fill="hold"/>
                                        <p:tgtEl>
                                          <p:spTgt spid="265"/>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22" presetClass="entr" presetSubtype="1" fill="hold" grpId="11" nodeType="afterEffect">
                                  <p:stCondLst>
                                    <p:cond delay="0"/>
                                  </p:stCondLst>
                                  <p:iterate>
                                    <p:tmAbs val="0"/>
                                  </p:iterate>
                                  <p:childTnLst>
                                    <p:set>
                                      <p:cBhvr>
                                        <p:cTn id="48" fill="hold"/>
                                        <p:tgtEl>
                                          <p:spTgt spid="261"/>
                                        </p:tgtEl>
                                        <p:attrNameLst>
                                          <p:attrName>style.visibility</p:attrName>
                                        </p:attrNameLst>
                                      </p:cBhvr>
                                      <p:to>
                                        <p:strVal val="visible"/>
                                      </p:to>
                                    </p:set>
                                    <p:animEffect transition="in" filter="wipe(up)">
                                      <p:cBhvr>
                                        <p:cTn id="49" dur="500"/>
                                        <p:tgtEl>
                                          <p:spTgt spid="261"/>
                                        </p:tgtEl>
                                      </p:cBhvr>
                                    </p:animEffect>
                                  </p:childTnLst>
                                </p:cTn>
                              </p:par>
                            </p:childTnLst>
                          </p:cTn>
                        </p:par>
                        <p:par>
                          <p:cTn id="50" fill="hold">
                            <p:stCondLst>
                              <p:cond delay="5500"/>
                            </p:stCondLst>
                            <p:childTnLst>
                              <p:par>
                                <p:cTn id="51" presetID="22" presetClass="entr" presetSubtype="1" fill="hold" grpId="12" nodeType="afterEffect">
                                  <p:stCondLst>
                                    <p:cond delay="0"/>
                                  </p:stCondLst>
                                  <p:iterate>
                                    <p:tmAbs val="0"/>
                                  </p:iterate>
                                  <p:childTnLst>
                                    <p:set>
                                      <p:cBhvr>
                                        <p:cTn id="52" fill="hold"/>
                                        <p:tgtEl>
                                          <p:spTgt spid="262"/>
                                        </p:tgtEl>
                                        <p:attrNameLst>
                                          <p:attrName>style.visibility</p:attrName>
                                        </p:attrNameLst>
                                      </p:cBhvr>
                                      <p:to>
                                        <p:strVal val="visible"/>
                                      </p:to>
                                    </p:set>
                                    <p:animEffect transition="in" filter="wipe(up)">
                                      <p:cBhvr>
                                        <p:cTn id="53" dur="500"/>
                                        <p:tgtEl>
                                          <p:spTgt spid="262"/>
                                        </p:tgtEl>
                                      </p:cBhvr>
                                    </p:animEffect>
                                  </p:childTnLst>
                                </p:cTn>
                              </p:par>
                            </p:childTnLst>
                          </p:cTn>
                        </p:par>
                        <p:par>
                          <p:cTn id="54" fill="hold">
                            <p:stCondLst>
                              <p:cond delay="6000"/>
                            </p:stCondLst>
                            <p:childTnLst>
                              <p:par>
                                <p:cTn id="55" presetID="23" presetClass="entr" presetSubtype="32" fill="hold" grpId="13" nodeType="afterEffect">
                                  <p:stCondLst>
                                    <p:cond delay="0"/>
                                  </p:stCondLst>
                                  <p:iterate>
                                    <p:tmAbs val="0"/>
                                  </p:iterate>
                                  <p:childTnLst>
                                    <p:set>
                                      <p:cBhvr>
                                        <p:cTn id="56" fill="hold"/>
                                        <p:tgtEl>
                                          <p:spTgt spid="270"/>
                                        </p:tgtEl>
                                        <p:attrNameLst>
                                          <p:attrName>style.visibility</p:attrName>
                                        </p:attrNameLst>
                                      </p:cBhvr>
                                      <p:to>
                                        <p:strVal val="visible"/>
                                      </p:to>
                                    </p:set>
                                    <p:anim calcmode="lin" valueType="num">
                                      <p:cBhvr>
                                        <p:cTn id="57" dur="500" fill="hold"/>
                                        <p:tgtEl>
                                          <p:spTgt spid="270"/>
                                        </p:tgtEl>
                                        <p:attrNameLst>
                                          <p:attrName>ppt_w</p:attrName>
                                        </p:attrNameLst>
                                      </p:cBhvr>
                                      <p:tavLst>
                                        <p:tav tm="0">
                                          <p:val>
                                            <p:fltVal val="0"/>
                                          </p:val>
                                        </p:tav>
                                        <p:tav tm="100000">
                                          <p:val>
                                            <p:strVal val="#ppt_w"/>
                                          </p:val>
                                        </p:tav>
                                      </p:tavLst>
                                    </p:anim>
                                    <p:anim calcmode="lin" valueType="num">
                                      <p:cBhvr>
                                        <p:cTn id="58" dur="500" fill="hold"/>
                                        <p:tgtEl>
                                          <p:spTgt spid="270"/>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1" fill="hold" grpId="14" nodeType="afterEffect">
                                  <p:stCondLst>
                                    <p:cond delay="0"/>
                                  </p:stCondLst>
                                  <p:iterate>
                                    <p:tmAbs val="0"/>
                                  </p:iterate>
                                  <p:childTnLst>
                                    <p:set>
                                      <p:cBhvr>
                                        <p:cTn id="61" fill="hold"/>
                                        <p:tgtEl>
                                          <p:spTgt spid="266"/>
                                        </p:tgtEl>
                                        <p:attrNameLst>
                                          <p:attrName>style.visibility</p:attrName>
                                        </p:attrNameLst>
                                      </p:cBhvr>
                                      <p:to>
                                        <p:strVal val="visible"/>
                                      </p:to>
                                    </p:set>
                                    <p:animEffect transition="in" filter="wipe(up)">
                                      <p:cBhvr>
                                        <p:cTn id="62" dur="500"/>
                                        <p:tgtEl>
                                          <p:spTgt spid="266"/>
                                        </p:tgtEl>
                                      </p:cBhvr>
                                    </p:animEffect>
                                  </p:childTnLst>
                                </p:cTn>
                              </p:par>
                            </p:childTnLst>
                          </p:cTn>
                        </p:par>
                        <p:par>
                          <p:cTn id="63" fill="hold">
                            <p:stCondLst>
                              <p:cond delay="7000"/>
                            </p:stCondLst>
                            <p:childTnLst>
                              <p:par>
                                <p:cTn id="64" presetID="22" presetClass="entr" presetSubtype="1" fill="hold" grpId="15" nodeType="afterEffect">
                                  <p:stCondLst>
                                    <p:cond delay="0"/>
                                  </p:stCondLst>
                                  <p:iterate>
                                    <p:tmAbs val="0"/>
                                  </p:iterate>
                                  <p:childTnLst>
                                    <p:set>
                                      <p:cBhvr>
                                        <p:cTn id="65" fill="hold"/>
                                        <p:tgtEl>
                                          <p:spTgt spid="267"/>
                                        </p:tgtEl>
                                        <p:attrNameLst>
                                          <p:attrName>style.visibility</p:attrName>
                                        </p:attrNameLst>
                                      </p:cBhvr>
                                      <p:to>
                                        <p:strVal val="visible"/>
                                      </p:to>
                                    </p:set>
                                    <p:animEffect transition="in" filter="wipe(up)">
                                      <p:cBhvr>
                                        <p:cTn id="66"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8" animBg="1" advAuto="0"/>
      <p:bldP spid="254" grpId="9" animBg="1" advAuto="0"/>
      <p:bldP spid="257" grpId="7" animBg="1" advAuto="0"/>
      <p:bldP spid="258" grpId="3" animBg="1" advAuto="0"/>
      <p:bldP spid="259" grpId="5" animBg="1" advAuto="0"/>
      <p:bldP spid="260" grpId="1" animBg="1" advAuto="0"/>
      <p:bldP spid="261" grpId="11" animBg="1" advAuto="0"/>
      <p:bldP spid="262" grpId="12" animBg="1" advAuto="0"/>
      <p:bldP spid="265" grpId="10" animBg="1" advAuto="0"/>
      <p:bldP spid="266" grpId="14" animBg="1" advAuto="0"/>
      <p:bldP spid="267" grpId="15" animBg="1" advAuto="0"/>
      <p:bldP spid="270" grpId="13" animBg="1" advAuto="0"/>
      <p:bldP spid="271" grpId="2" animBg="1" advAuto="0"/>
      <p:bldP spid="272" grpId="4" animBg="1" advAuto="0"/>
      <p:bldP spid="273" grpId="6"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2843212" y="3657600"/>
            <a:ext cx="481013" cy="85725"/>
          </a:xfrm>
          <a:prstGeom prst="rect">
            <a:avLst/>
          </a:prstGeom>
          <a:solidFill>
            <a:srgbClr val="C01900"/>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172" name="Shape 172"/>
          <p:cNvSpPr/>
          <p:nvPr/>
        </p:nvSpPr>
        <p:spPr>
          <a:xfrm>
            <a:off x="2705100" y="3793332"/>
            <a:ext cx="3377848" cy="969494"/>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defRPr sz="1800">
                <a:uFillTx/>
              </a:defRPr>
            </a:pPr>
            <a:r>
              <a:rPr lang="en-US" altLang="zh-CN" sz="5400" dirty="0" smtClean="0">
                <a:solidFill>
                  <a:srgbClr val="404040"/>
                </a:solidFill>
                <a:uFill>
                  <a:solidFill>
                    <a:srgbClr val="404040"/>
                  </a:solidFill>
                </a:uFill>
              </a:rPr>
              <a:t>VIP</a:t>
            </a:r>
            <a:r>
              <a:rPr lang="zh-CN" altLang="en-US" sz="5400" dirty="0" smtClean="0">
                <a:solidFill>
                  <a:srgbClr val="404040"/>
                </a:solidFill>
                <a:uFill>
                  <a:solidFill>
                    <a:srgbClr val="404040"/>
                  </a:solidFill>
                </a:uFill>
              </a:rPr>
              <a:t>买断制</a:t>
            </a:r>
            <a:endParaRPr sz="5400" dirty="0">
              <a:solidFill>
                <a:srgbClr val="404040"/>
              </a:solidFill>
              <a:uFill>
                <a:solidFill>
                  <a:srgbClr val="404040"/>
                </a:solidFill>
              </a:uFill>
            </a:endParaRPr>
          </a:p>
        </p:txBody>
      </p:sp>
      <p:sp>
        <p:nvSpPr>
          <p:cNvPr id="175" name="Shape 175"/>
          <p:cNvSpPr/>
          <p:nvPr/>
        </p:nvSpPr>
        <p:spPr>
          <a:xfrm>
            <a:off x="2738438" y="7205663"/>
            <a:ext cx="733425" cy="600162"/>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4000">
                <a:solidFill>
                  <a:srgbClr val="C01900"/>
                </a:solidFill>
                <a:uFill>
                  <a:solidFill>
                    <a:srgbClr val="C01900"/>
                  </a:solidFill>
                </a:uFill>
              </a:defRPr>
            </a:lvl1pPr>
          </a:lstStyle>
          <a:p>
            <a:pPr lvl="0">
              <a:defRPr sz="1800">
                <a:solidFill>
                  <a:srgbClr val="000000"/>
                </a:solidFill>
                <a:uFillTx/>
              </a:defRPr>
            </a:pPr>
            <a:r>
              <a:rPr sz="3000"/>
              <a:t></a:t>
            </a:r>
          </a:p>
        </p:txBody>
      </p:sp>
      <p:sp>
        <p:nvSpPr>
          <p:cNvPr id="176" name="Shape 176"/>
          <p:cNvSpPr/>
          <p:nvPr/>
        </p:nvSpPr>
        <p:spPr>
          <a:xfrm>
            <a:off x="3324225" y="5470058"/>
            <a:ext cx="4686300" cy="5555365"/>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en-US" altLang="zh-CN" sz="4400" dirty="0" smtClean="0"/>
              <a:t>1</a:t>
            </a:r>
            <a:r>
              <a:rPr lang="zh-CN" altLang="en-US" sz="4400" dirty="0" smtClean="0"/>
              <a:t>元</a:t>
            </a:r>
            <a:r>
              <a:rPr lang="en-US" altLang="zh-CN" sz="4400" dirty="0" smtClean="0"/>
              <a:t>/</a:t>
            </a:r>
            <a:r>
              <a:rPr lang="zh-CN" altLang="en-US" sz="4400" dirty="0" smtClean="0"/>
              <a:t>月</a:t>
            </a:r>
            <a:endParaRPr lang="en-US" altLang="zh-CN" sz="4400" dirty="0" smtClean="0"/>
          </a:p>
          <a:p>
            <a:pPr lvl="0">
              <a:defRPr sz="1800">
                <a:solidFill>
                  <a:srgbClr val="000000"/>
                </a:solidFill>
                <a:uFillTx/>
              </a:defRPr>
            </a:pPr>
            <a:r>
              <a:rPr lang="en-US" altLang="zh-CN" sz="4400" dirty="0" smtClean="0"/>
              <a:t>2</a:t>
            </a:r>
            <a:r>
              <a:rPr lang="zh-CN" altLang="en-US" sz="4400" dirty="0" smtClean="0"/>
              <a:t>元</a:t>
            </a:r>
            <a:r>
              <a:rPr lang="en-US" altLang="zh-CN" sz="4400" dirty="0" smtClean="0"/>
              <a:t>/</a:t>
            </a:r>
            <a:r>
              <a:rPr lang="zh-CN" altLang="en-US" sz="4400" dirty="0" smtClean="0"/>
              <a:t>季</a:t>
            </a:r>
            <a:endParaRPr lang="en-US" altLang="zh-CN" sz="4400" dirty="0" smtClean="0"/>
          </a:p>
          <a:p>
            <a:pPr lvl="0">
              <a:defRPr sz="1800">
                <a:solidFill>
                  <a:srgbClr val="000000"/>
                </a:solidFill>
                <a:uFillTx/>
              </a:defRPr>
            </a:pPr>
            <a:r>
              <a:rPr lang="en-US" altLang="zh-CN" sz="4400" dirty="0" smtClean="0"/>
              <a:t>5</a:t>
            </a:r>
            <a:r>
              <a:rPr lang="zh-CN" altLang="en-US" sz="4400" dirty="0" smtClean="0"/>
              <a:t>元</a:t>
            </a:r>
            <a:r>
              <a:rPr lang="en-US" altLang="zh-CN" sz="4400" dirty="0" smtClean="0"/>
              <a:t>/</a:t>
            </a:r>
            <a:r>
              <a:rPr lang="zh-CN" altLang="en-US" sz="4400" dirty="0" smtClean="0"/>
              <a:t>永久</a:t>
            </a:r>
            <a:endParaRPr lang="en-US" altLang="zh-CN" sz="4400" dirty="0" smtClean="0"/>
          </a:p>
          <a:p>
            <a:pPr lvl="0">
              <a:defRPr sz="1800">
                <a:solidFill>
                  <a:srgbClr val="000000"/>
                </a:solidFill>
                <a:uFillTx/>
              </a:defRPr>
            </a:pPr>
            <a:endParaRPr lang="en-US" altLang="zh-CN" sz="4400" dirty="0" smtClean="0"/>
          </a:p>
          <a:p>
            <a:pPr lvl="0">
              <a:defRPr sz="1800">
                <a:solidFill>
                  <a:srgbClr val="000000"/>
                </a:solidFill>
                <a:uFillTx/>
              </a:defRPr>
            </a:pPr>
            <a:r>
              <a:rPr lang="zh-CN" altLang="en-US" sz="4400" dirty="0" smtClean="0"/>
              <a:t>相比其他产品，价格更加低廉，拥有功能更为全面，且有创新功能</a:t>
            </a:r>
            <a:endParaRPr sz="4400" dirty="0"/>
          </a:p>
        </p:txBody>
      </p:sp>
      <p:sp>
        <p:nvSpPr>
          <p:cNvPr id="181" name="Shape 181"/>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182" name="Shape 182"/>
          <p:cNvSpPr/>
          <p:nvPr/>
        </p:nvSpPr>
        <p:spPr>
          <a:xfrm>
            <a:off x="514350" y="2067736"/>
            <a:ext cx="2031325"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lang="zh-CN" altLang="en-US" sz="3600" dirty="0" smtClean="0">
                <a:solidFill>
                  <a:schemeClr val="bg1"/>
                </a:solidFill>
              </a:rPr>
              <a:t>盈利方式</a:t>
            </a:r>
            <a:endParaRPr sz="3600" dirty="0">
              <a:solidFill>
                <a:schemeClr val="bg1"/>
              </a:solidFill>
            </a:endParaRPr>
          </a:p>
        </p:txBody>
      </p:sp>
      <p:pic>
        <p:nvPicPr>
          <p:cNvPr id="184" name="image.png"/>
          <p:cNvPicPr/>
          <p:nvPr/>
        </p:nvPicPr>
        <p:blipFill>
          <a:blip r:embed="rId3">
            <a:extLst/>
          </a:blip>
          <a:stretch>
            <a:fillRect/>
          </a:stretch>
        </p:blipFill>
        <p:spPr>
          <a:xfrm>
            <a:off x="10298906" y="1714500"/>
            <a:ext cx="4826795" cy="10287000"/>
          </a:xfrm>
          <a:prstGeom prst="rect">
            <a:avLst/>
          </a:prstGeom>
          <a:ln w="12700">
            <a:miter lim="400000"/>
          </a:ln>
        </p:spPr>
      </p:pic>
      <p:pic>
        <p:nvPicPr>
          <p:cNvPr id="185" name="kotak gambar 3.jpg"/>
          <p:cNvPicPr/>
          <p:nvPr/>
        </p:nvPicPr>
        <p:blipFill>
          <a:blip r:embed="rId4">
            <a:extLst>
              <a:ext uri="{28A0092B-C50C-407E-A947-70E740481C1C}">
                <a14:useLocalDpi xmlns:a14="http://schemas.microsoft.com/office/drawing/2010/main" val="0"/>
              </a:ext>
            </a:extLst>
          </a:blip>
          <a:stretch>
            <a:fillRect/>
          </a:stretch>
        </p:blipFill>
        <p:spPr>
          <a:xfrm>
            <a:off x="10727741" y="3255129"/>
            <a:ext cx="4007325" cy="7104398"/>
          </a:xfrm>
          <a:prstGeom prst="rect">
            <a:avLst/>
          </a:prstGeom>
          <a:ln w="12700">
            <a:miter lim="400000"/>
          </a:ln>
        </p:spPr>
      </p:pic>
    </p:spTree>
    <p:extLst>
      <p:ext uri="{BB962C8B-B14F-4D97-AF65-F5344CB8AC3E}">
        <p14:creationId xmlns:p14="http://schemas.microsoft.com/office/powerpoint/2010/main" val="52310506"/>
      </p:ext>
    </p:extLst>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71"/>
                                        </p:tgtEl>
                                        <p:attrNameLst>
                                          <p:attrName>style.visibility</p:attrName>
                                        </p:attrNameLst>
                                      </p:cBhvr>
                                      <p:to>
                                        <p:strVal val="visible"/>
                                      </p:to>
                                    </p:set>
                                    <p:anim calcmode="lin" valueType="num">
                                      <p:cBhvr>
                                        <p:cTn id="7" dur="500" fill="hold"/>
                                        <p:tgtEl>
                                          <p:spTgt spid="171"/>
                                        </p:tgtEl>
                                        <p:attrNameLst>
                                          <p:attrName>ppt_x</p:attrName>
                                        </p:attrNameLst>
                                      </p:cBhvr>
                                      <p:tavLst>
                                        <p:tav tm="0">
                                          <p:val>
                                            <p:strVal val="0-#ppt_w/2"/>
                                          </p:val>
                                        </p:tav>
                                        <p:tav tm="100000">
                                          <p:val>
                                            <p:strVal val="#ppt_x"/>
                                          </p:val>
                                        </p:tav>
                                      </p:tavLst>
                                    </p:anim>
                                    <p:anim calcmode="lin" valueType="num">
                                      <p:cBhvr>
                                        <p:cTn id="8" dur="500" fill="hold"/>
                                        <p:tgtEl>
                                          <p:spTgt spid="1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iterate>
                                    <p:tmAbs val="0"/>
                                  </p:iterate>
                                  <p:childTnLst>
                                    <p:set>
                                      <p:cBhvr>
                                        <p:cTn id="11" fill="hold"/>
                                        <p:tgtEl>
                                          <p:spTgt spid="172"/>
                                        </p:tgtEl>
                                        <p:attrNameLst>
                                          <p:attrName>style.visibility</p:attrName>
                                        </p:attrNameLst>
                                      </p:cBhvr>
                                      <p:to>
                                        <p:strVal val="visible"/>
                                      </p:to>
                                    </p:set>
                                    <p:animEffect transition="in" filter="dissolve">
                                      <p:cBhvr>
                                        <p:cTn id="12" dur="500"/>
                                        <p:tgtEl>
                                          <p:spTgt spid="172"/>
                                        </p:tgtEl>
                                      </p:cBhvr>
                                    </p:animEffect>
                                  </p:childTnLst>
                                </p:cTn>
                              </p:par>
                            </p:childTnLst>
                          </p:cTn>
                        </p:par>
                        <p:par>
                          <p:cTn id="13" fill="hold">
                            <p:stCondLst>
                              <p:cond delay="1000"/>
                            </p:stCondLst>
                            <p:childTnLst>
                              <p:par>
                                <p:cTn id="14" presetID="9" presetClass="entr" presetSubtype="16" fill="hold" grpId="0" nodeType="afterEffect">
                                  <p:stCondLst>
                                    <p:cond delay="0"/>
                                  </p:stCondLst>
                                  <p:iterate>
                                    <p:tmAbs val="0"/>
                                  </p:iterate>
                                  <p:childTnLst>
                                    <p:set>
                                      <p:cBhvr>
                                        <p:cTn id="15" fill="hold"/>
                                        <p:tgtEl>
                                          <p:spTgt spid="175"/>
                                        </p:tgtEl>
                                        <p:attrNameLst>
                                          <p:attrName>style.visibility</p:attrName>
                                        </p:attrNameLst>
                                      </p:cBhvr>
                                      <p:to>
                                        <p:strVal val="visible"/>
                                      </p:to>
                                    </p:set>
                                    <p:animEffect transition="in" filter="dissolve(in)">
                                      <p:cBhvr>
                                        <p:cTn id="16" dur="500"/>
                                        <p:tgtEl>
                                          <p:spTgt spid="175"/>
                                        </p:tgtEl>
                                      </p:cBhvr>
                                    </p:animEffect>
                                  </p:childTnLst>
                                </p:cTn>
                              </p:par>
                            </p:childTnLst>
                          </p:cTn>
                        </p:par>
                        <p:par>
                          <p:cTn id="17" fill="hold">
                            <p:stCondLst>
                              <p:cond delay="1500"/>
                            </p:stCondLst>
                            <p:childTnLst>
                              <p:par>
                                <p:cTn id="18" presetID="9" presetClass="entr" presetSubtype="0" fill="hold" grpId="0" nodeType="afterEffect">
                                  <p:stCondLst>
                                    <p:cond delay="0"/>
                                  </p:stCondLst>
                                  <p:iterate>
                                    <p:tmAbs val="0"/>
                                  </p:iterate>
                                  <p:childTnLst>
                                    <p:set>
                                      <p:cBhvr>
                                        <p:cTn id="19" fill="hold"/>
                                        <p:tgtEl>
                                          <p:spTgt spid="176"/>
                                        </p:tgtEl>
                                        <p:attrNameLst>
                                          <p:attrName>style.visibility</p:attrName>
                                        </p:attrNameLst>
                                      </p:cBhvr>
                                      <p:to>
                                        <p:strVal val="visible"/>
                                      </p:to>
                                    </p:set>
                                    <p:animEffect transition="in" filter="dissolve">
                                      <p:cBhvr>
                                        <p:cTn id="20"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advAuto="0"/>
      <p:bldP spid="172" grpId="0" animBg="1" advAuto="0"/>
      <p:bldP spid="175" grpId="0" animBg="1" advAuto="0"/>
      <p:bldP spid="176"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 name="image.png"/>
          <p:cNvPicPr/>
          <p:nvPr/>
        </p:nvPicPr>
        <p:blipFill>
          <a:blip r:embed="rId3">
            <a:extLst/>
          </a:blip>
          <a:stretch>
            <a:fillRect/>
          </a:stretch>
        </p:blipFill>
        <p:spPr>
          <a:xfrm>
            <a:off x="2831307" y="4343400"/>
            <a:ext cx="12606338" cy="7608095"/>
          </a:xfrm>
          <a:prstGeom prst="rect">
            <a:avLst/>
          </a:prstGeom>
          <a:ln w="12700">
            <a:miter lim="400000"/>
          </a:ln>
        </p:spPr>
      </p:pic>
      <p:sp>
        <p:nvSpPr>
          <p:cNvPr id="528" name="Shape 528"/>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 name="文本框 1"/>
          <p:cNvSpPr txBox="1"/>
          <p:nvPr/>
        </p:nvSpPr>
        <p:spPr>
          <a:xfrm>
            <a:off x="6557211" y="6926475"/>
            <a:ext cx="5173579"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zh-CN" altLang="en-US" sz="7200" b="1" dirty="0" smtClean="0">
                <a:solidFill>
                  <a:schemeClr val="bg1"/>
                </a:solidFill>
                <a:uFill>
                  <a:solidFill>
                    <a:srgbClr val="000000"/>
                  </a:solidFill>
                </a:uFill>
              </a:rPr>
              <a:t>感谢观看！</a:t>
            </a:r>
            <a:endParaRPr kumimoji="0" lang="zh-CN" altLang="en-US" sz="7200" b="1" i="0" u="none" strike="noStrike" cap="none" spc="0" normalizeH="0" baseline="0" dirty="0">
              <a:ln>
                <a:noFill/>
              </a:ln>
              <a:solidFill>
                <a:schemeClr val="bg1"/>
              </a:solidFill>
              <a:effectLst/>
              <a:uFill>
                <a:solidFill>
                  <a:srgbClr val="000000"/>
                </a:solidFill>
              </a:uFill>
              <a:sym typeface="Helvetica"/>
            </a:endParaRPr>
          </a:p>
        </p:txBody>
      </p:sp>
    </p:spTree>
    <p:extLst>
      <p:ext uri="{BB962C8B-B14F-4D97-AF65-F5344CB8AC3E}">
        <p14:creationId xmlns:p14="http://schemas.microsoft.com/office/powerpoint/2010/main" val="1697665537"/>
      </p:ext>
    </p:extLst>
  </p:cSld>
  <p:clrMapOvr>
    <a:masterClrMapping/>
  </p:clrMapOvr>
  <p:transition spd="med"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1847850" y="6098382"/>
            <a:ext cx="6286500" cy="4570480"/>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p>
            <a:pPr lvl="0">
              <a:defRPr sz="1800">
                <a:uFillTx/>
              </a:defRPr>
            </a:pPr>
            <a:r>
              <a:rPr lang="zh-CN" altLang="en-US" sz="3200" dirty="0">
                <a:solidFill>
                  <a:schemeClr val="bg1">
                    <a:lumMod val="25000"/>
                  </a:schemeClr>
                </a:solidFill>
                <a:uFill>
                  <a:solidFill>
                    <a:srgbClr val="404040"/>
                  </a:solidFill>
                </a:uFill>
                <a:latin typeface="SimHei" charset="-122"/>
                <a:ea typeface="SimHei" charset="-122"/>
                <a:cs typeface="SimHei" charset="-122"/>
              </a:rPr>
              <a:t>队名</a:t>
            </a:r>
            <a:r>
              <a:rPr lang="zh-CN" altLang="en-US" sz="3200" dirty="0" smtClean="0">
                <a:solidFill>
                  <a:schemeClr val="bg1">
                    <a:lumMod val="25000"/>
                  </a:schemeClr>
                </a:solidFill>
                <a:uFill>
                  <a:solidFill>
                    <a:srgbClr val="404040"/>
                  </a:solidFill>
                </a:uFill>
                <a:latin typeface="SimHei" charset="-122"/>
                <a:ea typeface="SimHei" charset="-122"/>
                <a:cs typeface="SimHei" charset="-122"/>
              </a:rPr>
              <a:t>：</a:t>
            </a:r>
            <a:endParaRPr lang="en-US" altLang="zh-CN" sz="3200" dirty="0" smtClean="0">
              <a:solidFill>
                <a:schemeClr val="bg1">
                  <a:lumMod val="25000"/>
                </a:schemeClr>
              </a:solidFill>
              <a:uFill>
                <a:solidFill>
                  <a:srgbClr val="404040"/>
                </a:solidFill>
              </a:uFill>
              <a:latin typeface="SimHei" charset="-122"/>
              <a:ea typeface="SimHei" charset="-122"/>
              <a:cs typeface="SimHei" charset="-122"/>
            </a:endParaRPr>
          </a:p>
          <a:p>
            <a:pPr lvl="0">
              <a:defRPr sz="1800">
                <a:uFillTx/>
              </a:defRPr>
            </a:pPr>
            <a:r>
              <a:rPr lang="en-US" altLang="zh-CN" sz="3200" dirty="0">
                <a:solidFill>
                  <a:schemeClr val="bg1">
                    <a:lumMod val="25000"/>
                  </a:schemeClr>
                </a:solidFill>
                <a:uFill>
                  <a:solidFill>
                    <a:srgbClr val="404040"/>
                  </a:solidFill>
                </a:uFill>
                <a:latin typeface="SimHei" charset="-122"/>
                <a:ea typeface="SimHei" charset="-122"/>
                <a:cs typeface="SimHei" charset="-122"/>
              </a:rPr>
              <a:t>	</a:t>
            </a:r>
            <a:r>
              <a:rPr lang="zh-CN" altLang="en-US" sz="3200" dirty="0" smtClean="0">
                <a:solidFill>
                  <a:schemeClr val="bg1">
                    <a:lumMod val="25000"/>
                  </a:schemeClr>
                </a:solidFill>
                <a:uFill>
                  <a:solidFill>
                    <a:srgbClr val="404040"/>
                  </a:solidFill>
                </a:uFill>
                <a:latin typeface="SimHei" charset="-122"/>
                <a:ea typeface="SimHei" charset="-122"/>
                <a:cs typeface="SimHei" charset="-122"/>
              </a:rPr>
              <a:t>鐵鍋</a:t>
            </a:r>
            <a:r>
              <a:rPr lang="zh-CN" altLang="en-US" sz="3200" dirty="0">
                <a:solidFill>
                  <a:schemeClr val="bg1">
                    <a:lumMod val="25000"/>
                  </a:schemeClr>
                </a:solidFill>
                <a:uFill>
                  <a:solidFill>
                    <a:srgbClr val="404040"/>
                  </a:solidFill>
                </a:uFill>
                <a:latin typeface="SimHei" charset="-122"/>
                <a:ea typeface="SimHei" charset="-122"/>
                <a:cs typeface="SimHei" charset="-122"/>
              </a:rPr>
              <a:t>燉腯</a:t>
            </a:r>
            <a:r>
              <a:rPr lang="zh-CN" altLang="en-US" sz="3200" dirty="0" smtClean="0">
                <a:solidFill>
                  <a:schemeClr val="bg1">
                    <a:lumMod val="25000"/>
                  </a:schemeClr>
                </a:solidFill>
                <a:uFill>
                  <a:solidFill>
                    <a:srgbClr val="404040"/>
                  </a:solidFill>
                </a:uFill>
                <a:latin typeface="SimHei" charset="-122"/>
                <a:ea typeface="SimHei" charset="-122"/>
                <a:cs typeface="SimHei" charset="-122"/>
              </a:rPr>
              <a:t>鱻</a:t>
            </a:r>
            <a:endParaRPr lang="en-US" altLang="zh-CN" sz="3200" dirty="0" smtClean="0">
              <a:solidFill>
                <a:schemeClr val="bg1">
                  <a:lumMod val="25000"/>
                </a:schemeClr>
              </a:solidFill>
              <a:uFill>
                <a:solidFill>
                  <a:srgbClr val="404040"/>
                </a:solidFill>
              </a:uFill>
              <a:latin typeface="SimHei" charset="-122"/>
              <a:ea typeface="SimHei" charset="-122"/>
              <a:cs typeface="SimHei" charset="-122"/>
            </a:endParaRPr>
          </a:p>
          <a:p>
            <a:pPr lvl="0">
              <a:defRPr sz="1800">
                <a:uFillTx/>
              </a:defRPr>
            </a:pPr>
            <a:endParaRPr lang="en-US" altLang="zh-CN" sz="3200" dirty="0" smtClean="0">
              <a:solidFill>
                <a:schemeClr val="bg1">
                  <a:lumMod val="25000"/>
                </a:schemeClr>
              </a:solidFill>
              <a:uFill>
                <a:solidFill>
                  <a:srgbClr val="404040"/>
                </a:solidFill>
              </a:uFill>
              <a:latin typeface="SimHei" charset="-122"/>
              <a:ea typeface="SimHei" charset="-122"/>
              <a:cs typeface="SimHei" charset="-122"/>
            </a:endParaRPr>
          </a:p>
          <a:p>
            <a:pPr lvl="0">
              <a:defRPr sz="1800">
                <a:uFillTx/>
              </a:defRPr>
            </a:pPr>
            <a:r>
              <a:rPr lang="zh-CN" altLang="en-US" sz="3200" dirty="0" smtClean="0">
                <a:solidFill>
                  <a:schemeClr val="bg1">
                    <a:lumMod val="25000"/>
                  </a:schemeClr>
                </a:solidFill>
                <a:uFill>
                  <a:solidFill>
                    <a:srgbClr val="404040"/>
                  </a:solidFill>
                </a:uFill>
                <a:latin typeface="SimHei" charset="-122"/>
                <a:ea typeface="SimHei" charset="-122"/>
                <a:cs typeface="SimHei" charset="-122"/>
              </a:rPr>
              <a:t>成员分工：</a:t>
            </a:r>
            <a:endParaRPr lang="en-US" altLang="zh-CN" sz="3200" dirty="0" smtClean="0">
              <a:solidFill>
                <a:schemeClr val="bg1">
                  <a:lumMod val="25000"/>
                </a:schemeClr>
              </a:solidFill>
              <a:uFill>
                <a:solidFill>
                  <a:srgbClr val="404040"/>
                </a:solidFill>
              </a:uFill>
              <a:latin typeface="SimHei" charset="-122"/>
              <a:ea typeface="SimHei" charset="-122"/>
              <a:cs typeface="SimHei" charset="-122"/>
            </a:endParaRPr>
          </a:p>
          <a:p>
            <a:pPr lvl="2"/>
            <a:r>
              <a:rPr lang="zh-CN" altLang="zh-CN" sz="3200" dirty="0" smtClean="0">
                <a:solidFill>
                  <a:schemeClr val="bg1">
                    <a:lumMod val="25000"/>
                  </a:schemeClr>
                </a:solidFill>
                <a:latin typeface="SimHei" charset="-122"/>
                <a:ea typeface="SimHei" charset="-122"/>
                <a:cs typeface="SimHei" charset="-122"/>
              </a:rPr>
              <a:t>许郁杨（组长）：前端，</a:t>
            </a:r>
            <a:r>
              <a:rPr lang="en-US" altLang="zh-CN" sz="3200" dirty="0" smtClean="0">
                <a:solidFill>
                  <a:schemeClr val="bg1">
                    <a:lumMod val="25000"/>
                  </a:schemeClr>
                </a:solidFill>
                <a:latin typeface="SimHei" charset="-122"/>
                <a:ea typeface="SimHei" charset="-122"/>
                <a:cs typeface="SimHei" charset="-122"/>
              </a:rPr>
              <a:t>PM</a:t>
            </a:r>
            <a:endParaRPr lang="zh-CN" altLang="zh-CN" sz="3200" dirty="0" smtClean="0">
              <a:solidFill>
                <a:schemeClr val="bg1">
                  <a:lumMod val="25000"/>
                </a:schemeClr>
              </a:solidFill>
              <a:latin typeface="SimHei" charset="-122"/>
              <a:ea typeface="SimHei" charset="-122"/>
              <a:cs typeface="SimHei" charset="-122"/>
            </a:endParaRPr>
          </a:p>
          <a:p>
            <a:pPr lvl="2"/>
            <a:r>
              <a:rPr lang="zh-CN" altLang="zh-CN" sz="3200" dirty="0" smtClean="0">
                <a:solidFill>
                  <a:schemeClr val="bg1">
                    <a:lumMod val="25000"/>
                  </a:schemeClr>
                </a:solidFill>
                <a:latin typeface="SimHei" charset="-122"/>
                <a:ea typeface="SimHei" charset="-122"/>
                <a:cs typeface="SimHei" charset="-122"/>
              </a:rPr>
              <a:t>温伊倩：算法</a:t>
            </a:r>
          </a:p>
          <a:p>
            <a:pPr lvl="2"/>
            <a:r>
              <a:rPr lang="zh-CN" altLang="zh-CN" sz="3200" dirty="0" smtClean="0">
                <a:solidFill>
                  <a:schemeClr val="bg1">
                    <a:lumMod val="25000"/>
                  </a:schemeClr>
                </a:solidFill>
                <a:latin typeface="SimHei" charset="-122"/>
                <a:ea typeface="SimHei" charset="-122"/>
                <a:cs typeface="SimHei" charset="-122"/>
              </a:rPr>
              <a:t>杨心逸：后端</a:t>
            </a:r>
          </a:p>
          <a:p>
            <a:pPr lvl="2"/>
            <a:r>
              <a:rPr lang="zh-CN" altLang="zh-CN" sz="3200" dirty="0" smtClean="0">
                <a:solidFill>
                  <a:schemeClr val="bg1">
                    <a:lumMod val="25000"/>
                  </a:schemeClr>
                </a:solidFill>
                <a:latin typeface="SimHei" charset="-122"/>
                <a:ea typeface="SimHei" charset="-122"/>
                <a:cs typeface="SimHei" charset="-122"/>
              </a:rPr>
              <a:t>余文茜：</a:t>
            </a:r>
            <a:r>
              <a:rPr lang="en-US" altLang="zh-CN" sz="3200" dirty="0" smtClean="0">
                <a:solidFill>
                  <a:schemeClr val="bg1">
                    <a:lumMod val="25000"/>
                  </a:schemeClr>
                </a:solidFill>
                <a:latin typeface="SimHei" charset="-122"/>
                <a:ea typeface="SimHei" charset="-122"/>
                <a:cs typeface="SimHei" charset="-122"/>
              </a:rPr>
              <a:t>UI</a:t>
            </a:r>
            <a:endParaRPr lang="zh-CN" altLang="zh-CN" sz="3200" dirty="0" smtClean="0">
              <a:solidFill>
                <a:schemeClr val="bg1">
                  <a:lumMod val="25000"/>
                </a:schemeClr>
              </a:solidFill>
              <a:latin typeface="SimHei" charset="-122"/>
              <a:ea typeface="SimHei" charset="-122"/>
              <a:cs typeface="SimHei" charset="-122"/>
            </a:endParaRPr>
          </a:p>
          <a:p>
            <a:pPr lvl="2"/>
            <a:r>
              <a:rPr lang="zh-CN" altLang="zh-CN" sz="3200" dirty="0" smtClean="0">
                <a:solidFill>
                  <a:schemeClr val="bg1">
                    <a:lumMod val="25000"/>
                  </a:schemeClr>
                </a:solidFill>
                <a:latin typeface="SimHei" charset="-122"/>
                <a:ea typeface="SimHei" charset="-122"/>
                <a:cs typeface="SimHei" charset="-122"/>
              </a:rPr>
              <a:t>许</a:t>
            </a:r>
            <a:r>
              <a:rPr lang="en-US" altLang="zh-CN" sz="3200" dirty="0" smtClean="0">
                <a:solidFill>
                  <a:schemeClr val="bg1">
                    <a:lumMod val="25000"/>
                  </a:schemeClr>
                </a:solidFill>
                <a:latin typeface="SimHei" charset="-122"/>
                <a:ea typeface="SimHei" charset="-122"/>
                <a:cs typeface="SimHei" charset="-122"/>
              </a:rPr>
              <a:t>  </a:t>
            </a:r>
            <a:r>
              <a:rPr lang="zh-CN" altLang="zh-CN" sz="3200" dirty="0" smtClean="0">
                <a:solidFill>
                  <a:schemeClr val="bg1">
                    <a:lumMod val="25000"/>
                  </a:schemeClr>
                </a:solidFill>
                <a:latin typeface="SimHei" charset="-122"/>
                <a:ea typeface="SimHei" charset="-122"/>
                <a:cs typeface="SimHei" charset="-122"/>
              </a:rPr>
              <a:t>斌：后端</a:t>
            </a:r>
            <a:endParaRPr sz="2800" dirty="0">
              <a:solidFill>
                <a:schemeClr val="bg1">
                  <a:lumMod val="25000"/>
                </a:schemeClr>
              </a:solidFill>
              <a:uFill>
                <a:solidFill>
                  <a:srgbClr val="404040"/>
                </a:solidFill>
              </a:uFill>
              <a:latin typeface="SimHei" charset="-122"/>
              <a:ea typeface="SimHei" charset="-122"/>
              <a:cs typeface="SimHei" charset="-122"/>
            </a:endParaRPr>
          </a:p>
        </p:txBody>
      </p:sp>
      <p:pic>
        <p:nvPicPr>
          <p:cNvPr id="44" name="image.png"/>
          <p:cNvPicPr/>
          <p:nvPr/>
        </p:nvPicPr>
        <p:blipFill>
          <a:blip r:embed="rId3">
            <a:extLst/>
          </a:blip>
          <a:stretch>
            <a:fillRect/>
          </a:stretch>
        </p:blipFill>
        <p:spPr>
          <a:xfrm>
            <a:off x="9365672" y="4762826"/>
            <a:ext cx="7221899" cy="3849272"/>
          </a:xfrm>
          <a:prstGeom prst="rect">
            <a:avLst/>
          </a:prstGeom>
          <a:ln w="12700">
            <a:miter lim="400000"/>
          </a:ln>
        </p:spPr>
      </p:pic>
      <p:sp>
        <p:nvSpPr>
          <p:cNvPr id="45" name="Shape 45"/>
          <p:cNvSpPr/>
          <p:nvPr/>
        </p:nvSpPr>
        <p:spPr>
          <a:xfrm>
            <a:off x="10801348" y="9965666"/>
            <a:ext cx="5829300" cy="369330"/>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lgn="r">
              <a:defRPr sz="2000" i="1">
                <a:solidFill>
                  <a:srgbClr val="404040"/>
                </a:solidFill>
                <a:uFill>
                  <a:solidFill>
                    <a:srgbClr val="404040"/>
                  </a:solidFill>
                </a:uFill>
              </a:defRPr>
            </a:lvl1pPr>
          </a:lstStyle>
          <a:p>
            <a:pPr lvl="0" algn="ctr">
              <a:defRPr sz="1800" i="0">
                <a:solidFill>
                  <a:srgbClr val="000000"/>
                </a:solidFill>
                <a:uFillTx/>
              </a:defRPr>
            </a:pPr>
            <a:r>
              <a:rPr lang="zh-CN" altLang="en-US" sz="1500" smtClean="0"/>
              <a:t>团队吉祥物</a:t>
            </a:r>
            <a:endParaRPr sz="1500" dirty="0"/>
          </a:p>
        </p:txBody>
      </p:sp>
      <p:grpSp>
        <p:nvGrpSpPr>
          <p:cNvPr id="48" name="Group 48"/>
          <p:cNvGrpSpPr/>
          <p:nvPr/>
        </p:nvGrpSpPr>
        <p:grpSpPr>
          <a:xfrm>
            <a:off x="11776364" y="6098382"/>
            <a:ext cx="3879270" cy="3825080"/>
            <a:chOff x="0" y="0"/>
            <a:chExt cx="3962400" cy="2657475"/>
          </a:xfrm>
        </p:grpSpPr>
        <p:sp>
          <p:nvSpPr>
            <p:cNvPr id="46" name="Shape 46"/>
            <p:cNvSpPr/>
            <p:nvPr/>
          </p:nvSpPr>
          <p:spPr>
            <a:xfrm>
              <a:off x="0" y="0"/>
              <a:ext cx="3962400" cy="2657475"/>
            </a:xfrm>
            <a:prstGeom prst="roundRect">
              <a:avLst>
                <a:gd name="adj" fmla="val 8124"/>
              </a:avLst>
            </a:prstGeom>
            <a:solidFill>
              <a:srgbClr val="C01900"/>
            </a:solidFill>
            <a:ln w="12700" cap="flat">
              <a:noFill/>
              <a:miter lim="400000"/>
            </a:ln>
            <a:effectLst/>
          </p:spPr>
          <p:txBody>
            <a:bodyPr wrap="square" lIns="0" tIns="0" rIns="0" bIns="0" numCol="1" anchor="t">
              <a:noAutofit/>
            </a:bodyPr>
            <a:lstStyle/>
            <a:p>
              <a:pPr lvl="0" algn="ctr">
                <a:defRPr sz="4000">
                  <a:solidFill>
                    <a:srgbClr val="FFFFFF"/>
                  </a:solidFill>
                  <a:uFill>
                    <a:solidFill>
                      <a:srgbClr val="FFFFFF"/>
                    </a:solidFill>
                  </a:uFill>
                </a:defRPr>
              </a:pPr>
              <a:endParaRPr sz="3000"/>
            </a:p>
          </p:txBody>
        </p:sp>
        <p:sp>
          <p:nvSpPr>
            <p:cNvPr id="47" name="Shape 47"/>
            <p:cNvSpPr/>
            <p:nvPr/>
          </p:nvSpPr>
          <p:spPr>
            <a:xfrm>
              <a:off x="129676" y="129673"/>
              <a:ext cx="3703048" cy="2400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t">
              <a:spAutoFit/>
            </a:bodyPr>
            <a:lstStyle>
              <a:lvl1pPr algn="ctr">
                <a:defRPr sz="14400">
                  <a:solidFill>
                    <a:srgbClr val="FFFFFF"/>
                  </a:solidFill>
                  <a:uFill>
                    <a:solidFill>
                      <a:srgbClr val="FFFFFF"/>
                    </a:solidFill>
                  </a:uFill>
                </a:defRPr>
              </a:lvl1pPr>
            </a:lstStyle>
            <a:p>
              <a:pPr lvl="0">
                <a:defRPr sz="1800">
                  <a:solidFill>
                    <a:srgbClr val="000000"/>
                  </a:solidFill>
                  <a:uFillTx/>
                </a:defRPr>
              </a:pPr>
              <a:endParaRPr sz="10800" dirty="0"/>
            </a:p>
          </p:txBody>
        </p:sp>
      </p:grpSp>
      <p:sp>
        <p:nvSpPr>
          <p:cNvPr id="52" name="Shape 52"/>
          <p:cNvSpPr/>
          <p:nvPr/>
        </p:nvSpPr>
        <p:spPr>
          <a:xfrm>
            <a:off x="1966912" y="3657600"/>
            <a:ext cx="481013" cy="85725"/>
          </a:xfrm>
          <a:prstGeom prst="rect">
            <a:avLst/>
          </a:prstGeom>
          <a:solidFill>
            <a:srgbClr val="C01900"/>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53" name="Shape 53"/>
          <p:cNvSpPr/>
          <p:nvPr/>
        </p:nvSpPr>
        <p:spPr>
          <a:xfrm>
            <a:off x="1828800" y="3793332"/>
            <a:ext cx="2954655" cy="969494"/>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defRPr sz="1800">
                <a:uFillTx/>
              </a:defRPr>
            </a:pPr>
            <a:r>
              <a:rPr lang="zh-CN" altLang="en-US" sz="5400" dirty="0" smtClean="0">
                <a:solidFill>
                  <a:srgbClr val="404040"/>
                </a:solidFill>
                <a:uFill>
                  <a:solidFill>
                    <a:srgbClr val="404040"/>
                  </a:solidFill>
                </a:uFill>
              </a:rPr>
              <a:t>团队介绍</a:t>
            </a:r>
            <a:endParaRPr sz="5400" dirty="0">
              <a:solidFill>
                <a:srgbClr val="404040"/>
              </a:solidFill>
              <a:uFill>
                <a:solidFill>
                  <a:srgbClr val="404040"/>
                </a:solidFill>
              </a:uFill>
            </a:endParaRPr>
          </a:p>
        </p:txBody>
      </p:sp>
      <p:sp>
        <p:nvSpPr>
          <p:cNvPr id="55" name="Shape 55"/>
          <p:cNvSpPr/>
          <p:nvPr/>
        </p:nvSpPr>
        <p:spPr>
          <a:xfrm>
            <a:off x="8564135" y="3617536"/>
            <a:ext cx="64" cy="55399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sz="4800">
                <a:solidFill>
                  <a:srgbClr val="C01900"/>
                </a:solidFill>
                <a:uFill>
                  <a:solidFill>
                    <a:srgbClr val="C01900"/>
                  </a:solidFill>
                </a:uFill>
              </a:defRPr>
            </a:lvl1pPr>
          </a:lstStyle>
          <a:p>
            <a:pPr lvl="0">
              <a:defRPr sz="1800">
                <a:solidFill>
                  <a:srgbClr val="000000"/>
                </a:solidFill>
                <a:uFillTx/>
              </a:defRPr>
            </a:pPr>
            <a:endParaRPr sz="3600" dirty="0"/>
          </a:p>
        </p:txBody>
      </p:sp>
      <p:sp>
        <p:nvSpPr>
          <p:cNvPr id="56" name="Shape 56"/>
          <p:cNvSpPr/>
          <p:nvPr/>
        </p:nvSpPr>
        <p:spPr>
          <a:xfrm>
            <a:off x="12661075" y="5103436"/>
            <a:ext cx="64" cy="55399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a:defRPr sz="4800">
                <a:solidFill>
                  <a:srgbClr val="C01900"/>
                </a:solidFill>
                <a:uFill>
                  <a:solidFill>
                    <a:srgbClr val="C01900"/>
                  </a:solidFill>
                </a:uFill>
              </a:defRPr>
            </a:lvl1pPr>
          </a:lstStyle>
          <a:p>
            <a:pPr lvl="0">
              <a:defRPr sz="1800">
                <a:solidFill>
                  <a:srgbClr val="000000"/>
                </a:solidFill>
                <a:uFillTx/>
              </a:defRPr>
            </a:pPr>
            <a:endParaRPr sz="3600" dirty="0"/>
          </a:p>
        </p:txBody>
      </p:sp>
      <p:sp>
        <p:nvSpPr>
          <p:cNvPr id="57" name="Shape 57"/>
          <p:cNvSpPr/>
          <p:nvPr/>
        </p:nvSpPr>
        <p:spPr>
          <a:xfrm>
            <a:off x="-54428" y="1742209"/>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58" name="Shape 58"/>
          <p:cNvSpPr/>
          <p:nvPr/>
        </p:nvSpPr>
        <p:spPr>
          <a:xfrm>
            <a:off x="514350" y="2067736"/>
            <a:ext cx="2544286"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sz="3600" dirty="0" smtClean="0">
                <a:solidFill>
                  <a:schemeClr val="bg1"/>
                </a:solidFill>
              </a:rPr>
              <a:t>ABOUT US</a:t>
            </a:r>
            <a:endParaRPr sz="3600" dirty="0">
              <a:solidFill>
                <a:schemeClr val="bg1"/>
              </a:solidFill>
            </a:endParaRPr>
          </a:p>
        </p:txBody>
      </p:sp>
      <p:sp>
        <p:nvSpPr>
          <p:cNvPr id="59" name="Shape 59"/>
          <p:cNvSpPr/>
          <p:nvPr/>
        </p:nvSpPr>
        <p:spPr>
          <a:xfrm>
            <a:off x="342692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a:t></a:t>
            </a:r>
          </a:p>
        </p:txBody>
      </p:sp>
      <p:pic>
        <p:nvPicPr>
          <p:cNvPr id="2" name="图片 1"/>
          <p:cNvPicPr>
            <a:picLocks noChangeAspect="1"/>
          </p:cNvPicPr>
          <p:nvPr/>
        </p:nvPicPr>
        <p:blipFill>
          <a:blip r:embed="rId4"/>
          <a:stretch>
            <a:fillRect/>
          </a:stretch>
        </p:blipFill>
        <p:spPr>
          <a:xfrm>
            <a:off x="12098701" y="6364549"/>
            <a:ext cx="3158835" cy="3292745"/>
          </a:xfrm>
          <a:prstGeom prst="rect">
            <a:avLst/>
          </a:prstGeom>
        </p:spPr>
      </p:pic>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0-#ppt_w/2"/>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2" nodeType="afterEffect">
                                  <p:stCondLst>
                                    <p:cond delay="0"/>
                                  </p:stCondLst>
                                  <p:iterate>
                                    <p:tmAbs val="0"/>
                                  </p:iterate>
                                  <p:childTnLst>
                                    <p:set>
                                      <p:cBhvr>
                                        <p:cTn id="11" fill="hold"/>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par>
                          <p:cTn id="13" fill="hold">
                            <p:stCondLst>
                              <p:cond delay="1000"/>
                            </p:stCondLst>
                            <p:childTnLst>
                              <p:par>
                                <p:cTn id="14" presetID="22" presetClass="entr" presetSubtype="1" fill="hold" grpId="3" nodeType="afterEffect">
                                  <p:stCondLst>
                                    <p:cond delay="0"/>
                                  </p:stCondLst>
                                  <p:iterate>
                                    <p:tmAbs val="0"/>
                                  </p:iterate>
                                  <p:childTnLst>
                                    <p:set>
                                      <p:cBhvr>
                                        <p:cTn id="15" fill="hold"/>
                                        <p:tgtEl>
                                          <p:spTgt spid="43"/>
                                        </p:tgtEl>
                                        <p:attrNameLst>
                                          <p:attrName>style.visibility</p:attrName>
                                        </p:attrNameLst>
                                      </p:cBhvr>
                                      <p:to>
                                        <p:strVal val="visible"/>
                                      </p:to>
                                    </p:set>
                                    <p:animEffect transition="in" filter="wipe(up)">
                                      <p:cBhvr>
                                        <p:cTn id="16" dur="500"/>
                                        <p:tgtEl>
                                          <p:spTgt spid="43"/>
                                        </p:tgtEl>
                                      </p:cBhvr>
                                    </p:animEffect>
                                  </p:childTnLst>
                                </p:cTn>
                              </p:par>
                            </p:childTnLst>
                          </p:cTn>
                        </p:par>
                        <p:par>
                          <p:cTn id="17" fill="hold">
                            <p:stCondLst>
                              <p:cond delay="1500"/>
                            </p:stCondLst>
                            <p:childTnLst>
                              <p:par>
                                <p:cTn id="18" presetID="23" presetClass="entr" presetSubtype="32" fill="hold" grpId="4" nodeType="afterEffect">
                                  <p:stCondLst>
                                    <p:cond delay="0"/>
                                  </p:stCondLst>
                                  <p:iterate>
                                    <p:tmAbs val="0"/>
                                  </p:iterate>
                                  <p:childTnLst>
                                    <p:set>
                                      <p:cBhvr>
                                        <p:cTn id="19" fill="hold"/>
                                        <p:tgtEl>
                                          <p:spTgt spid="44"/>
                                        </p:tgtEl>
                                        <p:attrNameLst>
                                          <p:attrName>style.visibility</p:attrName>
                                        </p:attrNameLst>
                                      </p:cBhvr>
                                      <p:to>
                                        <p:strVal val="visible"/>
                                      </p:to>
                                    </p:set>
                                    <p:anim calcmode="lin" valueType="num">
                                      <p:cBhvr>
                                        <p:cTn id="20" dur="1000" fill="hold"/>
                                        <p:tgtEl>
                                          <p:spTgt spid="44"/>
                                        </p:tgtEl>
                                        <p:attrNameLst>
                                          <p:attrName>ppt_w</p:attrName>
                                        </p:attrNameLst>
                                      </p:cBhvr>
                                      <p:tavLst>
                                        <p:tav tm="0">
                                          <p:val>
                                            <p:fltVal val="0"/>
                                          </p:val>
                                        </p:tav>
                                        <p:tav tm="100000">
                                          <p:val>
                                            <p:strVal val="#ppt_w"/>
                                          </p:val>
                                        </p:tav>
                                      </p:tavLst>
                                    </p:anim>
                                    <p:anim calcmode="lin" valueType="num">
                                      <p:cBhvr>
                                        <p:cTn id="21" dur="1000" fill="hold"/>
                                        <p:tgtEl>
                                          <p:spTgt spid="44"/>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3" presetClass="entr" presetSubtype="32" fill="hold" grpId="5" nodeType="afterEffect">
                                  <p:stCondLst>
                                    <p:cond delay="0"/>
                                  </p:stCondLst>
                                  <p:iterate>
                                    <p:tmAbs val="0"/>
                                  </p:iterate>
                                  <p:childTnLst>
                                    <p:set>
                                      <p:cBhvr>
                                        <p:cTn id="24" fill="hold"/>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22" presetClass="entr" presetSubtype="1" fill="hold" grpId="7" nodeType="afterEffect">
                                  <p:stCondLst>
                                    <p:cond delay="0"/>
                                  </p:stCondLst>
                                  <p:iterate>
                                    <p:tmAbs val="0"/>
                                  </p:iterate>
                                  <p:childTnLst>
                                    <p:set>
                                      <p:cBhvr>
                                        <p:cTn id="29" fill="hold"/>
                                        <p:tgtEl>
                                          <p:spTgt spid="45"/>
                                        </p:tgtEl>
                                        <p:attrNameLst>
                                          <p:attrName>style.visibility</p:attrName>
                                        </p:attrNameLst>
                                      </p:cBhvr>
                                      <p:to>
                                        <p:strVal val="visible"/>
                                      </p:to>
                                    </p:set>
                                    <p:animEffect transition="in" filter="wipe(up)">
                                      <p:cBhvr>
                                        <p:cTn id="30" dur="500"/>
                                        <p:tgtEl>
                                          <p:spTgt spid="45"/>
                                        </p:tgtEl>
                                      </p:cBhvr>
                                    </p:animEffect>
                                  </p:childTnLst>
                                </p:cTn>
                              </p:par>
                            </p:childTnLst>
                          </p:cTn>
                        </p:par>
                        <p:par>
                          <p:cTn id="31" fill="hold">
                            <p:stCondLst>
                              <p:cond delay="3500"/>
                            </p:stCondLst>
                            <p:childTnLst>
                              <p:par>
                                <p:cTn id="32" presetID="9" presetClass="entr" presetSubtype="16" fill="hold" grpId="9" nodeType="afterEffect">
                                  <p:stCondLst>
                                    <p:cond delay="0"/>
                                  </p:stCondLst>
                                  <p:iterate>
                                    <p:tmAbs val="0"/>
                                  </p:iterate>
                                  <p:childTnLst>
                                    <p:set>
                                      <p:cBhvr>
                                        <p:cTn id="33" fill="hold"/>
                                        <p:tgtEl>
                                          <p:spTgt spid="55"/>
                                        </p:tgtEl>
                                        <p:attrNameLst>
                                          <p:attrName>style.visibility</p:attrName>
                                        </p:attrNameLst>
                                      </p:cBhvr>
                                      <p:to>
                                        <p:strVal val="visible"/>
                                      </p:to>
                                    </p:set>
                                    <p:animEffect transition="in" filter="dissolve(in)">
                                      <p:cBhvr>
                                        <p:cTn id="34" dur="500"/>
                                        <p:tgtEl>
                                          <p:spTgt spid="55"/>
                                        </p:tgtEl>
                                      </p:cBhvr>
                                    </p:animEffect>
                                  </p:childTnLst>
                                </p:cTn>
                              </p:par>
                            </p:childTnLst>
                          </p:cTn>
                        </p:par>
                        <p:par>
                          <p:cTn id="35" fill="hold">
                            <p:stCondLst>
                              <p:cond delay="4000"/>
                            </p:stCondLst>
                            <p:childTnLst>
                              <p:par>
                                <p:cTn id="36" presetID="9" presetClass="entr" presetSubtype="16" fill="hold" grpId="10" nodeType="afterEffect">
                                  <p:stCondLst>
                                    <p:cond delay="0"/>
                                  </p:stCondLst>
                                  <p:iterate>
                                    <p:tmAbs val="0"/>
                                  </p:iterate>
                                  <p:childTnLst>
                                    <p:set>
                                      <p:cBhvr>
                                        <p:cTn id="37" fill="hold"/>
                                        <p:tgtEl>
                                          <p:spTgt spid="56"/>
                                        </p:tgtEl>
                                        <p:attrNameLst>
                                          <p:attrName>style.visibility</p:attrName>
                                        </p:attrNameLst>
                                      </p:cBhvr>
                                      <p:to>
                                        <p:strVal val="visible"/>
                                      </p:to>
                                    </p:set>
                                    <p:animEffect transition="in" filter="dissolve(in)">
                                      <p:cBhvr>
                                        <p:cTn id="3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3" animBg="1" advAuto="0"/>
      <p:bldP spid="44" grpId="4" animBg="1" advAuto="0"/>
      <p:bldP spid="45" grpId="7" animBg="1" advAuto="0"/>
      <p:bldP spid="48" grpId="5" animBg="1" advAuto="0"/>
      <p:bldP spid="52" grpId="1" animBg="1" advAuto="0"/>
      <p:bldP spid="53" grpId="2" animBg="1" advAuto="0"/>
      <p:bldP spid="55" grpId="9" animBg="1" advAuto="0"/>
      <p:bldP spid="56" grpId="1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30" name="Shape 230"/>
          <p:cNvSpPr/>
          <p:nvPr/>
        </p:nvSpPr>
        <p:spPr>
          <a:xfrm>
            <a:off x="514350" y="2067736"/>
            <a:ext cx="2031325"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lang="zh-CN" altLang="en-US" sz="3600" dirty="0" smtClean="0">
                <a:solidFill>
                  <a:schemeClr val="bg1"/>
                </a:solidFill>
              </a:rPr>
              <a:t>调研结果</a:t>
            </a:r>
            <a:endParaRPr sz="3600" dirty="0">
              <a:solidFill>
                <a:schemeClr val="bg1"/>
              </a:solidFill>
            </a:endParaRPr>
          </a:p>
        </p:txBody>
      </p:sp>
      <p:sp>
        <p:nvSpPr>
          <p:cNvPr id="231" name="Shape 231"/>
          <p:cNvSpPr/>
          <p:nvPr/>
        </p:nvSpPr>
        <p:spPr>
          <a:xfrm>
            <a:off x="352217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dirty="0"/>
              <a:t></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309" y="3106755"/>
            <a:ext cx="6636692" cy="5141336"/>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7445" y="8248091"/>
            <a:ext cx="6715556" cy="5141336"/>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0613" y="8346859"/>
            <a:ext cx="6604604" cy="5042567"/>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0613" y="3086100"/>
            <a:ext cx="7221163" cy="5260760"/>
          </a:xfrm>
          <a:prstGeom prst="rect">
            <a:avLst/>
          </a:prstGeom>
        </p:spPr>
      </p:pic>
    </p:spTree>
  </p:cSld>
  <p:clrMapOvr>
    <a:masterClrMapping/>
  </p:clrMapOvr>
  <p:transition spd="med" advTm="2000"/>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313" name="Shape 313"/>
          <p:cNvSpPr/>
          <p:nvPr/>
        </p:nvSpPr>
        <p:spPr>
          <a:xfrm>
            <a:off x="514350" y="2067736"/>
            <a:ext cx="2646878"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sz="3600"/>
              <a:t>FEATURES</a:t>
            </a:r>
          </a:p>
        </p:txBody>
      </p:sp>
      <p:sp>
        <p:nvSpPr>
          <p:cNvPr id="314" name="Shape 314"/>
          <p:cNvSpPr/>
          <p:nvPr/>
        </p:nvSpPr>
        <p:spPr>
          <a:xfrm>
            <a:off x="352217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a:t></a:t>
            </a:r>
          </a:p>
        </p:txBody>
      </p:sp>
      <p:grpSp>
        <p:nvGrpSpPr>
          <p:cNvPr id="317" name="Group 317"/>
          <p:cNvGrpSpPr/>
          <p:nvPr/>
        </p:nvGrpSpPr>
        <p:grpSpPr>
          <a:xfrm>
            <a:off x="3295650" y="7767638"/>
            <a:ext cx="13111163" cy="685800"/>
            <a:chOff x="0" y="0"/>
            <a:chExt cx="17481550" cy="914400"/>
          </a:xfrm>
        </p:grpSpPr>
        <p:sp>
          <p:nvSpPr>
            <p:cNvPr id="315" name="Shape 315"/>
            <p:cNvSpPr/>
            <p:nvPr/>
          </p:nvSpPr>
          <p:spPr>
            <a:xfrm>
              <a:off x="0" y="0"/>
              <a:ext cx="17481550" cy="914400"/>
            </a:xfrm>
            <a:prstGeom prst="roundRect">
              <a:avLst>
                <a:gd name="adj" fmla="val 8333"/>
              </a:avLst>
            </a:prstGeom>
            <a:solidFill>
              <a:srgbClr val="C01900"/>
            </a:solidFill>
            <a:ln w="25400" cap="flat">
              <a:noFill/>
              <a:miter lim="400000"/>
            </a:ln>
            <a:effectLst>
              <a:outerShdw blurRad="101600" dist="76200" dir="8100000" rotWithShape="0">
                <a:srgbClr val="000000">
                  <a:alpha val="39999"/>
                </a:srgbClr>
              </a:outerShdw>
            </a:effectLst>
          </p:spPr>
          <p:txBody>
            <a:bodyPr wrap="square" lIns="0" tIns="0" rIns="0" bIns="0" numCol="1" anchor="ctr">
              <a:noAutofit/>
            </a:bodyPr>
            <a:lstStyle/>
            <a:p>
              <a:pPr lvl="0" algn="r">
                <a:defRPr sz="2600" b="1">
                  <a:solidFill>
                    <a:srgbClr val="FFFFFF"/>
                  </a:solidFill>
                  <a:uFill>
                    <a:solidFill>
                      <a:srgbClr val="FFFFFF"/>
                    </a:solidFill>
                  </a:uFill>
                </a:defRPr>
              </a:pPr>
              <a:endParaRPr sz="2800"/>
            </a:p>
          </p:txBody>
        </p:sp>
        <p:sp>
          <p:nvSpPr>
            <p:cNvPr id="316" name="Shape 316"/>
            <p:cNvSpPr/>
            <p:nvPr/>
          </p:nvSpPr>
          <p:spPr>
            <a:xfrm>
              <a:off x="44619" y="77611"/>
              <a:ext cx="17392314" cy="759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r">
                <a:defRPr sz="2600" b="1">
                  <a:solidFill>
                    <a:srgbClr val="FFFFFF"/>
                  </a:solidFill>
                  <a:uFill>
                    <a:solidFill>
                      <a:srgbClr val="FFFFFF"/>
                    </a:solidFill>
                  </a:uFill>
                </a:defRPr>
              </a:lvl1pPr>
            </a:lstStyle>
            <a:p>
              <a:pPr lvl="0">
                <a:defRPr sz="1800" b="0">
                  <a:solidFill>
                    <a:srgbClr val="000000"/>
                  </a:solidFill>
                  <a:uFillTx/>
                </a:defRPr>
              </a:pPr>
              <a:r>
                <a:rPr lang="zh-CN" altLang="en-US" sz="2800" dirty="0" smtClean="0"/>
                <a:t>高效易用</a:t>
              </a:r>
              <a:endParaRPr sz="2800" dirty="0"/>
            </a:p>
          </p:txBody>
        </p:sp>
      </p:grpSp>
      <p:grpSp>
        <p:nvGrpSpPr>
          <p:cNvPr id="320" name="Group 320"/>
          <p:cNvGrpSpPr/>
          <p:nvPr/>
        </p:nvGrpSpPr>
        <p:grpSpPr>
          <a:xfrm>
            <a:off x="3295650" y="8551069"/>
            <a:ext cx="13111163" cy="685800"/>
            <a:chOff x="0" y="0"/>
            <a:chExt cx="17481550" cy="914400"/>
          </a:xfrm>
        </p:grpSpPr>
        <p:sp>
          <p:nvSpPr>
            <p:cNvPr id="318" name="Shape 318"/>
            <p:cNvSpPr/>
            <p:nvPr/>
          </p:nvSpPr>
          <p:spPr>
            <a:xfrm>
              <a:off x="0" y="0"/>
              <a:ext cx="17481550" cy="914400"/>
            </a:xfrm>
            <a:prstGeom prst="roundRect">
              <a:avLst>
                <a:gd name="adj" fmla="val 8333"/>
              </a:avLst>
            </a:prstGeom>
            <a:solidFill>
              <a:srgbClr val="C01900"/>
            </a:solidFill>
            <a:ln w="25400" cap="flat">
              <a:noFill/>
              <a:miter lim="400000"/>
            </a:ln>
            <a:effectLst>
              <a:outerShdw blurRad="101600" dist="76200" dir="8100000" rotWithShape="0">
                <a:srgbClr val="000000">
                  <a:alpha val="39999"/>
                </a:srgbClr>
              </a:outerShdw>
            </a:effectLst>
          </p:spPr>
          <p:txBody>
            <a:bodyPr wrap="square" lIns="0" tIns="0" rIns="0" bIns="0" numCol="1" anchor="ctr">
              <a:noAutofit/>
            </a:bodyPr>
            <a:lstStyle/>
            <a:p>
              <a:pPr lvl="0" algn="r">
                <a:defRPr sz="2600" b="1">
                  <a:solidFill>
                    <a:srgbClr val="FFFFFF"/>
                  </a:solidFill>
                  <a:uFill>
                    <a:solidFill>
                      <a:srgbClr val="FFFFFF"/>
                    </a:solidFill>
                  </a:uFill>
                </a:defRPr>
              </a:pPr>
              <a:endParaRPr sz="2800"/>
            </a:p>
          </p:txBody>
        </p:sp>
        <p:sp>
          <p:nvSpPr>
            <p:cNvPr id="319" name="Shape 319"/>
            <p:cNvSpPr/>
            <p:nvPr/>
          </p:nvSpPr>
          <p:spPr>
            <a:xfrm>
              <a:off x="44619" y="77611"/>
              <a:ext cx="17392314" cy="759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r">
                <a:defRPr sz="2600" b="1">
                  <a:solidFill>
                    <a:srgbClr val="FFFFFF"/>
                  </a:solidFill>
                  <a:uFill>
                    <a:solidFill>
                      <a:srgbClr val="FFFFFF"/>
                    </a:solidFill>
                  </a:uFill>
                </a:defRPr>
              </a:lvl1pPr>
            </a:lstStyle>
            <a:p>
              <a:pPr lvl="0">
                <a:defRPr sz="1800" b="0">
                  <a:solidFill>
                    <a:srgbClr val="000000"/>
                  </a:solidFill>
                  <a:uFillTx/>
                </a:defRPr>
              </a:pPr>
              <a:r>
                <a:rPr lang="zh-CN" altLang="en-US" sz="2800" dirty="0" smtClean="0"/>
                <a:t>界面简单</a:t>
              </a:r>
              <a:endParaRPr sz="2800" dirty="0"/>
            </a:p>
          </p:txBody>
        </p:sp>
      </p:grpSp>
      <p:grpSp>
        <p:nvGrpSpPr>
          <p:cNvPr id="323" name="Group 323"/>
          <p:cNvGrpSpPr/>
          <p:nvPr/>
        </p:nvGrpSpPr>
        <p:grpSpPr>
          <a:xfrm>
            <a:off x="3295650" y="9329738"/>
            <a:ext cx="13111163" cy="685800"/>
            <a:chOff x="0" y="0"/>
            <a:chExt cx="17481550" cy="914400"/>
          </a:xfrm>
        </p:grpSpPr>
        <p:sp>
          <p:nvSpPr>
            <p:cNvPr id="321" name="Shape 321"/>
            <p:cNvSpPr/>
            <p:nvPr/>
          </p:nvSpPr>
          <p:spPr>
            <a:xfrm>
              <a:off x="0" y="0"/>
              <a:ext cx="17481550" cy="914400"/>
            </a:xfrm>
            <a:prstGeom prst="roundRect">
              <a:avLst>
                <a:gd name="adj" fmla="val 8333"/>
              </a:avLst>
            </a:prstGeom>
            <a:solidFill>
              <a:srgbClr val="C01900"/>
            </a:solidFill>
            <a:ln w="25400" cap="flat">
              <a:noFill/>
              <a:miter lim="400000"/>
            </a:ln>
            <a:effectLst>
              <a:outerShdw blurRad="101600" dist="76200" dir="8100000" rotWithShape="0">
                <a:srgbClr val="000000">
                  <a:alpha val="39999"/>
                </a:srgbClr>
              </a:outerShdw>
            </a:effectLst>
          </p:spPr>
          <p:txBody>
            <a:bodyPr wrap="square" lIns="0" tIns="0" rIns="0" bIns="0" numCol="1" anchor="ctr">
              <a:noAutofit/>
            </a:bodyPr>
            <a:lstStyle/>
            <a:p>
              <a:pPr lvl="0" algn="r">
                <a:defRPr sz="2600" b="1">
                  <a:solidFill>
                    <a:srgbClr val="FFFFFF"/>
                  </a:solidFill>
                  <a:uFill>
                    <a:solidFill>
                      <a:srgbClr val="FFFFFF"/>
                    </a:solidFill>
                  </a:uFill>
                </a:defRPr>
              </a:pPr>
              <a:endParaRPr sz="2800"/>
            </a:p>
          </p:txBody>
        </p:sp>
        <p:sp>
          <p:nvSpPr>
            <p:cNvPr id="322" name="Shape 322"/>
            <p:cNvSpPr/>
            <p:nvPr/>
          </p:nvSpPr>
          <p:spPr>
            <a:xfrm>
              <a:off x="44619" y="77611"/>
              <a:ext cx="17392314" cy="759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r">
                <a:defRPr sz="2600" b="1">
                  <a:solidFill>
                    <a:srgbClr val="FFFFFF"/>
                  </a:solidFill>
                  <a:uFill>
                    <a:solidFill>
                      <a:srgbClr val="FFFFFF"/>
                    </a:solidFill>
                  </a:uFill>
                </a:defRPr>
              </a:lvl1pPr>
            </a:lstStyle>
            <a:p>
              <a:pPr lvl="0">
                <a:defRPr sz="1800" b="0">
                  <a:solidFill>
                    <a:srgbClr val="000000"/>
                  </a:solidFill>
                  <a:uFillTx/>
                </a:defRPr>
              </a:pPr>
              <a:r>
                <a:rPr lang="zh-CN" altLang="en-US" sz="2800" dirty="0" smtClean="0"/>
                <a:t>功能全面</a:t>
              </a:r>
              <a:endParaRPr sz="2800" dirty="0"/>
            </a:p>
          </p:txBody>
        </p:sp>
      </p:grpSp>
      <p:grpSp>
        <p:nvGrpSpPr>
          <p:cNvPr id="326" name="Group 326"/>
          <p:cNvGrpSpPr/>
          <p:nvPr/>
        </p:nvGrpSpPr>
        <p:grpSpPr>
          <a:xfrm>
            <a:off x="3295650" y="10129838"/>
            <a:ext cx="13111163" cy="685800"/>
            <a:chOff x="0" y="0"/>
            <a:chExt cx="17481550" cy="914400"/>
          </a:xfrm>
        </p:grpSpPr>
        <p:sp>
          <p:nvSpPr>
            <p:cNvPr id="324" name="Shape 324"/>
            <p:cNvSpPr/>
            <p:nvPr/>
          </p:nvSpPr>
          <p:spPr>
            <a:xfrm>
              <a:off x="0" y="0"/>
              <a:ext cx="17481550" cy="914400"/>
            </a:xfrm>
            <a:prstGeom prst="roundRect">
              <a:avLst>
                <a:gd name="adj" fmla="val 8333"/>
              </a:avLst>
            </a:prstGeom>
            <a:solidFill>
              <a:srgbClr val="C01900"/>
            </a:solidFill>
            <a:ln w="25400" cap="flat">
              <a:noFill/>
              <a:miter lim="400000"/>
            </a:ln>
            <a:effectLst>
              <a:outerShdw blurRad="101600" dist="76200" dir="8100000" rotWithShape="0">
                <a:srgbClr val="000000">
                  <a:alpha val="39999"/>
                </a:srgbClr>
              </a:outerShdw>
            </a:effectLst>
          </p:spPr>
          <p:txBody>
            <a:bodyPr wrap="square" lIns="0" tIns="0" rIns="0" bIns="0" numCol="1" anchor="ctr">
              <a:noAutofit/>
            </a:bodyPr>
            <a:lstStyle/>
            <a:p>
              <a:pPr lvl="0" algn="r">
                <a:defRPr sz="2600" b="1">
                  <a:solidFill>
                    <a:srgbClr val="FFFFFF"/>
                  </a:solidFill>
                  <a:uFill>
                    <a:solidFill>
                      <a:srgbClr val="FFFFFF"/>
                    </a:solidFill>
                  </a:uFill>
                </a:defRPr>
              </a:pPr>
              <a:endParaRPr sz="2800"/>
            </a:p>
          </p:txBody>
        </p:sp>
        <p:sp>
          <p:nvSpPr>
            <p:cNvPr id="325" name="Shape 325"/>
            <p:cNvSpPr/>
            <p:nvPr/>
          </p:nvSpPr>
          <p:spPr>
            <a:xfrm>
              <a:off x="44619" y="77611"/>
              <a:ext cx="17392314" cy="759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r">
                <a:defRPr sz="2600" b="1">
                  <a:solidFill>
                    <a:srgbClr val="FFFFFF"/>
                  </a:solidFill>
                  <a:uFill>
                    <a:solidFill>
                      <a:srgbClr val="FFFFFF"/>
                    </a:solidFill>
                  </a:uFill>
                </a:defRPr>
              </a:lvl1pPr>
            </a:lstStyle>
            <a:p>
              <a:pPr lvl="0">
                <a:defRPr sz="1800" b="0">
                  <a:solidFill>
                    <a:srgbClr val="000000"/>
                  </a:solidFill>
                  <a:uFillTx/>
                </a:defRPr>
              </a:pPr>
              <a:r>
                <a:rPr lang="zh-CN" altLang="en-US" sz="2800" dirty="0" smtClean="0"/>
                <a:t>界面美观</a:t>
              </a:r>
              <a:endParaRPr sz="2800" dirty="0"/>
            </a:p>
          </p:txBody>
        </p:sp>
      </p:grpSp>
      <p:grpSp>
        <p:nvGrpSpPr>
          <p:cNvPr id="329" name="Group 329"/>
          <p:cNvGrpSpPr/>
          <p:nvPr/>
        </p:nvGrpSpPr>
        <p:grpSpPr>
          <a:xfrm>
            <a:off x="3295650" y="10908506"/>
            <a:ext cx="13111163" cy="685800"/>
            <a:chOff x="0" y="0"/>
            <a:chExt cx="17481550" cy="914400"/>
          </a:xfrm>
        </p:grpSpPr>
        <p:sp>
          <p:nvSpPr>
            <p:cNvPr id="327" name="Shape 327"/>
            <p:cNvSpPr/>
            <p:nvPr/>
          </p:nvSpPr>
          <p:spPr>
            <a:xfrm>
              <a:off x="0" y="0"/>
              <a:ext cx="17481550" cy="914400"/>
            </a:xfrm>
            <a:prstGeom prst="roundRect">
              <a:avLst>
                <a:gd name="adj" fmla="val 8333"/>
              </a:avLst>
            </a:prstGeom>
            <a:solidFill>
              <a:srgbClr val="C01900"/>
            </a:solidFill>
            <a:ln w="25400" cap="flat">
              <a:noFill/>
              <a:miter lim="400000"/>
            </a:ln>
            <a:effectLst>
              <a:outerShdw blurRad="101600" dist="76200" dir="8100000" rotWithShape="0">
                <a:srgbClr val="000000">
                  <a:alpha val="39999"/>
                </a:srgbClr>
              </a:outerShdw>
            </a:effectLst>
          </p:spPr>
          <p:txBody>
            <a:bodyPr wrap="square" lIns="0" tIns="0" rIns="0" bIns="0" numCol="1" anchor="ctr">
              <a:noAutofit/>
            </a:bodyPr>
            <a:lstStyle/>
            <a:p>
              <a:pPr lvl="0" algn="r">
                <a:defRPr sz="2600" b="1">
                  <a:solidFill>
                    <a:srgbClr val="FFFFFF"/>
                  </a:solidFill>
                  <a:uFill>
                    <a:solidFill>
                      <a:srgbClr val="FFFFFF"/>
                    </a:solidFill>
                  </a:uFill>
                </a:defRPr>
              </a:pPr>
              <a:endParaRPr sz="2800"/>
            </a:p>
          </p:txBody>
        </p:sp>
        <p:sp>
          <p:nvSpPr>
            <p:cNvPr id="328" name="Shape 328"/>
            <p:cNvSpPr/>
            <p:nvPr/>
          </p:nvSpPr>
          <p:spPr>
            <a:xfrm>
              <a:off x="44619" y="77611"/>
              <a:ext cx="17392314" cy="759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r">
                <a:defRPr sz="2600" b="1">
                  <a:solidFill>
                    <a:srgbClr val="FFFFFF"/>
                  </a:solidFill>
                  <a:uFill>
                    <a:solidFill>
                      <a:srgbClr val="FFFFFF"/>
                    </a:solidFill>
                  </a:uFill>
                </a:defRPr>
              </a:lvl1pPr>
            </a:lstStyle>
            <a:p>
              <a:pPr lvl="0">
                <a:defRPr sz="1800" b="0">
                  <a:solidFill>
                    <a:srgbClr val="000000"/>
                  </a:solidFill>
                  <a:uFillTx/>
                </a:defRPr>
              </a:pPr>
              <a:r>
                <a:rPr lang="zh-CN" altLang="en-US" sz="2800" dirty="0" smtClean="0"/>
                <a:t>有创新功能</a:t>
              </a:r>
              <a:endParaRPr sz="2800" dirty="0"/>
            </a:p>
          </p:txBody>
        </p:sp>
      </p:grpSp>
      <p:sp>
        <p:nvSpPr>
          <p:cNvPr id="330" name="Shape 330"/>
          <p:cNvSpPr/>
          <p:nvPr/>
        </p:nvSpPr>
        <p:spPr>
          <a:xfrm>
            <a:off x="13452158" y="3712369"/>
            <a:ext cx="2954655" cy="1800491"/>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defRPr sz="1800">
                <a:uFillTx/>
              </a:defRPr>
            </a:pPr>
            <a:r>
              <a:rPr lang="zh-CN" altLang="en-US" sz="5400" smtClean="0">
                <a:solidFill>
                  <a:srgbClr val="404040"/>
                </a:solidFill>
                <a:uFill>
                  <a:solidFill>
                    <a:srgbClr val="404040"/>
                  </a:solidFill>
                </a:uFill>
              </a:rPr>
              <a:t>用户期望</a:t>
            </a:r>
            <a:endParaRPr lang="en-US" altLang="zh-CN" sz="5400" dirty="0" smtClean="0">
              <a:solidFill>
                <a:srgbClr val="404040"/>
              </a:solidFill>
              <a:uFill>
                <a:solidFill>
                  <a:srgbClr val="404040"/>
                </a:solidFill>
              </a:uFill>
            </a:endParaRPr>
          </a:p>
          <a:p>
            <a:pPr lvl="0">
              <a:defRPr sz="1800">
                <a:uFillTx/>
              </a:defRPr>
            </a:pPr>
            <a:r>
              <a:rPr lang="zh-CN" altLang="en-US" sz="5400" dirty="0" smtClean="0">
                <a:solidFill>
                  <a:srgbClr val="404040"/>
                </a:solidFill>
                <a:uFill>
                  <a:solidFill>
                    <a:srgbClr val="404040"/>
                  </a:solidFill>
                </a:uFill>
              </a:rPr>
              <a:t>软件特点</a:t>
            </a:r>
            <a:endParaRPr sz="5400" dirty="0">
              <a:solidFill>
                <a:srgbClr val="404040"/>
              </a:solidFill>
              <a:uFill>
                <a:solidFill>
                  <a:srgbClr val="404040"/>
                </a:solidFill>
              </a:uFill>
            </a:endParaRPr>
          </a:p>
        </p:txBody>
      </p:sp>
      <p:pic>
        <p:nvPicPr>
          <p:cNvPr id="333" name="kotak gambar 3.jpg"/>
          <p:cNvPicPr/>
          <p:nvPr/>
        </p:nvPicPr>
        <p:blipFill>
          <a:blip r:embed="rId3">
            <a:extLst>
              <a:ext uri="{28A0092B-C50C-407E-A947-70E740481C1C}">
                <a14:useLocalDpi xmlns:a14="http://schemas.microsoft.com/office/drawing/2010/main" val="0"/>
              </a:ext>
            </a:extLst>
          </a:blip>
          <a:stretch>
            <a:fillRect/>
          </a:stretch>
        </p:blipFill>
        <p:spPr>
          <a:xfrm>
            <a:off x="876025" y="6075523"/>
            <a:ext cx="12816639" cy="6206278"/>
          </a:xfrm>
          <a:prstGeom prst="rect">
            <a:avLst/>
          </a:prstGeom>
          <a:ln w="12700">
            <a:miter lim="400000"/>
          </a:ln>
        </p:spPr>
      </p:pic>
      <p:sp>
        <p:nvSpPr>
          <p:cNvPr id="334" name="Shape 334"/>
          <p:cNvSpPr/>
          <p:nvPr/>
        </p:nvSpPr>
        <p:spPr>
          <a:xfrm>
            <a:off x="13452158" y="3569493"/>
            <a:ext cx="481013" cy="85726"/>
          </a:xfrm>
          <a:prstGeom prst="rect">
            <a:avLst/>
          </a:prstGeom>
          <a:solidFill>
            <a:srgbClr val="C01900"/>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334"/>
                                        </p:tgtEl>
                                        <p:attrNameLst>
                                          <p:attrName>style.visibility</p:attrName>
                                        </p:attrNameLst>
                                      </p:cBhvr>
                                      <p:to>
                                        <p:strVal val="visible"/>
                                      </p:to>
                                    </p:set>
                                    <p:anim calcmode="lin" valueType="num">
                                      <p:cBhvr>
                                        <p:cTn id="7" dur="500" fill="hold"/>
                                        <p:tgtEl>
                                          <p:spTgt spid="334"/>
                                        </p:tgtEl>
                                        <p:attrNameLst>
                                          <p:attrName>ppt_x</p:attrName>
                                        </p:attrNameLst>
                                      </p:cBhvr>
                                      <p:tavLst>
                                        <p:tav tm="0">
                                          <p:val>
                                            <p:strVal val="1+#ppt_w/2"/>
                                          </p:val>
                                        </p:tav>
                                        <p:tav tm="100000">
                                          <p:val>
                                            <p:strVal val="#ppt_x"/>
                                          </p:val>
                                        </p:tav>
                                      </p:tavLst>
                                    </p:anim>
                                    <p:anim calcmode="lin" valueType="num">
                                      <p:cBhvr>
                                        <p:cTn id="8" dur="500" fill="hold"/>
                                        <p:tgtEl>
                                          <p:spTgt spid="3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2" nodeType="afterEffect">
                                  <p:stCondLst>
                                    <p:cond delay="0"/>
                                  </p:stCondLst>
                                  <p:iterate>
                                    <p:tmAbs val="0"/>
                                  </p:iterate>
                                  <p:childTnLst>
                                    <p:set>
                                      <p:cBhvr>
                                        <p:cTn id="11" fill="hold"/>
                                        <p:tgtEl>
                                          <p:spTgt spid="330"/>
                                        </p:tgtEl>
                                        <p:attrNameLst>
                                          <p:attrName>style.visibility</p:attrName>
                                        </p:attrNameLst>
                                      </p:cBhvr>
                                      <p:to>
                                        <p:strVal val="visible"/>
                                      </p:to>
                                    </p:set>
                                    <p:animEffect transition="in" filter="dissolve">
                                      <p:cBhvr>
                                        <p:cTn id="12" dur="500"/>
                                        <p:tgtEl>
                                          <p:spTgt spid="330"/>
                                        </p:tgtEl>
                                      </p:cBhvr>
                                    </p:animEffect>
                                  </p:childTnLst>
                                </p:cTn>
                              </p:par>
                            </p:childTnLst>
                          </p:cTn>
                        </p:par>
                        <p:par>
                          <p:cTn id="13" fill="hold">
                            <p:stCondLst>
                              <p:cond delay="1000"/>
                            </p:stCondLst>
                            <p:childTnLst>
                              <p:par>
                                <p:cTn id="14" presetID="2" presetClass="entr" presetSubtype="8" fill="hold" grpId="4" nodeType="afterEffect">
                                  <p:stCondLst>
                                    <p:cond delay="0"/>
                                  </p:stCondLst>
                                  <p:iterate>
                                    <p:tmAbs val="0"/>
                                  </p:iterate>
                                  <p:childTnLst>
                                    <p:set>
                                      <p:cBhvr>
                                        <p:cTn id="15" fill="hold"/>
                                        <p:tgtEl>
                                          <p:spTgt spid="317"/>
                                        </p:tgtEl>
                                        <p:attrNameLst>
                                          <p:attrName>style.visibility</p:attrName>
                                        </p:attrNameLst>
                                      </p:cBhvr>
                                      <p:to>
                                        <p:strVal val="visible"/>
                                      </p:to>
                                    </p:set>
                                    <p:anim calcmode="lin" valueType="num">
                                      <p:cBhvr>
                                        <p:cTn id="16" dur="500" fill="hold"/>
                                        <p:tgtEl>
                                          <p:spTgt spid="317"/>
                                        </p:tgtEl>
                                        <p:attrNameLst>
                                          <p:attrName>ppt_x</p:attrName>
                                        </p:attrNameLst>
                                      </p:cBhvr>
                                      <p:tavLst>
                                        <p:tav tm="0">
                                          <p:val>
                                            <p:strVal val="0-#ppt_w/2"/>
                                          </p:val>
                                        </p:tav>
                                        <p:tav tm="100000">
                                          <p:val>
                                            <p:strVal val="#ppt_x"/>
                                          </p:val>
                                        </p:tav>
                                      </p:tavLst>
                                    </p:anim>
                                    <p:anim calcmode="lin" valueType="num">
                                      <p:cBhvr>
                                        <p:cTn id="17" dur="500" fill="hold"/>
                                        <p:tgtEl>
                                          <p:spTgt spid="31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5" nodeType="afterEffect">
                                  <p:stCondLst>
                                    <p:cond delay="200"/>
                                  </p:stCondLst>
                                  <p:iterate>
                                    <p:tmAbs val="0"/>
                                  </p:iterate>
                                  <p:childTnLst>
                                    <p:set>
                                      <p:cBhvr>
                                        <p:cTn id="20" fill="hold"/>
                                        <p:tgtEl>
                                          <p:spTgt spid="320"/>
                                        </p:tgtEl>
                                        <p:attrNameLst>
                                          <p:attrName>style.visibility</p:attrName>
                                        </p:attrNameLst>
                                      </p:cBhvr>
                                      <p:to>
                                        <p:strVal val="visible"/>
                                      </p:to>
                                    </p:set>
                                    <p:anim calcmode="lin" valueType="num">
                                      <p:cBhvr>
                                        <p:cTn id="21" dur="500" fill="hold"/>
                                        <p:tgtEl>
                                          <p:spTgt spid="320"/>
                                        </p:tgtEl>
                                        <p:attrNameLst>
                                          <p:attrName>ppt_x</p:attrName>
                                        </p:attrNameLst>
                                      </p:cBhvr>
                                      <p:tavLst>
                                        <p:tav tm="0">
                                          <p:val>
                                            <p:strVal val="0-#ppt_w/2"/>
                                          </p:val>
                                        </p:tav>
                                        <p:tav tm="100000">
                                          <p:val>
                                            <p:strVal val="#ppt_x"/>
                                          </p:val>
                                        </p:tav>
                                      </p:tavLst>
                                    </p:anim>
                                    <p:anim calcmode="lin" valueType="num">
                                      <p:cBhvr>
                                        <p:cTn id="22" dur="500" fill="hold"/>
                                        <p:tgtEl>
                                          <p:spTgt spid="320"/>
                                        </p:tgtEl>
                                        <p:attrNameLst>
                                          <p:attrName>ppt_y</p:attrName>
                                        </p:attrNameLst>
                                      </p:cBhvr>
                                      <p:tavLst>
                                        <p:tav tm="0">
                                          <p:val>
                                            <p:strVal val="#ppt_y"/>
                                          </p:val>
                                        </p:tav>
                                        <p:tav tm="100000">
                                          <p:val>
                                            <p:strVal val="#ppt_y"/>
                                          </p:val>
                                        </p:tav>
                                      </p:tavLst>
                                    </p:anim>
                                  </p:childTnLst>
                                </p:cTn>
                              </p:par>
                            </p:childTnLst>
                          </p:cTn>
                        </p:par>
                        <p:par>
                          <p:cTn id="23" fill="hold">
                            <p:stCondLst>
                              <p:cond delay="2200"/>
                            </p:stCondLst>
                            <p:childTnLst>
                              <p:par>
                                <p:cTn id="24" presetID="2" presetClass="entr" presetSubtype="8" fill="hold" grpId="6" nodeType="afterEffect">
                                  <p:stCondLst>
                                    <p:cond delay="200"/>
                                  </p:stCondLst>
                                  <p:iterate>
                                    <p:tmAbs val="0"/>
                                  </p:iterate>
                                  <p:childTnLst>
                                    <p:set>
                                      <p:cBhvr>
                                        <p:cTn id="25" fill="hold"/>
                                        <p:tgtEl>
                                          <p:spTgt spid="323"/>
                                        </p:tgtEl>
                                        <p:attrNameLst>
                                          <p:attrName>style.visibility</p:attrName>
                                        </p:attrNameLst>
                                      </p:cBhvr>
                                      <p:to>
                                        <p:strVal val="visible"/>
                                      </p:to>
                                    </p:set>
                                    <p:anim calcmode="lin" valueType="num">
                                      <p:cBhvr>
                                        <p:cTn id="26" dur="500" fill="hold"/>
                                        <p:tgtEl>
                                          <p:spTgt spid="323"/>
                                        </p:tgtEl>
                                        <p:attrNameLst>
                                          <p:attrName>ppt_x</p:attrName>
                                        </p:attrNameLst>
                                      </p:cBhvr>
                                      <p:tavLst>
                                        <p:tav tm="0">
                                          <p:val>
                                            <p:strVal val="0-#ppt_w/2"/>
                                          </p:val>
                                        </p:tav>
                                        <p:tav tm="100000">
                                          <p:val>
                                            <p:strVal val="#ppt_x"/>
                                          </p:val>
                                        </p:tav>
                                      </p:tavLst>
                                    </p:anim>
                                    <p:anim calcmode="lin" valueType="num">
                                      <p:cBhvr>
                                        <p:cTn id="27" dur="500" fill="hold"/>
                                        <p:tgtEl>
                                          <p:spTgt spid="323"/>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2" presetClass="entr" presetSubtype="8" fill="hold" grpId="7" nodeType="afterEffect">
                                  <p:stCondLst>
                                    <p:cond delay="200"/>
                                  </p:stCondLst>
                                  <p:iterate>
                                    <p:tmAbs val="0"/>
                                  </p:iterate>
                                  <p:childTnLst>
                                    <p:set>
                                      <p:cBhvr>
                                        <p:cTn id="30" fill="hold"/>
                                        <p:tgtEl>
                                          <p:spTgt spid="326"/>
                                        </p:tgtEl>
                                        <p:attrNameLst>
                                          <p:attrName>style.visibility</p:attrName>
                                        </p:attrNameLst>
                                      </p:cBhvr>
                                      <p:to>
                                        <p:strVal val="visible"/>
                                      </p:to>
                                    </p:set>
                                    <p:anim calcmode="lin" valueType="num">
                                      <p:cBhvr>
                                        <p:cTn id="31" dur="500" fill="hold"/>
                                        <p:tgtEl>
                                          <p:spTgt spid="326"/>
                                        </p:tgtEl>
                                        <p:attrNameLst>
                                          <p:attrName>ppt_x</p:attrName>
                                        </p:attrNameLst>
                                      </p:cBhvr>
                                      <p:tavLst>
                                        <p:tav tm="0">
                                          <p:val>
                                            <p:strVal val="0-#ppt_w/2"/>
                                          </p:val>
                                        </p:tav>
                                        <p:tav tm="100000">
                                          <p:val>
                                            <p:strVal val="#ppt_x"/>
                                          </p:val>
                                        </p:tav>
                                      </p:tavLst>
                                    </p:anim>
                                    <p:anim calcmode="lin" valueType="num">
                                      <p:cBhvr>
                                        <p:cTn id="32" dur="500" fill="hold"/>
                                        <p:tgtEl>
                                          <p:spTgt spid="326"/>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2" presetClass="entr" presetSubtype="8" fill="hold" grpId="8" nodeType="afterEffect">
                                  <p:stCondLst>
                                    <p:cond delay="200"/>
                                  </p:stCondLst>
                                  <p:iterate>
                                    <p:tmAbs val="0"/>
                                  </p:iterate>
                                  <p:childTnLst>
                                    <p:set>
                                      <p:cBhvr>
                                        <p:cTn id="35" fill="hold"/>
                                        <p:tgtEl>
                                          <p:spTgt spid="329"/>
                                        </p:tgtEl>
                                        <p:attrNameLst>
                                          <p:attrName>style.visibility</p:attrName>
                                        </p:attrNameLst>
                                      </p:cBhvr>
                                      <p:to>
                                        <p:strVal val="visible"/>
                                      </p:to>
                                    </p:set>
                                    <p:anim calcmode="lin" valueType="num">
                                      <p:cBhvr>
                                        <p:cTn id="36" dur="500" fill="hold"/>
                                        <p:tgtEl>
                                          <p:spTgt spid="329"/>
                                        </p:tgtEl>
                                        <p:attrNameLst>
                                          <p:attrName>ppt_x</p:attrName>
                                        </p:attrNameLst>
                                      </p:cBhvr>
                                      <p:tavLst>
                                        <p:tav tm="0">
                                          <p:val>
                                            <p:strVal val="0-#ppt_w/2"/>
                                          </p:val>
                                        </p:tav>
                                        <p:tav tm="100000">
                                          <p:val>
                                            <p:strVal val="#ppt_x"/>
                                          </p:val>
                                        </p:tav>
                                      </p:tavLst>
                                    </p:anim>
                                    <p:anim calcmode="lin" valueType="num">
                                      <p:cBhvr>
                                        <p:cTn id="37" dur="500" fill="hold"/>
                                        <p:tgtEl>
                                          <p:spTgt spid="3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4" animBg="1" advAuto="0"/>
      <p:bldP spid="320" grpId="5" animBg="1" advAuto="0"/>
      <p:bldP spid="323" grpId="6" animBg="1" advAuto="0"/>
      <p:bldP spid="326" grpId="7" animBg="1" advAuto="0"/>
      <p:bldP spid="329" grpId="8" animBg="1" advAuto="0"/>
      <p:bldP spid="330" grpId="2" animBg="1" advAuto="0"/>
      <p:bldP spid="334"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grpSp>
        <p:nvGrpSpPr>
          <p:cNvPr id="291" name="Group 291"/>
          <p:cNvGrpSpPr/>
          <p:nvPr/>
        </p:nvGrpSpPr>
        <p:grpSpPr>
          <a:xfrm>
            <a:off x="1950244" y="7696200"/>
            <a:ext cx="12937331" cy="685800"/>
            <a:chOff x="0" y="0"/>
            <a:chExt cx="17249775" cy="914400"/>
          </a:xfrm>
        </p:grpSpPr>
        <p:sp>
          <p:nvSpPr>
            <p:cNvPr id="289" name="Shape 289"/>
            <p:cNvSpPr/>
            <p:nvPr/>
          </p:nvSpPr>
          <p:spPr>
            <a:xfrm>
              <a:off x="0" y="0"/>
              <a:ext cx="17249775" cy="914400"/>
            </a:xfrm>
            <a:prstGeom prst="roundRect">
              <a:avLst>
                <a:gd name="adj" fmla="val 8333"/>
              </a:avLst>
            </a:prstGeom>
            <a:solidFill>
              <a:srgbClr val="C01900"/>
            </a:solidFill>
            <a:ln w="25400" cap="flat">
              <a:noFill/>
              <a:miter lim="400000"/>
            </a:ln>
            <a:effectLst>
              <a:outerShdw blurRad="101600" dist="76200" dir="8100000" rotWithShape="0">
                <a:srgbClr val="000000">
                  <a:alpha val="39999"/>
                </a:srgbClr>
              </a:outerShdw>
            </a:effectLst>
          </p:spPr>
          <p:txBody>
            <a:bodyPr wrap="square" lIns="0" tIns="0" rIns="0" bIns="0" numCol="1" anchor="ctr">
              <a:noAutofit/>
            </a:bodyPr>
            <a:lstStyle/>
            <a:p>
              <a:pPr lvl="0">
                <a:defRPr sz="2600" b="1">
                  <a:solidFill>
                    <a:srgbClr val="FFFFFF"/>
                  </a:solidFill>
                  <a:uFill>
                    <a:solidFill>
                      <a:srgbClr val="FFFFFF"/>
                    </a:solidFill>
                  </a:uFill>
                </a:defRPr>
              </a:pPr>
              <a:endParaRPr sz="2800"/>
            </a:p>
          </p:txBody>
        </p:sp>
        <p:sp>
          <p:nvSpPr>
            <p:cNvPr id="290" name="Shape 290"/>
            <p:cNvSpPr/>
            <p:nvPr/>
          </p:nvSpPr>
          <p:spPr>
            <a:xfrm>
              <a:off x="44617" y="77611"/>
              <a:ext cx="17160539" cy="759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defRPr sz="2600" b="1">
                  <a:solidFill>
                    <a:srgbClr val="FFFFFF"/>
                  </a:solidFill>
                  <a:uFill>
                    <a:solidFill>
                      <a:srgbClr val="FFFFFF"/>
                    </a:solidFill>
                  </a:uFill>
                </a:defRPr>
              </a:lvl1pPr>
            </a:lstStyle>
            <a:p>
              <a:pPr lvl="0">
                <a:defRPr sz="1800" b="0">
                  <a:solidFill>
                    <a:srgbClr val="000000"/>
                  </a:solidFill>
                  <a:uFillTx/>
                </a:defRPr>
              </a:pPr>
              <a:r>
                <a:rPr lang="zh-CN" altLang="en-US" sz="2800" dirty="0" smtClean="0"/>
                <a:t>收支报表</a:t>
              </a:r>
              <a:endParaRPr sz="2800" dirty="0"/>
            </a:p>
          </p:txBody>
        </p:sp>
      </p:grpSp>
      <p:grpSp>
        <p:nvGrpSpPr>
          <p:cNvPr id="294" name="Group 294"/>
          <p:cNvGrpSpPr/>
          <p:nvPr/>
        </p:nvGrpSpPr>
        <p:grpSpPr>
          <a:xfrm>
            <a:off x="1950244" y="8479631"/>
            <a:ext cx="12937331" cy="685800"/>
            <a:chOff x="0" y="0"/>
            <a:chExt cx="17249775" cy="914400"/>
          </a:xfrm>
        </p:grpSpPr>
        <p:sp>
          <p:nvSpPr>
            <p:cNvPr id="292" name="Shape 292"/>
            <p:cNvSpPr/>
            <p:nvPr/>
          </p:nvSpPr>
          <p:spPr>
            <a:xfrm>
              <a:off x="0" y="0"/>
              <a:ext cx="17249775" cy="914400"/>
            </a:xfrm>
            <a:prstGeom prst="roundRect">
              <a:avLst>
                <a:gd name="adj" fmla="val 8333"/>
              </a:avLst>
            </a:prstGeom>
            <a:solidFill>
              <a:srgbClr val="C01900"/>
            </a:solidFill>
            <a:ln w="25400" cap="flat">
              <a:noFill/>
              <a:miter lim="400000"/>
            </a:ln>
            <a:effectLst>
              <a:outerShdw blurRad="101600" dist="76200" dir="8100000" rotWithShape="0">
                <a:srgbClr val="000000">
                  <a:alpha val="39999"/>
                </a:srgbClr>
              </a:outerShdw>
            </a:effectLst>
          </p:spPr>
          <p:txBody>
            <a:bodyPr wrap="square" lIns="0" tIns="0" rIns="0" bIns="0" numCol="1" anchor="ctr">
              <a:noAutofit/>
            </a:bodyPr>
            <a:lstStyle/>
            <a:p>
              <a:pPr lvl="0">
                <a:defRPr sz="2600" b="1">
                  <a:solidFill>
                    <a:srgbClr val="FFFFFF"/>
                  </a:solidFill>
                  <a:uFill>
                    <a:solidFill>
                      <a:srgbClr val="FFFFFF"/>
                    </a:solidFill>
                  </a:uFill>
                </a:defRPr>
              </a:pPr>
              <a:endParaRPr sz="2800"/>
            </a:p>
          </p:txBody>
        </p:sp>
        <p:sp>
          <p:nvSpPr>
            <p:cNvPr id="293" name="Shape 293"/>
            <p:cNvSpPr/>
            <p:nvPr/>
          </p:nvSpPr>
          <p:spPr>
            <a:xfrm>
              <a:off x="44617" y="77611"/>
              <a:ext cx="17160539" cy="759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defRPr sz="2600" b="1">
                  <a:solidFill>
                    <a:srgbClr val="FFFFFF"/>
                  </a:solidFill>
                  <a:uFill>
                    <a:solidFill>
                      <a:srgbClr val="FFFFFF"/>
                    </a:solidFill>
                  </a:uFill>
                </a:defRPr>
              </a:lvl1pPr>
            </a:lstStyle>
            <a:p>
              <a:pPr lvl="0">
                <a:defRPr sz="1800" b="0">
                  <a:solidFill>
                    <a:srgbClr val="000000"/>
                  </a:solidFill>
                  <a:uFillTx/>
                </a:defRPr>
              </a:pPr>
              <a:r>
                <a:rPr lang="zh-CN" altLang="en-US" sz="2800" dirty="0" smtClean="0"/>
                <a:t>账单自动导入</a:t>
              </a:r>
              <a:endParaRPr sz="2800" dirty="0"/>
            </a:p>
          </p:txBody>
        </p:sp>
      </p:grpSp>
      <p:grpSp>
        <p:nvGrpSpPr>
          <p:cNvPr id="297" name="Group 297"/>
          <p:cNvGrpSpPr/>
          <p:nvPr/>
        </p:nvGrpSpPr>
        <p:grpSpPr>
          <a:xfrm>
            <a:off x="1950244" y="9258300"/>
            <a:ext cx="12937331" cy="685800"/>
            <a:chOff x="0" y="0"/>
            <a:chExt cx="17249775" cy="914400"/>
          </a:xfrm>
        </p:grpSpPr>
        <p:sp>
          <p:nvSpPr>
            <p:cNvPr id="295" name="Shape 295"/>
            <p:cNvSpPr/>
            <p:nvPr/>
          </p:nvSpPr>
          <p:spPr>
            <a:xfrm>
              <a:off x="0" y="0"/>
              <a:ext cx="17249775" cy="914400"/>
            </a:xfrm>
            <a:prstGeom prst="roundRect">
              <a:avLst>
                <a:gd name="adj" fmla="val 8333"/>
              </a:avLst>
            </a:prstGeom>
            <a:solidFill>
              <a:srgbClr val="C01900"/>
            </a:solidFill>
            <a:ln w="25400" cap="flat">
              <a:noFill/>
              <a:miter lim="400000"/>
            </a:ln>
            <a:effectLst>
              <a:outerShdw blurRad="101600" dist="76200" dir="8100000" rotWithShape="0">
                <a:srgbClr val="000000">
                  <a:alpha val="39999"/>
                </a:srgbClr>
              </a:outerShdw>
            </a:effectLst>
          </p:spPr>
          <p:txBody>
            <a:bodyPr wrap="square" lIns="0" tIns="0" rIns="0" bIns="0" numCol="1" anchor="ctr">
              <a:noAutofit/>
            </a:bodyPr>
            <a:lstStyle/>
            <a:p>
              <a:pPr lvl="0">
                <a:defRPr sz="2600" b="1">
                  <a:solidFill>
                    <a:srgbClr val="FFFFFF"/>
                  </a:solidFill>
                  <a:uFill>
                    <a:solidFill>
                      <a:srgbClr val="FFFFFF"/>
                    </a:solidFill>
                  </a:uFill>
                </a:defRPr>
              </a:pPr>
              <a:endParaRPr sz="2800"/>
            </a:p>
          </p:txBody>
        </p:sp>
        <p:sp>
          <p:nvSpPr>
            <p:cNvPr id="296" name="Shape 296"/>
            <p:cNvSpPr/>
            <p:nvPr/>
          </p:nvSpPr>
          <p:spPr>
            <a:xfrm>
              <a:off x="44617" y="77611"/>
              <a:ext cx="17160539" cy="759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defRPr sz="2600" b="1">
                  <a:solidFill>
                    <a:srgbClr val="FFFFFF"/>
                  </a:solidFill>
                  <a:uFill>
                    <a:solidFill>
                      <a:srgbClr val="FFFFFF"/>
                    </a:solidFill>
                  </a:uFill>
                </a:defRPr>
              </a:lvl1pPr>
            </a:lstStyle>
            <a:p>
              <a:pPr lvl="0">
                <a:defRPr sz="1800" b="0">
                  <a:solidFill>
                    <a:srgbClr val="000000"/>
                  </a:solidFill>
                  <a:uFillTx/>
                </a:defRPr>
              </a:pPr>
              <a:r>
                <a:rPr lang="zh-CN" altLang="en-US" sz="2800" dirty="0" smtClean="0"/>
                <a:t>透支预警</a:t>
              </a:r>
              <a:endParaRPr sz="2800" dirty="0"/>
            </a:p>
          </p:txBody>
        </p:sp>
      </p:grpSp>
      <p:grpSp>
        <p:nvGrpSpPr>
          <p:cNvPr id="300" name="Group 300"/>
          <p:cNvGrpSpPr/>
          <p:nvPr/>
        </p:nvGrpSpPr>
        <p:grpSpPr>
          <a:xfrm>
            <a:off x="1950244" y="10058400"/>
            <a:ext cx="12937331" cy="685800"/>
            <a:chOff x="0" y="0"/>
            <a:chExt cx="17249775" cy="914400"/>
          </a:xfrm>
        </p:grpSpPr>
        <p:sp>
          <p:nvSpPr>
            <p:cNvPr id="298" name="Shape 298"/>
            <p:cNvSpPr/>
            <p:nvPr/>
          </p:nvSpPr>
          <p:spPr>
            <a:xfrm>
              <a:off x="0" y="0"/>
              <a:ext cx="17249775" cy="914400"/>
            </a:xfrm>
            <a:prstGeom prst="roundRect">
              <a:avLst>
                <a:gd name="adj" fmla="val 8333"/>
              </a:avLst>
            </a:prstGeom>
            <a:solidFill>
              <a:srgbClr val="C01900"/>
            </a:solidFill>
            <a:ln w="25400" cap="flat">
              <a:noFill/>
              <a:miter lim="400000"/>
            </a:ln>
            <a:effectLst>
              <a:outerShdw blurRad="101600" dist="76200" dir="8100000" rotWithShape="0">
                <a:srgbClr val="000000">
                  <a:alpha val="39999"/>
                </a:srgbClr>
              </a:outerShdw>
            </a:effectLst>
          </p:spPr>
          <p:txBody>
            <a:bodyPr wrap="square" lIns="0" tIns="0" rIns="0" bIns="0" numCol="1" anchor="ctr">
              <a:noAutofit/>
            </a:bodyPr>
            <a:lstStyle/>
            <a:p>
              <a:pPr lvl="0">
                <a:defRPr sz="2600" b="1">
                  <a:solidFill>
                    <a:srgbClr val="FFFFFF"/>
                  </a:solidFill>
                  <a:uFill>
                    <a:solidFill>
                      <a:srgbClr val="FFFFFF"/>
                    </a:solidFill>
                  </a:uFill>
                </a:defRPr>
              </a:pPr>
              <a:endParaRPr sz="2800"/>
            </a:p>
          </p:txBody>
        </p:sp>
        <p:sp>
          <p:nvSpPr>
            <p:cNvPr id="299" name="Shape 299"/>
            <p:cNvSpPr/>
            <p:nvPr/>
          </p:nvSpPr>
          <p:spPr>
            <a:xfrm>
              <a:off x="44617" y="77611"/>
              <a:ext cx="17160539" cy="759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defRPr sz="2600" b="1">
                  <a:solidFill>
                    <a:srgbClr val="FFFFFF"/>
                  </a:solidFill>
                  <a:uFill>
                    <a:solidFill>
                      <a:srgbClr val="FFFFFF"/>
                    </a:solidFill>
                  </a:uFill>
                </a:defRPr>
              </a:lvl1pPr>
            </a:lstStyle>
            <a:p>
              <a:pPr lvl="0">
                <a:defRPr sz="1800" b="0">
                  <a:solidFill>
                    <a:srgbClr val="000000"/>
                  </a:solidFill>
                  <a:uFillTx/>
                </a:defRPr>
              </a:pPr>
              <a:r>
                <a:rPr lang="zh-CN" altLang="en-US" sz="2800" dirty="0" smtClean="0"/>
                <a:t>记账提醒</a:t>
              </a:r>
              <a:endParaRPr sz="2800" dirty="0"/>
            </a:p>
          </p:txBody>
        </p:sp>
      </p:grpSp>
      <p:grpSp>
        <p:nvGrpSpPr>
          <p:cNvPr id="303" name="Group 303"/>
          <p:cNvGrpSpPr/>
          <p:nvPr/>
        </p:nvGrpSpPr>
        <p:grpSpPr>
          <a:xfrm>
            <a:off x="1950244" y="10837069"/>
            <a:ext cx="12937331" cy="685800"/>
            <a:chOff x="0" y="0"/>
            <a:chExt cx="17249775" cy="914400"/>
          </a:xfrm>
        </p:grpSpPr>
        <p:sp>
          <p:nvSpPr>
            <p:cNvPr id="301" name="Shape 301"/>
            <p:cNvSpPr/>
            <p:nvPr/>
          </p:nvSpPr>
          <p:spPr>
            <a:xfrm>
              <a:off x="0" y="0"/>
              <a:ext cx="17249775" cy="914400"/>
            </a:xfrm>
            <a:prstGeom prst="roundRect">
              <a:avLst>
                <a:gd name="adj" fmla="val 8333"/>
              </a:avLst>
            </a:prstGeom>
            <a:solidFill>
              <a:srgbClr val="C01900"/>
            </a:solidFill>
            <a:ln w="25400" cap="flat">
              <a:noFill/>
              <a:miter lim="400000"/>
            </a:ln>
            <a:effectLst>
              <a:outerShdw blurRad="101600" dist="76200" dir="8100000" rotWithShape="0">
                <a:srgbClr val="000000">
                  <a:alpha val="39999"/>
                </a:srgbClr>
              </a:outerShdw>
            </a:effectLst>
          </p:spPr>
          <p:txBody>
            <a:bodyPr wrap="square" lIns="0" tIns="0" rIns="0" bIns="0" numCol="1" anchor="ctr">
              <a:noAutofit/>
            </a:bodyPr>
            <a:lstStyle/>
            <a:p>
              <a:pPr lvl="0">
                <a:defRPr sz="2600" b="1">
                  <a:solidFill>
                    <a:srgbClr val="FFFFFF"/>
                  </a:solidFill>
                  <a:uFill>
                    <a:solidFill>
                      <a:srgbClr val="FFFFFF"/>
                    </a:solidFill>
                  </a:uFill>
                </a:defRPr>
              </a:pPr>
              <a:endParaRPr sz="2800"/>
            </a:p>
          </p:txBody>
        </p:sp>
        <p:sp>
          <p:nvSpPr>
            <p:cNvPr id="302" name="Shape 302"/>
            <p:cNvSpPr/>
            <p:nvPr/>
          </p:nvSpPr>
          <p:spPr>
            <a:xfrm>
              <a:off x="44617" y="77611"/>
              <a:ext cx="17160539" cy="759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defRPr sz="2600" b="1">
                  <a:solidFill>
                    <a:srgbClr val="FFFFFF"/>
                  </a:solidFill>
                  <a:uFill>
                    <a:solidFill>
                      <a:srgbClr val="FFFFFF"/>
                    </a:solidFill>
                  </a:uFill>
                </a:defRPr>
              </a:lvl1pPr>
            </a:lstStyle>
            <a:p>
              <a:pPr lvl="0">
                <a:defRPr sz="1800" b="0">
                  <a:solidFill>
                    <a:srgbClr val="000000"/>
                  </a:solidFill>
                  <a:uFillTx/>
                </a:defRPr>
              </a:pPr>
              <a:r>
                <a:rPr lang="zh-CN" altLang="en-US" sz="2800" dirty="0" smtClean="0"/>
                <a:t>消费地图</a:t>
              </a:r>
              <a:endParaRPr sz="2800" dirty="0"/>
            </a:p>
          </p:txBody>
        </p:sp>
      </p:grpSp>
      <p:sp>
        <p:nvSpPr>
          <p:cNvPr id="304" name="Shape 304"/>
          <p:cNvSpPr/>
          <p:nvPr/>
        </p:nvSpPr>
        <p:spPr>
          <a:xfrm>
            <a:off x="1995487" y="3543300"/>
            <a:ext cx="481013" cy="85725"/>
          </a:xfrm>
          <a:prstGeom prst="rect">
            <a:avLst/>
          </a:prstGeom>
          <a:solidFill>
            <a:srgbClr val="C01900"/>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305" name="Shape 305"/>
          <p:cNvSpPr/>
          <p:nvPr/>
        </p:nvSpPr>
        <p:spPr>
          <a:xfrm>
            <a:off x="1837789" y="3970062"/>
            <a:ext cx="2954655" cy="1468092"/>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lnSpc>
                <a:spcPct val="80000"/>
              </a:lnSpc>
              <a:defRPr sz="1800">
                <a:uFillTx/>
              </a:defRPr>
            </a:pPr>
            <a:r>
              <a:rPr lang="zh-CN" altLang="en-US" sz="5400" dirty="0" smtClean="0">
                <a:solidFill>
                  <a:srgbClr val="404040"/>
                </a:solidFill>
                <a:uFill>
                  <a:solidFill>
                    <a:srgbClr val="404040"/>
                  </a:solidFill>
                </a:uFill>
              </a:rPr>
              <a:t>用户需求</a:t>
            </a:r>
            <a:endParaRPr lang="en-US" altLang="zh-CN" sz="5400" dirty="0" smtClean="0">
              <a:solidFill>
                <a:srgbClr val="404040"/>
              </a:solidFill>
              <a:uFill>
                <a:solidFill>
                  <a:srgbClr val="404040"/>
                </a:solidFill>
              </a:uFill>
            </a:endParaRPr>
          </a:p>
          <a:p>
            <a:pPr lvl="0">
              <a:lnSpc>
                <a:spcPct val="80000"/>
              </a:lnSpc>
              <a:defRPr sz="1800">
                <a:uFillTx/>
              </a:defRPr>
            </a:pPr>
            <a:r>
              <a:rPr lang="zh-CN" altLang="en-US" sz="5400" dirty="0" smtClean="0">
                <a:solidFill>
                  <a:srgbClr val="404040"/>
                </a:solidFill>
                <a:uFill>
                  <a:solidFill>
                    <a:srgbClr val="404040"/>
                  </a:solidFill>
                </a:uFill>
              </a:rPr>
              <a:t>功能统计</a:t>
            </a:r>
            <a:endParaRPr sz="5400" dirty="0">
              <a:solidFill>
                <a:srgbClr val="404040"/>
              </a:solidFill>
              <a:uFill>
                <a:solidFill>
                  <a:srgbClr val="404040"/>
                </a:solidFill>
              </a:uFill>
            </a:endParaRPr>
          </a:p>
        </p:txBody>
      </p:sp>
      <p:pic>
        <p:nvPicPr>
          <p:cNvPr id="308" name="kotak gambar 3.jpg"/>
          <p:cNvPicPr/>
          <p:nvPr/>
        </p:nvPicPr>
        <p:blipFill>
          <a:blip r:embed="rId3">
            <a:extLst>
              <a:ext uri="{28A0092B-C50C-407E-A947-70E740481C1C}">
                <a14:useLocalDpi xmlns:a14="http://schemas.microsoft.com/office/drawing/2010/main" val="0"/>
              </a:ext>
            </a:extLst>
          </a:blip>
          <a:stretch>
            <a:fillRect/>
          </a:stretch>
        </p:blipFill>
        <p:spPr>
          <a:xfrm>
            <a:off x="5268686" y="4397619"/>
            <a:ext cx="12716677" cy="7831174"/>
          </a:xfrm>
          <a:prstGeom prst="rect">
            <a:avLst/>
          </a:prstGeom>
          <a:ln w="12700">
            <a:miter lim="400000"/>
          </a:ln>
        </p:spPr>
      </p:pic>
      <p:sp>
        <p:nvSpPr>
          <p:cNvPr id="309" name="Shape 309"/>
          <p:cNvSpPr/>
          <p:nvPr/>
        </p:nvSpPr>
        <p:spPr>
          <a:xfrm>
            <a:off x="514350" y="2067736"/>
            <a:ext cx="2031325"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lang="zh-CN" altLang="en-US" sz="3600" dirty="0" smtClean="0">
                <a:solidFill>
                  <a:schemeClr val="bg1"/>
                </a:solidFill>
              </a:rPr>
              <a:t>用户需求</a:t>
            </a:r>
            <a:endParaRPr sz="3600" dirty="0">
              <a:solidFill>
                <a:schemeClr val="bg1"/>
              </a:solidFill>
            </a:endParaRPr>
          </a:p>
        </p:txBody>
      </p:sp>
      <p:sp>
        <p:nvSpPr>
          <p:cNvPr id="310" name="Shape 310"/>
          <p:cNvSpPr/>
          <p:nvPr/>
        </p:nvSpPr>
        <p:spPr>
          <a:xfrm>
            <a:off x="352217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a:t></a:t>
            </a:r>
          </a:p>
        </p:txBody>
      </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304"/>
                                        </p:tgtEl>
                                        <p:attrNameLst>
                                          <p:attrName>style.visibility</p:attrName>
                                        </p:attrNameLst>
                                      </p:cBhvr>
                                      <p:to>
                                        <p:strVal val="visible"/>
                                      </p:to>
                                    </p:set>
                                    <p:anim calcmode="lin" valueType="num">
                                      <p:cBhvr>
                                        <p:cTn id="7" dur="500" fill="hold"/>
                                        <p:tgtEl>
                                          <p:spTgt spid="304"/>
                                        </p:tgtEl>
                                        <p:attrNameLst>
                                          <p:attrName>ppt_x</p:attrName>
                                        </p:attrNameLst>
                                      </p:cBhvr>
                                      <p:tavLst>
                                        <p:tav tm="0">
                                          <p:val>
                                            <p:strVal val="0-#ppt_w/2"/>
                                          </p:val>
                                        </p:tav>
                                        <p:tav tm="100000">
                                          <p:val>
                                            <p:strVal val="#ppt_x"/>
                                          </p:val>
                                        </p:tav>
                                      </p:tavLst>
                                    </p:anim>
                                    <p:anim calcmode="lin" valueType="num">
                                      <p:cBhvr>
                                        <p:cTn id="8" dur="500" fill="hold"/>
                                        <p:tgtEl>
                                          <p:spTgt spid="30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2" nodeType="afterEffect">
                                  <p:stCondLst>
                                    <p:cond delay="0"/>
                                  </p:stCondLst>
                                  <p:iterate>
                                    <p:tmAbs val="0"/>
                                  </p:iterate>
                                  <p:childTnLst>
                                    <p:set>
                                      <p:cBhvr>
                                        <p:cTn id="11" fill="hold"/>
                                        <p:tgtEl>
                                          <p:spTgt spid="305"/>
                                        </p:tgtEl>
                                        <p:attrNameLst>
                                          <p:attrName>style.visibility</p:attrName>
                                        </p:attrNameLst>
                                      </p:cBhvr>
                                      <p:to>
                                        <p:strVal val="visible"/>
                                      </p:to>
                                    </p:set>
                                    <p:animEffect transition="in" filter="dissolve">
                                      <p:cBhvr>
                                        <p:cTn id="12" dur="500"/>
                                        <p:tgtEl>
                                          <p:spTgt spid="305"/>
                                        </p:tgtEl>
                                      </p:cBhvr>
                                    </p:animEffect>
                                  </p:childTnLst>
                                </p:cTn>
                              </p:par>
                            </p:childTnLst>
                          </p:cTn>
                        </p:par>
                        <p:par>
                          <p:cTn id="13" fill="hold">
                            <p:stCondLst>
                              <p:cond delay="1000"/>
                            </p:stCondLst>
                            <p:childTnLst>
                              <p:par>
                                <p:cTn id="14" presetID="2" presetClass="entr" presetSubtype="2" fill="hold" grpId="4" nodeType="afterEffect">
                                  <p:stCondLst>
                                    <p:cond delay="0"/>
                                  </p:stCondLst>
                                  <p:iterate>
                                    <p:tmAbs val="0"/>
                                  </p:iterate>
                                  <p:childTnLst>
                                    <p:set>
                                      <p:cBhvr>
                                        <p:cTn id="15" fill="hold"/>
                                        <p:tgtEl>
                                          <p:spTgt spid="291"/>
                                        </p:tgtEl>
                                        <p:attrNameLst>
                                          <p:attrName>style.visibility</p:attrName>
                                        </p:attrNameLst>
                                      </p:cBhvr>
                                      <p:to>
                                        <p:strVal val="visible"/>
                                      </p:to>
                                    </p:set>
                                    <p:anim calcmode="lin" valueType="num">
                                      <p:cBhvr>
                                        <p:cTn id="16" dur="500" fill="hold"/>
                                        <p:tgtEl>
                                          <p:spTgt spid="291"/>
                                        </p:tgtEl>
                                        <p:attrNameLst>
                                          <p:attrName>ppt_x</p:attrName>
                                        </p:attrNameLst>
                                      </p:cBhvr>
                                      <p:tavLst>
                                        <p:tav tm="0">
                                          <p:val>
                                            <p:strVal val="1+#ppt_w/2"/>
                                          </p:val>
                                        </p:tav>
                                        <p:tav tm="100000">
                                          <p:val>
                                            <p:strVal val="#ppt_x"/>
                                          </p:val>
                                        </p:tav>
                                      </p:tavLst>
                                    </p:anim>
                                    <p:anim calcmode="lin" valueType="num">
                                      <p:cBhvr>
                                        <p:cTn id="17" dur="500" fill="hold"/>
                                        <p:tgtEl>
                                          <p:spTgt spid="29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5" nodeType="afterEffect">
                                  <p:stCondLst>
                                    <p:cond delay="200"/>
                                  </p:stCondLst>
                                  <p:iterate>
                                    <p:tmAbs val="0"/>
                                  </p:iterate>
                                  <p:childTnLst>
                                    <p:set>
                                      <p:cBhvr>
                                        <p:cTn id="20" fill="hold"/>
                                        <p:tgtEl>
                                          <p:spTgt spid="294"/>
                                        </p:tgtEl>
                                        <p:attrNameLst>
                                          <p:attrName>style.visibility</p:attrName>
                                        </p:attrNameLst>
                                      </p:cBhvr>
                                      <p:to>
                                        <p:strVal val="visible"/>
                                      </p:to>
                                    </p:set>
                                    <p:anim calcmode="lin" valueType="num">
                                      <p:cBhvr>
                                        <p:cTn id="21" dur="500" fill="hold"/>
                                        <p:tgtEl>
                                          <p:spTgt spid="294"/>
                                        </p:tgtEl>
                                        <p:attrNameLst>
                                          <p:attrName>ppt_x</p:attrName>
                                        </p:attrNameLst>
                                      </p:cBhvr>
                                      <p:tavLst>
                                        <p:tav tm="0">
                                          <p:val>
                                            <p:strVal val="1+#ppt_w/2"/>
                                          </p:val>
                                        </p:tav>
                                        <p:tav tm="100000">
                                          <p:val>
                                            <p:strVal val="#ppt_x"/>
                                          </p:val>
                                        </p:tav>
                                      </p:tavLst>
                                    </p:anim>
                                    <p:anim calcmode="lin" valueType="num">
                                      <p:cBhvr>
                                        <p:cTn id="22" dur="500" fill="hold"/>
                                        <p:tgtEl>
                                          <p:spTgt spid="294"/>
                                        </p:tgtEl>
                                        <p:attrNameLst>
                                          <p:attrName>ppt_y</p:attrName>
                                        </p:attrNameLst>
                                      </p:cBhvr>
                                      <p:tavLst>
                                        <p:tav tm="0">
                                          <p:val>
                                            <p:strVal val="#ppt_y"/>
                                          </p:val>
                                        </p:tav>
                                        <p:tav tm="100000">
                                          <p:val>
                                            <p:strVal val="#ppt_y"/>
                                          </p:val>
                                        </p:tav>
                                      </p:tavLst>
                                    </p:anim>
                                  </p:childTnLst>
                                </p:cTn>
                              </p:par>
                            </p:childTnLst>
                          </p:cTn>
                        </p:par>
                        <p:par>
                          <p:cTn id="23" fill="hold">
                            <p:stCondLst>
                              <p:cond delay="2200"/>
                            </p:stCondLst>
                            <p:childTnLst>
                              <p:par>
                                <p:cTn id="24" presetID="2" presetClass="entr" presetSubtype="2" fill="hold" grpId="6" nodeType="afterEffect">
                                  <p:stCondLst>
                                    <p:cond delay="200"/>
                                  </p:stCondLst>
                                  <p:iterate>
                                    <p:tmAbs val="0"/>
                                  </p:iterate>
                                  <p:childTnLst>
                                    <p:set>
                                      <p:cBhvr>
                                        <p:cTn id="25" fill="hold"/>
                                        <p:tgtEl>
                                          <p:spTgt spid="297"/>
                                        </p:tgtEl>
                                        <p:attrNameLst>
                                          <p:attrName>style.visibility</p:attrName>
                                        </p:attrNameLst>
                                      </p:cBhvr>
                                      <p:to>
                                        <p:strVal val="visible"/>
                                      </p:to>
                                    </p:set>
                                    <p:anim calcmode="lin" valueType="num">
                                      <p:cBhvr>
                                        <p:cTn id="26" dur="500" fill="hold"/>
                                        <p:tgtEl>
                                          <p:spTgt spid="297"/>
                                        </p:tgtEl>
                                        <p:attrNameLst>
                                          <p:attrName>ppt_x</p:attrName>
                                        </p:attrNameLst>
                                      </p:cBhvr>
                                      <p:tavLst>
                                        <p:tav tm="0">
                                          <p:val>
                                            <p:strVal val="1+#ppt_w/2"/>
                                          </p:val>
                                        </p:tav>
                                        <p:tav tm="100000">
                                          <p:val>
                                            <p:strVal val="#ppt_x"/>
                                          </p:val>
                                        </p:tav>
                                      </p:tavLst>
                                    </p:anim>
                                    <p:anim calcmode="lin" valueType="num">
                                      <p:cBhvr>
                                        <p:cTn id="27" dur="500" fill="hold"/>
                                        <p:tgtEl>
                                          <p:spTgt spid="297"/>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2" presetClass="entr" presetSubtype="2" fill="hold" grpId="7" nodeType="afterEffect">
                                  <p:stCondLst>
                                    <p:cond delay="200"/>
                                  </p:stCondLst>
                                  <p:iterate>
                                    <p:tmAbs val="0"/>
                                  </p:iterate>
                                  <p:childTnLst>
                                    <p:set>
                                      <p:cBhvr>
                                        <p:cTn id="30" fill="hold"/>
                                        <p:tgtEl>
                                          <p:spTgt spid="300"/>
                                        </p:tgtEl>
                                        <p:attrNameLst>
                                          <p:attrName>style.visibility</p:attrName>
                                        </p:attrNameLst>
                                      </p:cBhvr>
                                      <p:to>
                                        <p:strVal val="visible"/>
                                      </p:to>
                                    </p:set>
                                    <p:anim calcmode="lin" valueType="num">
                                      <p:cBhvr>
                                        <p:cTn id="31" dur="500" fill="hold"/>
                                        <p:tgtEl>
                                          <p:spTgt spid="300"/>
                                        </p:tgtEl>
                                        <p:attrNameLst>
                                          <p:attrName>ppt_x</p:attrName>
                                        </p:attrNameLst>
                                      </p:cBhvr>
                                      <p:tavLst>
                                        <p:tav tm="0">
                                          <p:val>
                                            <p:strVal val="1+#ppt_w/2"/>
                                          </p:val>
                                        </p:tav>
                                        <p:tav tm="100000">
                                          <p:val>
                                            <p:strVal val="#ppt_x"/>
                                          </p:val>
                                        </p:tav>
                                      </p:tavLst>
                                    </p:anim>
                                    <p:anim calcmode="lin" valueType="num">
                                      <p:cBhvr>
                                        <p:cTn id="32" dur="500" fill="hold"/>
                                        <p:tgtEl>
                                          <p:spTgt spid="300"/>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2" presetClass="entr" presetSubtype="2" fill="hold" grpId="8" nodeType="afterEffect">
                                  <p:stCondLst>
                                    <p:cond delay="200"/>
                                  </p:stCondLst>
                                  <p:iterate>
                                    <p:tmAbs val="0"/>
                                  </p:iterate>
                                  <p:childTnLst>
                                    <p:set>
                                      <p:cBhvr>
                                        <p:cTn id="35" fill="hold"/>
                                        <p:tgtEl>
                                          <p:spTgt spid="303"/>
                                        </p:tgtEl>
                                        <p:attrNameLst>
                                          <p:attrName>style.visibility</p:attrName>
                                        </p:attrNameLst>
                                      </p:cBhvr>
                                      <p:to>
                                        <p:strVal val="visible"/>
                                      </p:to>
                                    </p:set>
                                    <p:anim calcmode="lin" valueType="num">
                                      <p:cBhvr>
                                        <p:cTn id="36" dur="500" fill="hold"/>
                                        <p:tgtEl>
                                          <p:spTgt spid="303"/>
                                        </p:tgtEl>
                                        <p:attrNameLst>
                                          <p:attrName>ppt_x</p:attrName>
                                        </p:attrNameLst>
                                      </p:cBhvr>
                                      <p:tavLst>
                                        <p:tav tm="0">
                                          <p:val>
                                            <p:strVal val="1+#ppt_w/2"/>
                                          </p:val>
                                        </p:tav>
                                        <p:tav tm="100000">
                                          <p:val>
                                            <p:strVal val="#ppt_x"/>
                                          </p:val>
                                        </p:tav>
                                      </p:tavLst>
                                    </p:anim>
                                    <p:anim calcmode="lin" valueType="num">
                                      <p:cBhvr>
                                        <p:cTn id="37" dur="500" fill="hold"/>
                                        <p:tgtEl>
                                          <p:spTgt spid="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4" animBg="1" advAuto="0"/>
      <p:bldP spid="294" grpId="5" animBg="1" advAuto="0"/>
      <p:bldP spid="297" grpId="6" animBg="1" advAuto="0"/>
      <p:bldP spid="300" grpId="7" animBg="1" advAuto="0"/>
      <p:bldP spid="303" grpId="8" animBg="1" advAuto="0"/>
      <p:bldP spid="304" grpId="1" animBg="1" advAuto="0"/>
      <p:bldP spid="305"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png"/>
          <p:cNvPicPr/>
          <p:nvPr/>
        </p:nvPicPr>
        <p:blipFill>
          <a:blip r:embed="rId3">
            <a:extLst/>
          </a:blip>
          <a:stretch>
            <a:fillRect/>
          </a:stretch>
        </p:blipFill>
        <p:spPr>
          <a:xfrm>
            <a:off x="1943100" y="3314700"/>
            <a:ext cx="1707357" cy="3674270"/>
          </a:xfrm>
          <a:prstGeom prst="rect">
            <a:avLst/>
          </a:prstGeom>
          <a:ln w="12700">
            <a:miter lim="400000"/>
          </a:ln>
        </p:spPr>
      </p:pic>
      <p:pic>
        <p:nvPicPr>
          <p:cNvPr id="109" name="image.png"/>
          <p:cNvPicPr/>
          <p:nvPr/>
        </p:nvPicPr>
        <p:blipFill>
          <a:blip r:embed="rId4">
            <a:extLst/>
          </a:blip>
          <a:stretch>
            <a:fillRect/>
          </a:stretch>
        </p:blipFill>
        <p:spPr>
          <a:xfrm>
            <a:off x="2450307" y="3278982"/>
            <a:ext cx="1724026" cy="3674269"/>
          </a:xfrm>
          <a:prstGeom prst="rect">
            <a:avLst/>
          </a:prstGeom>
          <a:ln w="12700">
            <a:miter lim="400000"/>
          </a:ln>
        </p:spPr>
      </p:pic>
      <p:sp>
        <p:nvSpPr>
          <p:cNvPr id="110" name="Shape 110"/>
          <p:cNvSpPr/>
          <p:nvPr/>
        </p:nvSpPr>
        <p:spPr>
          <a:xfrm>
            <a:off x="4438650" y="4572000"/>
            <a:ext cx="3886200" cy="369330"/>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endParaRPr sz="1500" dirty="0"/>
          </a:p>
        </p:txBody>
      </p:sp>
      <p:sp>
        <p:nvSpPr>
          <p:cNvPr id="111" name="Shape 111"/>
          <p:cNvSpPr/>
          <p:nvPr/>
        </p:nvSpPr>
        <p:spPr>
          <a:xfrm>
            <a:off x="5276850" y="3657600"/>
            <a:ext cx="184731" cy="553996"/>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a:solidFill>
                  <a:srgbClr val="404040"/>
                </a:solidFill>
                <a:uFill>
                  <a:solidFill>
                    <a:srgbClr val="404040"/>
                  </a:solidFill>
                </a:uFill>
              </a:defRPr>
            </a:lvl1pPr>
          </a:lstStyle>
          <a:p>
            <a:pPr lvl="0">
              <a:defRPr sz="1800">
                <a:solidFill>
                  <a:srgbClr val="000000"/>
                </a:solidFill>
                <a:uFillTx/>
              </a:defRPr>
            </a:pPr>
            <a:endParaRPr sz="2700" dirty="0"/>
          </a:p>
        </p:txBody>
      </p:sp>
      <p:sp>
        <p:nvSpPr>
          <p:cNvPr id="112" name="Shape 112"/>
          <p:cNvSpPr/>
          <p:nvPr/>
        </p:nvSpPr>
        <p:spPr>
          <a:xfrm>
            <a:off x="5250671" y="3837802"/>
            <a:ext cx="2262158" cy="553996"/>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2200" b="1" i="1">
                <a:solidFill>
                  <a:srgbClr val="C01900"/>
                </a:solidFill>
                <a:uFill>
                  <a:solidFill>
                    <a:srgbClr val="C01900"/>
                  </a:solidFill>
                </a:uFill>
              </a:defRPr>
            </a:lvl1pPr>
          </a:lstStyle>
          <a:p>
            <a:pPr lvl="0">
              <a:defRPr sz="1800" b="0" i="0">
                <a:solidFill>
                  <a:srgbClr val="000000"/>
                </a:solidFill>
                <a:uFillTx/>
              </a:defRPr>
            </a:pPr>
            <a:r>
              <a:rPr lang="zh-CN" altLang="en-US" sz="2700" dirty="0">
                <a:solidFill>
                  <a:srgbClr val="000000"/>
                </a:solidFill>
                <a:uFillTx/>
              </a:rPr>
              <a:t>添加条目页面</a:t>
            </a:r>
            <a:endParaRPr sz="2700" dirty="0">
              <a:solidFill>
                <a:srgbClr val="000000"/>
              </a:solidFill>
              <a:uFillTx/>
            </a:endParaRPr>
          </a:p>
        </p:txBody>
      </p:sp>
      <p:pic>
        <p:nvPicPr>
          <p:cNvPr id="113" name="image.png"/>
          <p:cNvPicPr/>
          <p:nvPr/>
        </p:nvPicPr>
        <p:blipFill>
          <a:blip r:embed="rId3">
            <a:extLst/>
          </a:blip>
          <a:stretch>
            <a:fillRect/>
          </a:stretch>
        </p:blipFill>
        <p:spPr>
          <a:xfrm>
            <a:off x="7948610" y="3308804"/>
            <a:ext cx="1707357" cy="3674270"/>
          </a:xfrm>
          <a:prstGeom prst="rect">
            <a:avLst/>
          </a:prstGeom>
          <a:ln w="12700">
            <a:miter lim="400000"/>
          </a:ln>
        </p:spPr>
      </p:pic>
      <p:pic>
        <p:nvPicPr>
          <p:cNvPr id="114" name="image.png"/>
          <p:cNvPicPr/>
          <p:nvPr/>
        </p:nvPicPr>
        <p:blipFill>
          <a:blip r:embed="rId4">
            <a:extLst/>
          </a:blip>
          <a:stretch>
            <a:fillRect/>
          </a:stretch>
        </p:blipFill>
        <p:spPr>
          <a:xfrm>
            <a:off x="8455817" y="3273086"/>
            <a:ext cx="1724026" cy="3674269"/>
          </a:xfrm>
          <a:prstGeom prst="rect">
            <a:avLst/>
          </a:prstGeom>
          <a:ln w="12700">
            <a:miter lim="400000"/>
          </a:ln>
        </p:spPr>
      </p:pic>
      <p:sp>
        <p:nvSpPr>
          <p:cNvPr id="116" name="Shape 116"/>
          <p:cNvSpPr/>
          <p:nvPr/>
        </p:nvSpPr>
        <p:spPr>
          <a:xfrm>
            <a:off x="11339510" y="3651704"/>
            <a:ext cx="2262158" cy="553996"/>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a:solidFill>
                  <a:srgbClr val="404040"/>
                </a:solidFill>
                <a:uFill>
                  <a:solidFill>
                    <a:srgbClr val="404040"/>
                  </a:solidFill>
                </a:uFill>
              </a:defRPr>
            </a:lvl1pPr>
          </a:lstStyle>
          <a:p>
            <a:pPr lvl="0">
              <a:defRPr sz="1800">
                <a:solidFill>
                  <a:srgbClr val="000000"/>
                </a:solidFill>
                <a:uFillTx/>
              </a:defRPr>
            </a:pPr>
            <a:r>
              <a:rPr lang="zh-CN" altLang="en-US" sz="2700" dirty="0" smtClean="0"/>
              <a:t>用户信息界面</a:t>
            </a:r>
            <a:endParaRPr sz="2700" dirty="0"/>
          </a:p>
        </p:txBody>
      </p:sp>
      <p:pic>
        <p:nvPicPr>
          <p:cNvPr id="118" name="image.png"/>
          <p:cNvPicPr/>
          <p:nvPr/>
        </p:nvPicPr>
        <p:blipFill>
          <a:blip r:embed="rId3">
            <a:extLst/>
          </a:blip>
          <a:stretch>
            <a:fillRect/>
          </a:stretch>
        </p:blipFill>
        <p:spPr>
          <a:xfrm>
            <a:off x="1943100" y="7658100"/>
            <a:ext cx="1707357" cy="3674270"/>
          </a:xfrm>
          <a:prstGeom prst="rect">
            <a:avLst/>
          </a:prstGeom>
          <a:ln w="12700">
            <a:miter lim="400000"/>
          </a:ln>
        </p:spPr>
      </p:pic>
      <p:pic>
        <p:nvPicPr>
          <p:cNvPr id="119" name="image.png"/>
          <p:cNvPicPr/>
          <p:nvPr/>
        </p:nvPicPr>
        <p:blipFill>
          <a:blip r:embed="rId4">
            <a:extLst/>
          </a:blip>
          <a:stretch>
            <a:fillRect/>
          </a:stretch>
        </p:blipFill>
        <p:spPr>
          <a:xfrm>
            <a:off x="2450307" y="7622382"/>
            <a:ext cx="1724026" cy="3674269"/>
          </a:xfrm>
          <a:prstGeom prst="rect">
            <a:avLst/>
          </a:prstGeom>
          <a:ln w="12700">
            <a:miter lim="400000"/>
          </a:ln>
        </p:spPr>
      </p:pic>
      <p:sp>
        <p:nvSpPr>
          <p:cNvPr id="120" name="Shape 120"/>
          <p:cNvSpPr/>
          <p:nvPr/>
        </p:nvSpPr>
        <p:spPr>
          <a:xfrm>
            <a:off x="4438650" y="8915400"/>
            <a:ext cx="3886200" cy="369330"/>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endParaRPr sz="1500" dirty="0"/>
          </a:p>
        </p:txBody>
      </p:sp>
      <p:sp>
        <p:nvSpPr>
          <p:cNvPr id="121" name="Shape 121"/>
          <p:cNvSpPr/>
          <p:nvPr/>
        </p:nvSpPr>
        <p:spPr>
          <a:xfrm>
            <a:off x="5241132" y="8001000"/>
            <a:ext cx="1569660" cy="553996"/>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a:solidFill>
                  <a:srgbClr val="404040"/>
                </a:solidFill>
                <a:uFill>
                  <a:solidFill>
                    <a:srgbClr val="404040"/>
                  </a:solidFill>
                </a:uFill>
              </a:defRPr>
            </a:lvl1pPr>
          </a:lstStyle>
          <a:p>
            <a:pPr lvl="0">
              <a:defRPr sz="1800">
                <a:solidFill>
                  <a:srgbClr val="000000"/>
                </a:solidFill>
                <a:uFillTx/>
              </a:defRPr>
            </a:pPr>
            <a:r>
              <a:rPr lang="zh-CN" altLang="en-US" sz="2700" dirty="0" smtClean="0"/>
              <a:t>记账页面</a:t>
            </a:r>
            <a:endParaRPr sz="2700" dirty="0"/>
          </a:p>
        </p:txBody>
      </p:sp>
      <p:sp>
        <p:nvSpPr>
          <p:cNvPr id="122" name="Shape 122"/>
          <p:cNvSpPr/>
          <p:nvPr/>
        </p:nvSpPr>
        <p:spPr>
          <a:xfrm>
            <a:off x="5243513" y="8458200"/>
            <a:ext cx="184731" cy="392413"/>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2200" b="1" i="1">
                <a:solidFill>
                  <a:srgbClr val="C01900"/>
                </a:solidFill>
                <a:uFill>
                  <a:solidFill>
                    <a:srgbClr val="C01900"/>
                  </a:solidFill>
                </a:uFill>
              </a:defRPr>
            </a:lvl1pPr>
          </a:lstStyle>
          <a:p>
            <a:pPr lvl="0">
              <a:defRPr sz="1800" b="0" i="0">
                <a:solidFill>
                  <a:srgbClr val="000000"/>
                </a:solidFill>
                <a:uFillTx/>
              </a:defRPr>
            </a:pPr>
            <a:endParaRPr sz="1650" dirty="0"/>
          </a:p>
        </p:txBody>
      </p:sp>
      <p:pic>
        <p:nvPicPr>
          <p:cNvPr id="123" name="image.png"/>
          <p:cNvPicPr/>
          <p:nvPr/>
        </p:nvPicPr>
        <p:blipFill>
          <a:blip r:embed="rId3">
            <a:extLst/>
          </a:blip>
          <a:stretch>
            <a:fillRect/>
          </a:stretch>
        </p:blipFill>
        <p:spPr>
          <a:xfrm>
            <a:off x="7948610" y="7658100"/>
            <a:ext cx="1707357" cy="3674270"/>
          </a:xfrm>
          <a:prstGeom prst="rect">
            <a:avLst/>
          </a:prstGeom>
          <a:ln w="12700">
            <a:miter lim="400000"/>
          </a:ln>
        </p:spPr>
      </p:pic>
      <p:pic>
        <p:nvPicPr>
          <p:cNvPr id="124" name="image.png"/>
          <p:cNvPicPr/>
          <p:nvPr/>
        </p:nvPicPr>
        <p:blipFill>
          <a:blip r:embed="rId4">
            <a:extLst/>
          </a:blip>
          <a:stretch>
            <a:fillRect/>
          </a:stretch>
        </p:blipFill>
        <p:spPr>
          <a:xfrm>
            <a:off x="8455817" y="7622382"/>
            <a:ext cx="1724026" cy="3674269"/>
          </a:xfrm>
          <a:prstGeom prst="rect">
            <a:avLst/>
          </a:prstGeom>
          <a:ln w="12700">
            <a:miter lim="400000"/>
          </a:ln>
        </p:spPr>
      </p:pic>
      <p:sp>
        <p:nvSpPr>
          <p:cNvPr id="126" name="Shape 126"/>
          <p:cNvSpPr/>
          <p:nvPr/>
        </p:nvSpPr>
        <p:spPr>
          <a:xfrm>
            <a:off x="11523542" y="8001000"/>
            <a:ext cx="1569660" cy="553996"/>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a:solidFill>
                  <a:srgbClr val="404040"/>
                </a:solidFill>
                <a:uFill>
                  <a:solidFill>
                    <a:srgbClr val="404040"/>
                  </a:solidFill>
                </a:uFill>
              </a:defRPr>
            </a:lvl1pPr>
          </a:lstStyle>
          <a:p>
            <a:pPr lvl="0">
              <a:defRPr sz="1800">
                <a:solidFill>
                  <a:srgbClr val="000000"/>
                </a:solidFill>
                <a:uFillTx/>
              </a:defRPr>
            </a:pPr>
            <a:r>
              <a:rPr lang="zh-CN" altLang="en-US" sz="2700" smtClean="0"/>
              <a:t>账本界面</a:t>
            </a:r>
            <a:endParaRPr sz="2700" dirty="0"/>
          </a:p>
        </p:txBody>
      </p:sp>
      <p:grpSp>
        <p:nvGrpSpPr>
          <p:cNvPr id="130" name="Group 130"/>
          <p:cNvGrpSpPr/>
          <p:nvPr/>
        </p:nvGrpSpPr>
        <p:grpSpPr>
          <a:xfrm>
            <a:off x="4552950" y="3698082"/>
            <a:ext cx="688183" cy="688183"/>
            <a:chOff x="0" y="0"/>
            <a:chExt cx="917576" cy="917576"/>
          </a:xfrm>
        </p:grpSpPr>
        <p:sp>
          <p:nvSpPr>
            <p:cNvPr id="128" name="Shape 128"/>
            <p:cNvSpPr/>
            <p:nvPr/>
          </p:nvSpPr>
          <p:spPr>
            <a:xfrm>
              <a:off x="0" y="0"/>
              <a:ext cx="917576" cy="9175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01900"/>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sz="2700"/>
            </a:p>
          </p:txBody>
        </p:sp>
        <p:sp>
          <p:nvSpPr>
            <p:cNvPr id="129" name="Shape 129"/>
            <p:cNvSpPr/>
            <p:nvPr/>
          </p:nvSpPr>
          <p:spPr>
            <a:xfrm>
              <a:off x="134365" y="135624"/>
              <a:ext cx="648844" cy="6463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endParaRPr sz="2250" dirty="0"/>
            </a:p>
          </p:txBody>
        </p:sp>
      </p:grpSp>
      <p:grpSp>
        <p:nvGrpSpPr>
          <p:cNvPr id="133" name="Group 133"/>
          <p:cNvGrpSpPr/>
          <p:nvPr/>
        </p:nvGrpSpPr>
        <p:grpSpPr>
          <a:xfrm>
            <a:off x="10677523" y="3692186"/>
            <a:ext cx="688183" cy="688183"/>
            <a:chOff x="0" y="0"/>
            <a:chExt cx="917576" cy="917576"/>
          </a:xfrm>
        </p:grpSpPr>
        <p:sp>
          <p:nvSpPr>
            <p:cNvPr id="131" name="Shape 131"/>
            <p:cNvSpPr/>
            <p:nvPr/>
          </p:nvSpPr>
          <p:spPr>
            <a:xfrm>
              <a:off x="0" y="0"/>
              <a:ext cx="917576" cy="9175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01900"/>
            </a:solidFill>
            <a:ln w="12700" cap="flat">
              <a:noFill/>
              <a:miter lim="400000"/>
            </a:ln>
            <a:effectLst/>
          </p:spPr>
          <p:txBody>
            <a:bodyPr wrap="square" lIns="0" tIns="0" rIns="0" bIns="0" numCol="1" anchor="ctr">
              <a:noAutofit/>
            </a:bodyPr>
            <a:lstStyle/>
            <a:p>
              <a:pPr lvl="0" algn="ctr">
                <a:defRPr sz="4000">
                  <a:solidFill>
                    <a:srgbClr val="FFFFFF"/>
                  </a:solidFill>
                  <a:uFill>
                    <a:solidFill>
                      <a:srgbClr val="FFFFFF"/>
                    </a:solidFill>
                  </a:uFill>
                </a:defRPr>
              </a:pPr>
              <a:endParaRPr sz="3000"/>
            </a:p>
          </p:txBody>
        </p:sp>
        <p:sp>
          <p:nvSpPr>
            <p:cNvPr id="132" name="Shape 132"/>
            <p:cNvSpPr/>
            <p:nvPr/>
          </p:nvSpPr>
          <p:spPr>
            <a:xfrm>
              <a:off x="134365" y="58680"/>
              <a:ext cx="648844" cy="800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a:defRPr sz="4000">
                  <a:solidFill>
                    <a:srgbClr val="FFFFFF"/>
                  </a:solidFill>
                  <a:uFill>
                    <a:solidFill>
                      <a:srgbClr val="FFFFFF"/>
                    </a:solidFill>
                  </a:uFill>
                </a:defRPr>
              </a:lvl1pPr>
            </a:lstStyle>
            <a:p>
              <a:pPr lvl="0">
                <a:defRPr sz="1800">
                  <a:solidFill>
                    <a:srgbClr val="000000"/>
                  </a:solidFill>
                  <a:uFillTx/>
                </a:defRPr>
              </a:pPr>
              <a:endParaRPr sz="3000" dirty="0"/>
            </a:p>
          </p:txBody>
        </p:sp>
      </p:grpSp>
      <p:grpSp>
        <p:nvGrpSpPr>
          <p:cNvPr id="136" name="Group 136"/>
          <p:cNvGrpSpPr/>
          <p:nvPr/>
        </p:nvGrpSpPr>
        <p:grpSpPr>
          <a:xfrm>
            <a:off x="4552950" y="8115300"/>
            <a:ext cx="688183" cy="685801"/>
            <a:chOff x="0" y="0"/>
            <a:chExt cx="917576" cy="914400"/>
          </a:xfrm>
        </p:grpSpPr>
        <p:sp>
          <p:nvSpPr>
            <p:cNvPr id="134" name="Shape 134"/>
            <p:cNvSpPr/>
            <p:nvPr/>
          </p:nvSpPr>
          <p:spPr>
            <a:xfrm>
              <a:off x="0" y="0"/>
              <a:ext cx="917576" cy="914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01900"/>
            </a:solidFill>
            <a:ln w="12700" cap="flat">
              <a:noFill/>
              <a:miter lim="400000"/>
            </a:ln>
            <a:effectLst/>
          </p:spPr>
          <p:txBody>
            <a:bodyPr wrap="square" lIns="0" tIns="0" rIns="0" bIns="0" numCol="1" anchor="ctr">
              <a:noAutofit/>
            </a:bodyPr>
            <a:lstStyle/>
            <a:p>
              <a:pPr lvl="0" algn="ctr">
                <a:defRPr sz="4000">
                  <a:solidFill>
                    <a:srgbClr val="FFFFFF"/>
                  </a:solidFill>
                  <a:uFill>
                    <a:solidFill>
                      <a:srgbClr val="FFFFFF"/>
                    </a:solidFill>
                  </a:uFill>
                </a:defRPr>
              </a:pPr>
              <a:endParaRPr sz="3000"/>
            </a:p>
          </p:txBody>
        </p:sp>
        <p:sp>
          <p:nvSpPr>
            <p:cNvPr id="135" name="Shape 135"/>
            <p:cNvSpPr/>
            <p:nvPr/>
          </p:nvSpPr>
          <p:spPr>
            <a:xfrm>
              <a:off x="134365" y="57093"/>
              <a:ext cx="648844" cy="800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a:defRPr sz="4000">
                  <a:solidFill>
                    <a:srgbClr val="FFFFFF"/>
                  </a:solidFill>
                  <a:uFill>
                    <a:solidFill>
                      <a:srgbClr val="FFFFFF"/>
                    </a:solidFill>
                  </a:uFill>
                </a:defRPr>
              </a:lvl1pPr>
            </a:lstStyle>
            <a:p>
              <a:pPr lvl="0">
                <a:defRPr sz="1800">
                  <a:solidFill>
                    <a:srgbClr val="000000"/>
                  </a:solidFill>
                  <a:uFillTx/>
                </a:defRPr>
              </a:pPr>
              <a:endParaRPr sz="3000" dirty="0"/>
            </a:p>
          </p:txBody>
        </p:sp>
      </p:grpSp>
      <p:grpSp>
        <p:nvGrpSpPr>
          <p:cNvPr id="139" name="Group 139"/>
          <p:cNvGrpSpPr/>
          <p:nvPr/>
        </p:nvGrpSpPr>
        <p:grpSpPr>
          <a:xfrm>
            <a:off x="10677523" y="8115300"/>
            <a:ext cx="688183" cy="685801"/>
            <a:chOff x="0" y="0"/>
            <a:chExt cx="917576" cy="914400"/>
          </a:xfrm>
        </p:grpSpPr>
        <p:sp>
          <p:nvSpPr>
            <p:cNvPr id="137" name="Shape 137"/>
            <p:cNvSpPr/>
            <p:nvPr/>
          </p:nvSpPr>
          <p:spPr>
            <a:xfrm>
              <a:off x="0" y="0"/>
              <a:ext cx="917576" cy="914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01900"/>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sz="2700"/>
            </a:p>
          </p:txBody>
        </p:sp>
        <p:sp>
          <p:nvSpPr>
            <p:cNvPr id="138" name="Shape 138"/>
            <p:cNvSpPr/>
            <p:nvPr/>
          </p:nvSpPr>
          <p:spPr>
            <a:xfrm>
              <a:off x="134365" y="87871"/>
              <a:ext cx="648844" cy="738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79" tIns="68579" rIns="68579" bIns="68579" numCol="1" anchor="ctr">
              <a:spAutoFit/>
            </a:bodyPr>
            <a:lstStyle>
              <a:lvl1pPr algn="ctr">
                <a:defRPr>
                  <a:solidFill>
                    <a:srgbClr val="FFFFFF"/>
                  </a:solidFill>
                  <a:uFill>
                    <a:solidFill>
                      <a:srgbClr val="FFFFFF"/>
                    </a:solidFill>
                  </a:uFill>
                </a:defRPr>
              </a:lvl1pPr>
            </a:lstStyle>
            <a:p>
              <a:pPr lvl="0">
                <a:defRPr sz="1800">
                  <a:solidFill>
                    <a:srgbClr val="000000"/>
                  </a:solidFill>
                  <a:uFillTx/>
                </a:defRPr>
              </a:pPr>
              <a:endParaRPr sz="2700" dirty="0"/>
            </a:p>
          </p:txBody>
        </p:sp>
      </p:grpSp>
      <p:pic>
        <p:nvPicPr>
          <p:cNvPr id="140" name="kotak gambar 3.jpg"/>
          <p:cNvPicPr/>
          <p:nvPr/>
        </p:nvPicPr>
        <p:blipFill>
          <a:blip r:embed="rId5">
            <a:extLst>
              <a:ext uri="{28A0092B-C50C-407E-A947-70E740481C1C}">
                <a14:useLocalDpi xmlns:a14="http://schemas.microsoft.com/office/drawing/2010/main" val="0"/>
              </a:ext>
            </a:extLst>
          </a:blip>
          <a:stretch>
            <a:fillRect/>
          </a:stretch>
        </p:blipFill>
        <p:spPr>
          <a:xfrm>
            <a:off x="2592387" y="3785785"/>
            <a:ext cx="1457209" cy="2575995"/>
          </a:xfrm>
          <a:prstGeom prst="rect">
            <a:avLst/>
          </a:prstGeom>
          <a:ln w="12700">
            <a:miter lim="400000"/>
          </a:ln>
        </p:spPr>
      </p:pic>
      <p:pic>
        <p:nvPicPr>
          <p:cNvPr id="141" name="kotak gambar 3.jpg"/>
          <p:cNvPicPr/>
          <p:nvPr/>
        </p:nvPicPr>
        <p:blipFill>
          <a:blip r:embed="rId6">
            <a:extLst>
              <a:ext uri="{28A0092B-C50C-407E-A947-70E740481C1C}">
                <a14:useLocalDpi xmlns:a14="http://schemas.microsoft.com/office/drawing/2010/main" val="0"/>
              </a:ext>
            </a:extLst>
          </a:blip>
          <a:stretch>
            <a:fillRect/>
          </a:stretch>
        </p:blipFill>
        <p:spPr>
          <a:xfrm>
            <a:off x="8589167" y="3780353"/>
            <a:ext cx="1457209" cy="2575067"/>
          </a:xfrm>
          <a:prstGeom prst="rect">
            <a:avLst/>
          </a:prstGeom>
          <a:ln w="12700">
            <a:miter lim="400000"/>
          </a:ln>
        </p:spPr>
      </p:pic>
      <p:pic>
        <p:nvPicPr>
          <p:cNvPr id="142" name="kotak gambar 3.jpg"/>
          <p:cNvPicPr/>
          <p:nvPr/>
        </p:nvPicPr>
        <p:blipFill>
          <a:blip r:embed="rId7">
            <a:extLst>
              <a:ext uri="{28A0092B-C50C-407E-A947-70E740481C1C}">
                <a14:useLocalDpi xmlns:a14="http://schemas.microsoft.com/office/drawing/2010/main" val="0"/>
              </a:ext>
            </a:extLst>
          </a:blip>
          <a:stretch>
            <a:fillRect/>
          </a:stretch>
        </p:blipFill>
        <p:spPr>
          <a:xfrm>
            <a:off x="2592387" y="8144312"/>
            <a:ext cx="1457209" cy="2565005"/>
          </a:xfrm>
          <a:prstGeom prst="rect">
            <a:avLst/>
          </a:prstGeom>
          <a:ln w="12700">
            <a:miter lim="400000"/>
          </a:ln>
        </p:spPr>
      </p:pic>
      <p:pic>
        <p:nvPicPr>
          <p:cNvPr id="143" name="kotak gambar 3.jpg"/>
          <p:cNvPicPr/>
          <p:nvPr/>
        </p:nvPicPr>
        <p:blipFill>
          <a:blip r:embed="rId8">
            <a:extLst>
              <a:ext uri="{28A0092B-C50C-407E-A947-70E740481C1C}">
                <a14:useLocalDpi xmlns:a14="http://schemas.microsoft.com/office/drawing/2010/main" val="0"/>
              </a:ext>
            </a:extLst>
          </a:blip>
          <a:stretch>
            <a:fillRect/>
          </a:stretch>
        </p:blipFill>
        <p:spPr>
          <a:xfrm>
            <a:off x="8598692" y="8132636"/>
            <a:ext cx="1457209" cy="2588357"/>
          </a:xfrm>
          <a:prstGeom prst="rect">
            <a:avLst/>
          </a:prstGeom>
          <a:ln w="12700">
            <a:miter lim="400000"/>
          </a:ln>
        </p:spPr>
      </p:pic>
      <p:sp>
        <p:nvSpPr>
          <p:cNvPr id="144" name="Shape 144"/>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145" name="Shape 145"/>
          <p:cNvSpPr/>
          <p:nvPr/>
        </p:nvSpPr>
        <p:spPr>
          <a:xfrm>
            <a:off x="514351" y="2067736"/>
            <a:ext cx="2031325"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lang="zh-CN" altLang="en-US" sz="3600" dirty="0" smtClean="0">
                <a:solidFill>
                  <a:schemeClr val="bg1"/>
                </a:solidFill>
              </a:rPr>
              <a:t>基本功能</a:t>
            </a:r>
            <a:endParaRPr sz="3600" dirty="0">
              <a:solidFill>
                <a:schemeClr val="bg1"/>
              </a:solidFill>
            </a:endParaRPr>
          </a:p>
        </p:txBody>
      </p:sp>
      <p:sp>
        <p:nvSpPr>
          <p:cNvPr id="146" name="Shape 146"/>
          <p:cNvSpPr/>
          <p:nvPr/>
        </p:nvSpPr>
        <p:spPr>
          <a:xfrm>
            <a:off x="390317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endParaRPr sz="2250" dirty="0"/>
          </a:p>
        </p:txBody>
      </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08"/>
                                        </p:tgtEl>
                                        <p:attrNameLst>
                                          <p:attrName>style.visibility</p:attrName>
                                        </p:attrNameLst>
                                      </p:cBhvr>
                                      <p:to>
                                        <p:strVal val="visible"/>
                                      </p:to>
                                    </p:set>
                                    <p:animEffect transition="in" filter="fade">
                                      <p:cBhvr>
                                        <p:cTn id="7" dur="250"/>
                                        <p:tgtEl>
                                          <p:spTgt spid="108"/>
                                        </p:tgtEl>
                                      </p:cBhvr>
                                    </p:animEffect>
                                  </p:childTnLst>
                                </p:cTn>
                              </p:par>
                            </p:childTnLst>
                          </p:cTn>
                        </p:par>
                        <p:par>
                          <p:cTn id="8" fill="hold">
                            <p:stCondLst>
                              <p:cond delay="250"/>
                            </p:stCondLst>
                            <p:childTnLst>
                              <p:par>
                                <p:cTn id="9" presetID="10" presetClass="entr" presetSubtype="0" fill="hold" grpId="2" nodeType="afterEffect">
                                  <p:stCondLst>
                                    <p:cond delay="0"/>
                                  </p:stCondLst>
                                  <p:iterate>
                                    <p:tmAbs val="0"/>
                                  </p:iterate>
                                  <p:childTnLst>
                                    <p:set>
                                      <p:cBhvr>
                                        <p:cTn id="10" fill="hold"/>
                                        <p:tgtEl>
                                          <p:spTgt spid="109"/>
                                        </p:tgtEl>
                                        <p:attrNameLst>
                                          <p:attrName>style.visibility</p:attrName>
                                        </p:attrNameLst>
                                      </p:cBhvr>
                                      <p:to>
                                        <p:strVal val="visible"/>
                                      </p:to>
                                    </p:set>
                                    <p:animEffect transition="in" filter="fade">
                                      <p:cBhvr>
                                        <p:cTn id="11" dur="250"/>
                                        <p:tgtEl>
                                          <p:spTgt spid="109"/>
                                        </p:tgtEl>
                                      </p:cBhvr>
                                    </p:animEffect>
                                  </p:childTnLst>
                                </p:cTn>
                              </p:par>
                            </p:childTnLst>
                          </p:cTn>
                        </p:par>
                        <p:par>
                          <p:cTn id="12" fill="hold">
                            <p:stCondLst>
                              <p:cond delay="500"/>
                            </p:stCondLst>
                            <p:childTnLst>
                              <p:par>
                                <p:cTn id="13" presetID="10" presetClass="entr" presetSubtype="0" fill="hold" grpId="3" nodeType="afterEffect">
                                  <p:stCondLst>
                                    <p:cond delay="0"/>
                                  </p:stCondLst>
                                  <p:iterate>
                                    <p:tmAbs val="0"/>
                                  </p:iterate>
                                  <p:childTnLst>
                                    <p:set>
                                      <p:cBhvr>
                                        <p:cTn id="14" fill="hold"/>
                                        <p:tgtEl>
                                          <p:spTgt spid="140"/>
                                        </p:tgtEl>
                                        <p:attrNameLst>
                                          <p:attrName>style.visibility</p:attrName>
                                        </p:attrNameLst>
                                      </p:cBhvr>
                                      <p:to>
                                        <p:strVal val="visible"/>
                                      </p:to>
                                    </p:set>
                                    <p:animEffect transition="in" filter="fade">
                                      <p:cBhvr>
                                        <p:cTn id="15" dur="500"/>
                                        <p:tgtEl>
                                          <p:spTgt spid="140"/>
                                        </p:tgtEl>
                                      </p:cBhvr>
                                    </p:animEffect>
                                  </p:childTnLst>
                                </p:cTn>
                              </p:par>
                            </p:childTnLst>
                          </p:cTn>
                        </p:par>
                        <p:par>
                          <p:cTn id="16" fill="hold">
                            <p:stCondLst>
                              <p:cond delay="1000"/>
                            </p:stCondLst>
                            <p:childTnLst>
                              <p:par>
                                <p:cTn id="17" presetID="23" presetClass="entr" presetSubtype="32" fill="hold" grpId="4" nodeType="afterEffect">
                                  <p:stCondLst>
                                    <p:cond delay="0"/>
                                  </p:stCondLst>
                                  <p:iterate>
                                    <p:tmAbs val="0"/>
                                  </p:iterate>
                                  <p:childTnLst>
                                    <p:set>
                                      <p:cBhvr>
                                        <p:cTn id="18" fill="hold"/>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p:val>
                                            <p:fltVal val="0"/>
                                          </p:val>
                                        </p:tav>
                                        <p:tav tm="100000">
                                          <p:val>
                                            <p:strVal val="#ppt_w"/>
                                          </p:val>
                                        </p:tav>
                                      </p:tavLst>
                                    </p:anim>
                                    <p:anim calcmode="lin" valueType="num">
                                      <p:cBhvr>
                                        <p:cTn id="20" dur="500" fill="hold"/>
                                        <p:tgtEl>
                                          <p:spTgt spid="130"/>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9" presetClass="entr" presetSubtype="0" fill="hold" grpId="5" nodeType="afterEffect">
                                  <p:stCondLst>
                                    <p:cond delay="0"/>
                                  </p:stCondLst>
                                  <p:iterate>
                                    <p:tmAbs val="0"/>
                                  </p:iterate>
                                  <p:childTnLst>
                                    <p:set>
                                      <p:cBhvr>
                                        <p:cTn id="23" fill="hold"/>
                                        <p:tgtEl>
                                          <p:spTgt spid="111"/>
                                        </p:tgtEl>
                                        <p:attrNameLst>
                                          <p:attrName>style.visibility</p:attrName>
                                        </p:attrNameLst>
                                      </p:cBhvr>
                                      <p:to>
                                        <p:strVal val="visible"/>
                                      </p:to>
                                    </p:set>
                                    <p:animEffect transition="in" filter="dissolve">
                                      <p:cBhvr>
                                        <p:cTn id="24" dur="500"/>
                                        <p:tgtEl>
                                          <p:spTgt spid="111"/>
                                        </p:tgtEl>
                                      </p:cBhvr>
                                    </p:animEffect>
                                  </p:childTnLst>
                                </p:cTn>
                              </p:par>
                            </p:childTnLst>
                          </p:cTn>
                        </p:par>
                        <p:par>
                          <p:cTn id="25" fill="hold">
                            <p:stCondLst>
                              <p:cond delay="2000"/>
                            </p:stCondLst>
                            <p:childTnLst>
                              <p:par>
                                <p:cTn id="26" presetID="9" presetClass="entr" presetSubtype="0" fill="hold" grpId="6" nodeType="afterEffect">
                                  <p:stCondLst>
                                    <p:cond delay="0"/>
                                  </p:stCondLst>
                                  <p:iterate>
                                    <p:tmAbs val="0"/>
                                  </p:iterate>
                                  <p:childTnLst>
                                    <p:set>
                                      <p:cBhvr>
                                        <p:cTn id="27" fill="hold"/>
                                        <p:tgtEl>
                                          <p:spTgt spid="112"/>
                                        </p:tgtEl>
                                        <p:attrNameLst>
                                          <p:attrName>style.visibility</p:attrName>
                                        </p:attrNameLst>
                                      </p:cBhvr>
                                      <p:to>
                                        <p:strVal val="visible"/>
                                      </p:to>
                                    </p:set>
                                    <p:animEffect transition="in" filter="dissolve">
                                      <p:cBhvr>
                                        <p:cTn id="28" dur="500"/>
                                        <p:tgtEl>
                                          <p:spTgt spid="112"/>
                                        </p:tgtEl>
                                      </p:cBhvr>
                                    </p:animEffect>
                                  </p:childTnLst>
                                </p:cTn>
                              </p:par>
                            </p:childTnLst>
                          </p:cTn>
                        </p:par>
                        <p:par>
                          <p:cTn id="29" fill="hold">
                            <p:stCondLst>
                              <p:cond delay="2500"/>
                            </p:stCondLst>
                            <p:childTnLst>
                              <p:par>
                                <p:cTn id="30" presetID="9" presetClass="entr" presetSubtype="0" fill="hold" grpId="7" nodeType="afterEffect">
                                  <p:stCondLst>
                                    <p:cond delay="0"/>
                                  </p:stCondLst>
                                  <p:iterate>
                                    <p:tmAbs val="0"/>
                                  </p:iterate>
                                  <p:childTnLst>
                                    <p:set>
                                      <p:cBhvr>
                                        <p:cTn id="31" fill="hold"/>
                                        <p:tgtEl>
                                          <p:spTgt spid="110"/>
                                        </p:tgtEl>
                                        <p:attrNameLst>
                                          <p:attrName>style.visibility</p:attrName>
                                        </p:attrNameLst>
                                      </p:cBhvr>
                                      <p:to>
                                        <p:strVal val="visible"/>
                                      </p:to>
                                    </p:set>
                                    <p:animEffect transition="in" filter="dissolve">
                                      <p:cBhvr>
                                        <p:cTn id="32" dur="500"/>
                                        <p:tgtEl>
                                          <p:spTgt spid="110"/>
                                        </p:tgtEl>
                                      </p:cBhvr>
                                    </p:animEffect>
                                  </p:childTnLst>
                                </p:cTn>
                              </p:par>
                            </p:childTnLst>
                          </p:cTn>
                        </p:par>
                        <p:par>
                          <p:cTn id="33" fill="hold">
                            <p:stCondLst>
                              <p:cond delay="3000"/>
                            </p:stCondLst>
                            <p:childTnLst>
                              <p:par>
                                <p:cTn id="34" presetID="10" presetClass="entr" presetSubtype="0" fill="hold" grpId="8" nodeType="afterEffect">
                                  <p:stCondLst>
                                    <p:cond delay="0"/>
                                  </p:stCondLst>
                                  <p:iterate>
                                    <p:tmAbs val="0"/>
                                  </p:iterate>
                                  <p:childTnLst>
                                    <p:set>
                                      <p:cBhvr>
                                        <p:cTn id="35" fill="hold"/>
                                        <p:tgtEl>
                                          <p:spTgt spid="113"/>
                                        </p:tgtEl>
                                        <p:attrNameLst>
                                          <p:attrName>style.visibility</p:attrName>
                                        </p:attrNameLst>
                                      </p:cBhvr>
                                      <p:to>
                                        <p:strVal val="visible"/>
                                      </p:to>
                                    </p:set>
                                    <p:animEffect transition="in" filter="fade">
                                      <p:cBhvr>
                                        <p:cTn id="36" dur="250"/>
                                        <p:tgtEl>
                                          <p:spTgt spid="113"/>
                                        </p:tgtEl>
                                      </p:cBhvr>
                                    </p:animEffect>
                                  </p:childTnLst>
                                </p:cTn>
                              </p:par>
                            </p:childTnLst>
                          </p:cTn>
                        </p:par>
                        <p:par>
                          <p:cTn id="37" fill="hold">
                            <p:stCondLst>
                              <p:cond delay="3250"/>
                            </p:stCondLst>
                            <p:childTnLst>
                              <p:par>
                                <p:cTn id="38" presetID="10" presetClass="entr" presetSubtype="0" fill="hold" grpId="9" nodeType="afterEffect">
                                  <p:stCondLst>
                                    <p:cond delay="0"/>
                                  </p:stCondLst>
                                  <p:iterate>
                                    <p:tmAbs val="0"/>
                                  </p:iterate>
                                  <p:childTnLst>
                                    <p:set>
                                      <p:cBhvr>
                                        <p:cTn id="39" fill="hold"/>
                                        <p:tgtEl>
                                          <p:spTgt spid="114"/>
                                        </p:tgtEl>
                                        <p:attrNameLst>
                                          <p:attrName>style.visibility</p:attrName>
                                        </p:attrNameLst>
                                      </p:cBhvr>
                                      <p:to>
                                        <p:strVal val="visible"/>
                                      </p:to>
                                    </p:set>
                                    <p:animEffect transition="in" filter="fade">
                                      <p:cBhvr>
                                        <p:cTn id="40" dur="250"/>
                                        <p:tgtEl>
                                          <p:spTgt spid="114"/>
                                        </p:tgtEl>
                                      </p:cBhvr>
                                    </p:animEffect>
                                  </p:childTnLst>
                                </p:cTn>
                              </p:par>
                            </p:childTnLst>
                          </p:cTn>
                        </p:par>
                        <p:par>
                          <p:cTn id="41" fill="hold">
                            <p:stCondLst>
                              <p:cond delay="3500"/>
                            </p:stCondLst>
                            <p:childTnLst>
                              <p:par>
                                <p:cTn id="42" presetID="10" presetClass="entr" presetSubtype="0" fill="hold" grpId="10" nodeType="afterEffect">
                                  <p:stCondLst>
                                    <p:cond delay="0"/>
                                  </p:stCondLst>
                                  <p:iterate>
                                    <p:tmAbs val="0"/>
                                  </p:iterate>
                                  <p:childTnLst>
                                    <p:set>
                                      <p:cBhvr>
                                        <p:cTn id="43" fill="hold"/>
                                        <p:tgtEl>
                                          <p:spTgt spid="141"/>
                                        </p:tgtEl>
                                        <p:attrNameLst>
                                          <p:attrName>style.visibility</p:attrName>
                                        </p:attrNameLst>
                                      </p:cBhvr>
                                      <p:to>
                                        <p:strVal val="visible"/>
                                      </p:to>
                                    </p:set>
                                    <p:animEffect transition="in" filter="fade">
                                      <p:cBhvr>
                                        <p:cTn id="44" dur="500"/>
                                        <p:tgtEl>
                                          <p:spTgt spid="141"/>
                                        </p:tgtEl>
                                      </p:cBhvr>
                                    </p:animEffect>
                                  </p:childTnLst>
                                </p:cTn>
                              </p:par>
                            </p:childTnLst>
                          </p:cTn>
                        </p:par>
                        <p:par>
                          <p:cTn id="45" fill="hold">
                            <p:stCondLst>
                              <p:cond delay="4000"/>
                            </p:stCondLst>
                            <p:childTnLst>
                              <p:par>
                                <p:cTn id="46" presetID="23" presetClass="entr" presetSubtype="32" fill="hold" grpId="11" nodeType="afterEffect">
                                  <p:stCondLst>
                                    <p:cond delay="0"/>
                                  </p:stCondLst>
                                  <p:iterate>
                                    <p:tmAbs val="0"/>
                                  </p:iterate>
                                  <p:childTnLst>
                                    <p:set>
                                      <p:cBhvr>
                                        <p:cTn id="47" fill="hold"/>
                                        <p:tgtEl>
                                          <p:spTgt spid="133"/>
                                        </p:tgtEl>
                                        <p:attrNameLst>
                                          <p:attrName>style.visibility</p:attrName>
                                        </p:attrNameLst>
                                      </p:cBhvr>
                                      <p:to>
                                        <p:strVal val="visible"/>
                                      </p:to>
                                    </p:set>
                                    <p:anim calcmode="lin" valueType="num">
                                      <p:cBhvr>
                                        <p:cTn id="48" dur="500" fill="hold"/>
                                        <p:tgtEl>
                                          <p:spTgt spid="133"/>
                                        </p:tgtEl>
                                        <p:attrNameLst>
                                          <p:attrName>ppt_w</p:attrName>
                                        </p:attrNameLst>
                                      </p:cBhvr>
                                      <p:tavLst>
                                        <p:tav tm="0">
                                          <p:val>
                                            <p:fltVal val="0"/>
                                          </p:val>
                                        </p:tav>
                                        <p:tav tm="100000">
                                          <p:val>
                                            <p:strVal val="#ppt_w"/>
                                          </p:val>
                                        </p:tav>
                                      </p:tavLst>
                                    </p:anim>
                                    <p:anim calcmode="lin" valueType="num">
                                      <p:cBhvr>
                                        <p:cTn id="49" dur="500" fill="hold"/>
                                        <p:tgtEl>
                                          <p:spTgt spid="133"/>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9" presetClass="entr" presetSubtype="0" fill="hold" grpId="12" nodeType="afterEffect">
                                  <p:stCondLst>
                                    <p:cond delay="0"/>
                                  </p:stCondLst>
                                  <p:iterate>
                                    <p:tmAbs val="0"/>
                                  </p:iterate>
                                  <p:childTnLst>
                                    <p:set>
                                      <p:cBhvr>
                                        <p:cTn id="52" fill="hold"/>
                                        <p:tgtEl>
                                          <p:spTgt spid="116"/>
                                        </p:tgtEl>
                                        <p:attrNameLst>
                                          <p:attrName>style.visibility</p:attrName>
                                        </p:attrNameLst>
                                      </p:cBhvr>
                                      <p:to>
                                        <p:strVal val="visible"/>
                                      </p:to>
                                    </p:set>
                                    <p:animEffect transition="in" filter="dissolve">
                                      <p:cBhvr>
                                        <p:cTn id="53" dur="500"/>
                                        <p:tgtEl>
                                          <p:spTgt spid="116"/>
                                        </p:tgtEl>
                                      </p:cBhvr>
                                    </p:animEffect>
                                  </p:childTnLst>
                                </p:cTn>
                              </p:par>
                            </p:childTnLst>
                          </p:cTn>
                        </p:par>
                        <p:par>
                          <p:cTn id="54" fill="hold">
                            <p:stCondLst>
                              <p:cond delay="5000"/>
                            </p:stCondLst>
                            <p:childTnLst>
                              <p:par>
                                <p:cTn id="55" presetID="10" presetClass="entr" presetSubtype="0" fill="hold" grpId="15" nodeType="afterEffect">
                                  <p:stCondLst>
                                    <p:cond delay="0"/>
                                  </p:stCondLst>
                                  <p:iterate>
                                    <p:tmAbs val="0"/>
                                  </p:iterate>
                                  <p:childTnLst>
                                    <p:set>
                                      <p:cBhvr>
                                        <p:cTn id="56" fill="hold"/>
                                        <p:tgtEl>
                                          <p:spTgt spid="118"/>
                                        </p:tgtEl>
                                        <p:attrNameLst>
                                          <p:attrName>style.visibility</p:attrName>
                                        </p:attrNameLst>
                                      </p:cBhvr>
                                      <p:to>
                                        <p:strVal val="visible"/>
                                      </p:to>
                                    </p:set>
                                    <p:animEffect transition="in" filter="fade">
                                      <p:cBhvr>
                                        <p:cTn id="57" dur="250"/>
                                        <p:tgtEl>
                                          <p:spTgt spid="118"/>
                                        </p:tgtEl>
                                      </p:cBhvr>
                                    </p:animEffect>
                                  </p:childTnLst>
                                </p:cTn>
                              </p:par>
                            </p:childTnLst>
                          </p:cTn>
                        </p:par>
                        <p:par>
                          <p:cTn id="58" fill="hold">
                            <p:stCondLst>
                              <p:cond delay="5250"/>
                            </p:stCondLst>
                            <p:childTnLst>
                              <p:par>
                                <p:cTn id="59" presetID="10" presetClass="entr" presetSubtype="0" fill="hold" grpId="16" nodeType="afterEffect">
                                  <p:stCondLst>
                                    <p:cond delay="0"/>
                                  </p:stCondLst>
                                  <p:iterate>
                                    <p:tmAbs val="0"/>
                                  </p:iterate>
                                  <p:childTnLst>
                                    <p:set>
                                      <p:cBhvr>
                                        <p:cTn id="60" fill="hold"/>
                                        <p:tgtEl>
                                          <p:spTgt spid="119"/>
                                        </p:tgtEl>
                                        <p:attrNameLst>
                                          <p:attrName>style.visibility</p:attrName>
                                        </p:attrNameLst>
                                      </p:cBhvr>
                                      <p:to>
                                        <p:strVal val="visible"/>
                                      </p:to>
                                    </p:set>
                                    <p:animEffect transition="in" filter="fade">
                                      <p:cBhvr>
                                        <p:cTn id="61" dur="250"/>
                                        <p:tgtEl>
                                          <p:spTgt spid="119"/>
                                        </p:tgtEl>
                                      </p:cBhvr>
                                    </p:animEffect>
                                  </p:childTnLst>
                                </p:cTn>
                              </p:par>
                            </p:childTnLst>
                          </p:cTn>
                        </p:par>
                        <p:par>
                          <p:cTn id="62" fill="hold">
                            <p:stCondLst>
                              <p:cond delay="5500"/>
                            </p:stCondLst>
                            <p:childTnLst>
                              <p:par>
                                <p:cTn id="63" presetID="10" presetClass="entr" presetSubtype="0" fill="hold" grpId="17" nodeType="afterEffect">
                                  <p:stCondLst>
                                    <p:cond delay="0"/>
                                  </p:stCondLst>
                                  <p:iterate>
                                    <p:tmAbs val="0"/>
                                  </p:iterate>
                                  <p:childTnLst>
                                    <p:set>
                                      <p:cBhvr>
                                        <p:cTn id="64" fill="hold"/>
                                        <p:tgtEl>
                                          <p:spTgt spid="142"/>
                                        </p:tgtEl>
                                        <p:attrNameLst>
                                          <p:attrName>style.visibility</p:attrName>
                                        </p:attrNameLst>
                                      </p:cBhvr>
                                      <p:to>
                                        <p:strVal val="visible"/>
                                      </p:to>
                                    </p:set>
                                    <p:animEffect transition="in" filter="fade">
                                      <p:cBhvr>
                                        <p:cTn id="65" dur="500"/>
                                        <p:tgtEl>
                                          <p:spTgt spid="142"/>
                                        </p:tgtEl>
                                      </p:cBhvr>
                                    </p:animEffect>
                                  </p:childTnLst>
                                </p:cTn>
                              </p:par>
                            </p:childTnLst>
                          </p:cTn>
                        </p:par>
                        <p:par>
                          <p:cTn id="66" fill="hold">
                            <p:stCondLst>
                              <p:cond delay="6000"/>
                            </p:stCondLst>
                            <p:childTnLst>
                              <p:par>
                                <p:cTn id="67" presetID="23" presetClass="entr" presetSubtype="32" fill="hold" grpId="18" nodeType="afterEffect">
                                  <p:stCondLst>
                                    <p:cond delay="0"/>
                                  </p:stCondLst>
                                  <p:iterate>
                                    <p:tmAbs val="0"/>
                                  </p:iterate>
                                  <p:childTnLst>
                                    <p:set>
                                      <p:cBhvr>
                                        <p:cTn id="68" fill="hold"/>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childTnLst>
                                </p:cTn>
                              </p:par>
                            </p:childTnLst>
                          </p:cTn>
                        </p:par>
                        <p:par>
                          <p:cTn id="71" fill="hold">
                            <p:stCondLst>
                              <p:cond delay="6500"/>
                            </p:stCondLst>
                            <p:childTnLst>
                              <p:par>
                                <p:cTn id="72" presetID="9" presetClass="entr" presetSubtype="0" fill="hold" grpId="19" nodeType="afterEffect">
                                  <p:stCondLst>
                                    <p:cond delay="0"/>
                                  </p:stCondLst>
                                  <p:iterate>
                                    <p:tmAbs val="0"/>
                                  </p:iterate>
                                  <p:childTnLst>
                                    <p:set>
                                      <p:cBhvr>
                                        <p:cTn id="73" fill="hold"/>
                                        <p:tgtEl>
                                          <p:spTgt spid="121"/>
                                        </p:tgtEl>
                                        <p:attrNameLst>
                                          <p:attrName>style.visibility</p:attrName>
                                        </p:attrNameLst>
                                      </p:cBhvr>
                                      <p:to>
                                        <p:strVal val="visible"/>
                                      </p:to>
                                    </p:set>
                                    <p:animEffect transition="in" filter="dissolve">
                                      <p:cBhvr>
                                        <p:cTn id="74" dur="500"/>
                                        <p:tgtEl>
                                          <p:spTgt spid="121"/>
                                        </p:tgtEl>
                                      </p:cBhvr>
                                    </p:animEffect>
                                  </p:childTnLst>
                                </p:cTn>
                              </p:par>
                            </p:childTnLst>
                          </p:cTn>
                        </p:par>
                        <p:par>
                          <p:cTn id="75" fill="hold">
                            <p:stCondLst>
                              <p:cond delay="7000"/>
                            </p:stCondLst>
                            <p:childTnLst>
                              <p:par>
                                <p:cTn id="76" presetID="9" presetClass="entr" presetSubtype="0" fill="hold" grpId="20" nodeType="afterEffect">
                                  <p:stCondLst>
                                    <p:cond delay="0"/>
                                  </p:stCondLst>
                                  <p:iterate>
                                    <p:tmAbs val="0"/>
                                  </p:iterate>
                                  <p:childTnLst>
                                    <p:set>
                                      <p:cBhvr>
                                        <p:cTn id="77" fill="hold"/>
                                        <p:tgtEl>
                                          <p:spTgt spid="122"/>
                                        </p:tgtEl>
                                        <p:attrNameLst>
                                          <p:attrName>style.visibility</p:attrName>
                                        </p:attrNameLst>
                                      </p:cBhvr>
                                      <p:to>
                                        <p:strVal val="visible"/>
                                      </p:to>
                                    </p:set>
                                    <p:animEffect transition="in" filter="dissolve">
                                      <p:cBhvr>
                                        <p:cTn id="78" dur="500"/>
                                        <p:tgtEl>
                                          <p:spTgt spid="122"/>
                                        </p:tgtEl>
                                      </p:cBhvr>
                                    </p:animEffect>
                                  </p:childTnLst>
                                </p:cTn>
                              </p:par>
                            </p:childTnLst>
                          </p:cTn>
                        </p:par>
                        <p:par>
                          <p:cTn id="79" fill="hold">
                            <p:stCondLst>
                              <p:cond delay="7500"/>
                            </p:stCondLst>
                            <p:childTnLst>
                              <p:par>
                                <p:cTn id="80" presetID="9" presetClass="entr" presetSubtype="0" fill="hold" grpId="21" nodeType="afterEffect">
                                  <p:stCondLst>
                                    <p:cond delay="0"/>
                                  </p:stCondLst>
                                  <p:iterate>
                                    <p:tmAbs val="0"/>
                                  </p:iterate>
                                  <p:childTnLst>
                                    <p:set>
                                      <p:cBhvr>
                                        <p:cTn id="81" fill="hold"/>
                                        <p:tgtEl>
                                          <p:spTgt spid="120"/>
                                        </p:tgtEl>
                                        <p:attrNameLst>
                                          <p:attrName>style.visibility</p:attrName>
                                        </p:attrNameLst>
                                      </p:cBhvr>
                                      <p:to>
                                        <p:strVal val="visible"/>
                                      </p:to>
                                    </p:set>
                                    <p:animEffect transition="in" filter="dissolve">
                                      <p:cBhvr>
                                        <p:cTn id="82" dur="500"/>
                                        <p:tgtEl>
                                          <p:spTgt spid="120"/>
                                        </p:tgtEl>
                                      </p:cBhvr>
                                    </p:animEffect>
                                  </p:childTnLst>
                                </p:cTn>
                              </p:par>
                            </p:childTnLst>
                          </p:cTn>
                        </p:par>
                        <p:par>
                          <p:cTn id="83" fill="hold">
                            <p:stCondLst>
                              <p:cond delay="8000"/>
                            </p:stCondLst>
                            <p:childTnLst>
                              <p:par>
                                <p:cTn id="84" presetID="10" presetClass="entr" presetSubtype="0" fill="hold" grpId="22" nodeType="afterEffect">
                                  <p:stCondLst>
                                    <p:cond delay="0"/>
                                  </p:stCondLst>
                                  <p:iterate>
                                    <p:tmAbs val="0"/>
                                  </p:iterate>
                                  <p:childTnLst>
                                    <p:set>
                                      <p:cBhvr>
                                        <p:cTn id="85" fill="hold"/>
                                        <p:tgtEl>
                                          <p:spTgt spid="123"/>
                                        </p:tgtEl>
                                        <p:attrNameLst>
                                          <p:attrName>style.visibility</p:attrName>
                                        </p:attrNameLst>
                                      </p:cBhvr>
                                      <p:to>
                                        <p:strVal val="visible"/>
                                      </p:to>
                                    </p:set>
                                    <p:animEffect transition="in" filter="fade">
                                      <p:cBhvr>
                                        <p:cTn id="86" dur="250"/>
                                        <p:tgtEl>
                                          <p:spTgt spid="123"/>
                                        </p:tgtEl>
                                      </p:cBhvr>
                                    </p:animEffect>
                                  </p:childTnLst>
                                </p:cTn>
                              </p:par>
                            </p:childTnLst>
                          </p:cTn>
                        </p:par>
                        <p:par>
                          <p:cTn id="87" fill="hold">
                            <p:stCondLst>
                              <p:cond delay="8250"/>
                            </p:stCondLst>
                            <p:childTnLst>
                              <p:par>
                                <p:cTn id="88" presetID="10" presetClass="entr" presetSubtype="0" fill="hold" grpId="23" nodeType="afterEffect">
                                  <p:stCondLst>
                                    <p:cond delay="0"/>
                                  </p:stCondLst>
                                  <p:iterate>
                                    <p:tmAbs val="0"/>
                                  </p:iterate>
                                  <p:childTnLst>
                                    <p:set>
                                      <p:cBhvr>
                                        <p:cTn id="89" fill="hold"/>
                                        <p:tgtEl>
                                          <p:spTgt spid="124"/>
                                        </p:tgtEl>
                                        <p:attrNameLst>
                                          <p:attrName>style.visibility</p:attrName>
                                        </p:attrNameLst>
                                      </p:cBhvr>
                                      <p:to>
                                        <p:strVal val="visible"/>
                                      </p:to>
                                    </p:set>
                                    <p:animEffect transition="in" filter="fade">
                                      <p:cBhvr>
                                        <p:cTn id="90" dur="250"/>
                                        <p:tgtEl>
                                          <p:spTgt spid="124"/>
                                        </p:tgtEl>
                                      </p:cBhvr>
                                    </p:animEffect>
                                  </p:childTnLst>
                                </p:cTn>
                              </p:par>
                            </p:childTnLst>
                          </p:cTn>
                        </p:par>
                        <p:par>
                          <p:cTn id="91" fill="hold">
                            <p:stCondLst>
                              <p:cond delay="8500"/>
                            </p:stCondLst>
                            <p:childTnLst>
                              <p:par>
                                <p:cTn id="92" presetID="10" presetClass="entr" presetSubtype="0" fill="hold" grpId="24" nodeType="afterEffect">
                                  <p:stCondLst>
                                    <p:cond delay="0"/>
                                  </p:stCondLst>
                                  <p:iterate>
                                    <p:tmAbs val="0"/>
                                  </p:iterate>
                                  <p:childTnLst>
                                    <p:set>
                                      <p:cBhvr>
                                        <p:cTn id="93" fill="hold"/>
                                        <p:tgtEl>
                                          <p:spTgt spid="143"/>
                                        </p:tgtEl>
                                        <p:attrNameLst>
                                          <p:attrName>style.visibility</p:attrName>
                                        </p:attrNameLst>
                                      </p:cBhvr>
                                      <p:to>
                                        <p:strVal val="visible"/>
                                      </p:to>
                                    </p:set>
                                    <p:animEffect transition="in" filter="fade">
                                      <p:cBhvr>
                                        <p:cTn id="94" dur="500"/>
                                        <p:tgtEl>
                                          <p:spTgt spid="143"/>
                                        </p:tgtEl>
                                      </p:cBhvr>
                                    </p:animEffect>
                                  </p:childTnLst>
                                </p:cTn>
                              </p:par>
                            </p:childTnLst>
                          </p:cTn>
                        </p:par>
                        <p:par>
                          <p:cTn id="95" fill="hold">
                            <p:stCondLst>
                              <p:cond delay="9000"/>
                            </p:stCondLst>
                            <p:childTnLst>
                              <p:par>
                                <p:cTn id="96" presetID="23" presetClass="entr" presetSubtype="32" fill="hold" grpId="25" nodeType="afterEffect">
                                  <p:stCondLst>
                                    <p:cond delay="0"/>
                                  </p:stCondLst>
                                  <p:iterate>
                                    <p:tmAbs val="0"/>
                                  </p:iterate>
                                  <p:childTnLst>
                                    <p:set>
                                      <p:cBhvr>
                                        <p:cTn id="97" fill="hold"/>
                                        <p:tgtEl>
                                          <p:spTgt spid="139"/>
                                        </p:tgtEl>
                                        <p:attrNameLst>
                                          <p:attrName>style.visibility</p:attrName>
                                        </p:attrNameLst>
                                      </p:cBhvr>
                                      <p:to>
                                        <p:strVal val="visible"/>
                                      </p:to>
                                    </p:set>
                                    <p:anim calcmode="lin" valueType="num">
                                      <p:cBhvr>
                                        <p:cTn id="98" dur="500" fill="hold"/>
                                        <p:tgtEl>
                                          <p:spTgt spid="139"/>
                                        </p:tgtEl>
                                        <p:attrNameLst>
                                          <p:attrName>ppt_w</p:attrName>
                                        </p:attrNameLst>
                                      </p:cBhvr>
                                      <p:tavLst>
                                        <p:tav tm="0">
                                          <p:val>
                                            <p:fltVal val="0"/>
                                          </p:val>
                                        </p:tav>
                                        <p:tav tm="100000">
                                          <p:val>
                                            <p:strVal val="#ppt_w"/>
                                          </p:val>
                                        </p:tav>
                                      </p:tavLst>
                                    </p:anim>
                                    <p:anim calcmode="lin" valueType="num">
                                      <p:cBhvr>
                                        <p:cTn id="99" dur="500" fill="hold"/>
                                        <p:tgtEl>
                                          <p:spTgt spid="139"/>
                                        </p:tgtEl>
                                        <p:attrNameLst>
                                          <p:attrName>ppt_h</p:attrName>
                                        </p:attrNameLst>
                                      </p:cBhvr>
                                      <p:tavLst>
                                        <p:tav tm="0">
                                          <p:val>
                                            <p:fltVal val="0"/>
                                          </p:val>
                                        </p:tav>
                                        <p:tav tm="100000">
                                          <p:val>
                                            <p:strVal val="#ppt_h"/>
                                          </p:val>
                                        </p:tav>
                                      </p:tavLst>
                                    </p:anim>
                                  </p:childTnLst>
                                </p:cTn>
                              </p:par>
                            </p:childTnLst>
                          </p:cTn>
                        </p:par>
                        <p:par>
                          <p:cTn id="100" fill="hold">
                            <p:stCondLst>
                              <p:cond delay="9500"/>
                            </p:stCondLst>
                            <p:childTnLst>
                              <p:par>
                                <p:cTn id="101" presetID="9" presetClass="entr" presetSubtype="0" fill="hold" grpId="26" nodeType="afterEffect">
                                  <p:stCondLst>
                                    <p:cond delay="0"/>
                                  </p:stCondLst>
                                  <p:iterate>
                                    <p:tmAbs val="0"/>
                                  </p:iterate>
                                  <p:childTnLst>
                                    <p:set>
                                      <p:cBhvr>
                                        <p:cTn id="102" fill="hold"/>
                                        <p:tgtEl>
                                          <p:spTgt spid="126"/>
                                        </p:tgtEl>
                                        <p:attrNameLst>
                                          <p:attrName>style.visibility</p:attrName>
                                        </p:attrNameLst>
                                      </p:cBhvr>
                                      <p:to>
                                        <p:strVal val="visible"/>
                                      </p:to>
                                    </p:set>
                                    <p:animEffect transition="in" filter="dissolve">
                                      <p:cBhvr>
                                        <p:cTn id="10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1" animBg="1" advAuto="0"/>
      <p:bldP spid="109" grpId="2" animBg="1" advAuto="0"/>
      <p:bldP spid="110" grpId="7" animBg="1" advAuto="0"/>
      <p:bldP spid="111" grpId="5" animBg="1" advAuto="0"/>
      <p:bldP spid="112" grpId="6" animBg="1" advAuto="0"/>
      <p:bldP spid="113" grpId="8" animBg="1" advAuto="0"/>
      <p:bldP spid="114" grpId="9" animBg="1" advAuto="0"/>
      <p:bldP spid="116" grpId="12" animBg="1" advAuto="0"/>
      <p:bldP spid="118" grpId="15" animBg="1" advAuto="0"/>
      <p:bldP spid="119" grpId="16" animBg="1" advAuto="0"/>
      <p:bldP spid="120" grpId="21" animBg="1" advAuto="0"/>
      <p:bldP spid="121" grpId="19" animBg="1" advAuto="0"/>
      <p:bldP spid="122" grpId="20" animBg="1" advAuto="0"/>
      <p:bldP spid="123" grpId="22" animBg="1" advAuto="0"/>
      <p:bldP spid="124" grpId="23" animBg="1" advAuto="0"/>
      <p:bldP spid="126" grpId="26" animBg="1" advAuto="0"/>
      <p:bldP spid="130" grpId="4" animBg="1" advAuto="0"/>
      <p:bldP spid="133" grpId="11" animBg="1" advAuto="0"/>
      <p:bldP spid="136" grpId="18" animBg="1" advAuto="0"/>
      <p:bldP spid="139" grpId="25" animBg="1" advAuto="0"/>
      <p:bldP spid="140" grpId="3" animBg="1" advAuto="0"/>
      <p:bldP spid="141" grpId="10" animBg="1" advAuto="0"/>
      <p:bldP spid="142" grpId="17" animBg="1" advAuto="0"/>
      <p:bldP spid="143" grpId="2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png"/>
          <p:cNvPicPr/>
          <p:nvPr/>
        </p:nvPicPr>
        <p:blipFill>
          <a:blip r:embed="rId3">
            <a:extLst/>
          </a:blip>
          <a:stretch>
            <a:fillRect/>
          </a:stretch>
        </p:blipFill>
        <p:spPr>
          <a:xfrm>
            <a:off x="3390900" y="4262438"/>
            <a:ext cx="3081338" cy="6629400"/>
          </a:xfrm>
          <a:prstGeom prst="rect">
            <a:avLst/>
          </a:prstGeom>
          <a:ln w="12700">
            <a:miter lim="400000"/>
          </a:ln>
        </p:spPr>
      </p:pic>
      <p:pic>
        <p:nvPicPr>
          <p:cNvPr id="162" name="image.png"/>
          <p:cNvPicPr/>
          <p:nvPr/>
        </p:nvPicPr>
        <p:blipFill>
          <a:blip r:embed="rId4">
            <a:extLst/>
          </a:blip>
          <a:stretch>
            <a:fillRect/>
          </a:stretch>
        </p:blipFill>
        <p:spPr>
          <a:xfrm>
            <a:off x="4760119" y="4224338"/>
            <a:ext cx="3109913" cy="6629400"/>
          </a:xfrm>
          <a:prstGeom prst="rect">
            <a:avLst/>
          </a:prstGeom>
          <a:ln w="12700">
            <a:miter lim="400000"/>
          </a:ln>
        </p:spPr>
      </p:pic>
      <p:sp>
        <p:nvSpPr>
          <p:cNvPr id="163" name="Shape 163"/>
          <p:cNvSpPr/>
          <p:nvPr/>
        </p:nvSpPr>
        <p:spPr>
          <a:xfrm>
            <a:off x="9934575" y="4943475"/>
            <a:ext cx="481013" cy="85725"/>
          </a:xfrm>
          <a:prstGeom prst="rect">
            <a:avLst/>
          </a:prstGeom>
          <a:solidFill>
            <a:srgbClr val="C01900"/>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164" name="Shape 164"/>
          <p:cNvSpPr/>
          <p:nvPr/>
        </p:nvSpPr>
        <p:spPr>
          <a:xfrm>
            <a:off x="9796463" y="5079207"/>
            <a:ext cx="3839513" cy="969494"/>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defRPr sz="1800">
                <a:uFillTx/>
              </a:defRPr>
            </a:pPr>
            <a:r>
              <a:rPr lang="zh-CN" altLang="en-US" sz="5400" dirty="0" smtClean="0">
                <a:solidFill>
                  <a:srgbClr val="FFFFFF"/>
                </a:solidFill>
                <a:uFill>
                  <a:solidFill>
                    <a:srgbClr val="FFFFFF"/>
                  </a:solidFill>
                </a:uFill>
              </a:rPr>
              <a:t>可视化报表</a:t>
            </a:r>
            <a:r>
              <a:rPr sz="5400" dirty="0" smtClean="0">
                <a:solidFill>
                  <a:srgbClr val="FFFFFF"/>
                </a:solidFill>
                <a:uFill>
                  <a:solidFill>
                    <a:srgbClr val="FFFFFF"/>
                  </a:solidFill>
                </a:uFill>
              </a:rPr>
              <a:t> </a:t>
            </a:r>
            <a:endParaRPr sz="5400" dirty="0">
              <a:solidFill>
                <a:srgbClr val="FFFFFF"/>
              </a:solidFill>
              <a:uFill>
                <a:solidFill>
                  <a:srgbClr val="FFFFFF"/>
                </a:solidFill>
              </a:uFill>
            </a:endParaRPr>
          </a:p>
        </p:txBody>
      </p:sp>
      <p:sp>
        <p:nvSpPr>
          <p:cNvPr id="165" name="Shape 165"/>
          <p:cNvSpPr/>
          <p:nvPr/>
        </p:nvSpPr>
        <p:spPr>
          <a:xfrm>
            <a:off x="9515475" y="6886575"/>
            <a:ext cx="5372100" cy="2631488"/>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FFFFFF"/>
                </a:solidFill>
                <a:uFill>
                  <a:solidFill>
                    <a:srgbClr val="FFFFFF"/>
                  </a:solidFill>
                </a:uFill>
              </a:defRPr>
            </a:lvl1pPr>
          </a:lstStyle>
          <a:p>
            <a:pPr lvl="0">
              <a:defRPr sz="1800">
                <a:solidFill>
                  <a:srgbClr val="000000"/>
                </a:solidFill>
                <a:uFillTx/>
              </a:defRPr>
            </a:pPr>
            <a:r>
              <a:rPr lang="zh-CN" altLang="zh-CN" dirty="0"/>
              <a:t>根据消费信息生成收支报表，通过图表的形式，形象的向用户展示当年或当月的收支情况和各类消费情况。用户也可不按年月划分，可自己设置起止时间，例如将生活费发放日或者工资发放日作为划分点</a:t>
            </a:r>
            <a:r>
              <a:rPr lang="zh-CN" altLang="zh-CN" dirty="0" smtClean="0"/>
              <a:t>。</a:t>
            </a:r>
            <a:r>
              <a:rPr lang="zh-CN" altLang="zh-CN" dirty="0"/>
              <a:t>根据消费信息生成收支报表，通过图表的形式，形象的向用户展示当年或当月的收支情况和各类消费情况。用户也可不按年月划分，可自己设置起止时间，例如将生活费发放日或者工资发放日作为划分点。 </a:t>
            </a:r>
            <a:endParaRPr dirty="0"/>
          </a:p>
        </p:txBody>
      </p:sp>
      <p:pic>
        <p:nvPicPr>
          <p:cNvPr id="166" name="kotak gambar 3.jpg"/>
          <p:cNvPicPr/>
          <p:nvPr/>
        </p:nvPicPr>
        <p:blipFill>
          <a:blip r:embed="rId5">
            <a:extLst>
              <a:ext uri="{28A0092B-C50C-407E-A947-70E740481C1C}">
                <a14:useLocalDpi xmlns:a14="http://schemas.microsoft.com/office/drawing/2010/main" val="0"/>
              </a:ext>
            </a:extLst>
          </a:blip>
          <a:stretch>
            <a:fillRect/>
          </a:stretch>
        </p:blipFill>
        <p:spPr>
          <a:xfrm>
            <a:off x="5038725" y="5226575"/>
            <a:ext cx="2590800" cy="4596350"/>
          </a:xfrm>
          <a:prstGeom prst="rect">
            <a:avLst/>
          </a:prstGeom>
          <a:ln w="12700">
            <a:miter lim="400000"/>
          </a:ln>
        </p:spPr>
      </p:pic>
      <p:sp>
        <p:nvSpPr>
          <p:cNvPr id="167" name="Shape 167"/>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168" name="Shape 168"/>
          <p:cNvSpPr/>
          <p:nvPr/>
        </p:nvSpPr>
        <p:spPr>
          <a:xfrm>
            <a:off x="514351" y="2067736"/>
            <a:ext cx="2031325"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lang="zh-CN" altLang="en-US" sz="3600" dirty="0" smtClean="0">
                <a:solidFill>
                  <a:schemeClr val="bg1"/>
                </a:solidFill>
              </a:rPr>
              <a:t>免费功能</a:t>
            </a:r>
            <a:endParaRPr sz="3600" dirty="0">
              <a:solidFill>
                <a:schemeClr val="bg1"/>
              </a:solidFill>
            </a:endParaRPr>
          </a:p>
        </p:txBody>
      </p:sp>
      <p:sp>
        <p:nvSpPr>
          <p:cNvPr id="169" name="Shape 169"/>
          <p:cNvSpPr/>
          <p:nvPr/>
        </p:nvSpPr>
        <p:spPr>
          <a:xfrm>
            <a:off x="399842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endParaRPr sz="2250" dirty="0"/>
          </a:p>
        </p:txBody>
      </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61"/>
                                        </p:tgtEl>
                                        <p:attrNameLst>
                                          <p:attrName>style.visibility</p:attrName>
                                        </p:attrNameLst>
                                      </p:cBhvr>
                                      <p:to>
                                        <p:strVal val="visible"/>
                                      </p:to>
                                    </p:set>
                                    <p:animEffect transition="in" filter="fade">
                                      <p:cBhvr>
                                        <p:cTn id="7" dur="250"/>
                                        <p:tgtEl>
                                          <p:spTgt spid="161"/>
                                        </p:tgtEl>
                                      </p:cBhvr>
                                    </p:animEffect>
                                  </p:childTnLst>
                                </p:cTn>
                              </p:par>
                            </p:childTnLst>
                          </p:cTn>
                        </p:par>
                        <p:par>
                          <p:cTn id="8" fill="hold">
                            <p:stCondLst>
                              <p:cond delay="250"/>
                            </p:stCondLst>
                            <p:childTnLst>
                              <p:par>
                                <p:cTn id="9" presetID="10" presetClass="entr" presetSubtype="0" fill="hold" grpId="2" nodeType="afterEffect">
                                  <p:stCondLst>
                                    <p:cond delay="0"/>
                                  </p:stCondLst>
                                  <p:iterate>
                                    <p:tmAbs val="0"/>
                                  </p:iterate>
                                  <p:childTnLst>
                                    <p:set>
                                      <p:cBhvr>
                                        <p:cTn id="10" fill="hold"/>
                                        <p:tgtEl>
                                          <p:spTgt spid="162"/>
                                        </p:tgtEl>
                                        <p:attrNameLst>
                                          <p:attrName>style.visibility</p:attrName>
                                        </p:attrNameLst>
                                      </p:cBhvr>
                                      <p:to>
                                        <p:strVal val="visible"/>
                                      </p:to>
                                    </p:set>
                                    <p:animEffect transition="in" filter="fade">
                                      <p:cBhvr>
                                        <p:cTn id="11" dur="250"/>
                                        <p:tgtEl>
                                          <p:spTgt spid="162"/>
                                        </p:tgtEl>
                                      </p:cBhvr>
                                    </p:animEffect>
                                  </p:childTnLst>
                                </p:cTn>
                              </p:par>
                            </p:childTnLst>
                          </p:cTn>
                        </p:par>
                        <p:par>
                          <p:cTn id="12" fill="hold">
                            <p:stCondLst>
                              <p:cond delay="500"/>
                            </p:stCondLst>
                            <p:childTnLst>
                              <p:par>
                                <p:cTn id="13" presetID="10" presetClass="entr" presetSubtype="0" fill="hold" grpId="3" nodeType="afterEffect">
                                  <p:stCondLst>
                                    <p:cond delay="0"/>
                                  </p:stCondLst>
                                  <p:iterate>
                                    <p:tmAbs val="0"/>
                                  </p:iterate>
                                  <p:childTnLst>
                                    <p:set>
                                      <p:cBhvr>
                                        <p:cTn id="14" fill="hold"/>
                                        <p:tgtEl>
                                          <p:spTgt spid="166"/>
                                        </p:tgtEl>
                                        <p:attrNameLst>
                                          <p:attrName>style.visibility</p:attrName>
                                        </p:attrNameLst>
                                      </p:cBhvr>
                                      <p:to>
                                        <p:strVal val="visible"/>
                                      </p:to>
                                    </p:set>
                                    <p:animEffect transition="in" filter="fade">
                                      <p:cBhvr>
                                        <p:cTn id="15" dur="300"/>
                                        <p:tgtEl>
                                          <p:spTgt spid="166"/>
                                        </p:tgtEl>
                                      </p:cBhvr>
                                    </p:animEffect>
                                  </p:childTnLst>
                                </p:cTn>
                              </p:par>
                            </p:childTnLst>
                          </p:cTn>
                        </p:par>
                        <p:par>
                          <p:cTn id="16" fill="hold">
                            <p:stCondLst>
                              <p:cond delay="800"/>
                            </p:stCondLst>
                            <p:childTnLst>
                              <p:par>
                                <p:cTn id="17" presetID="9" presetClass="entr" presetSubtype="0" fill="hold" grpId="4" nodeType="afterEffect">
                                  <p:stCondLst>
                                    <p:cond delay="0"/>
                                  </p:stCondLst>
                                  <p:iterate>
                                    <p:tmAbs val="0"/>
                                  </p:iterate>
                                  <p:childTnLst>
                                    <p:set>
                                      <p:cBhvr>
                                        <p:cTn id="18" fill="hold"/>
                                        <p:tgtEl>
                                          <p:spTgt spid="163"/>
                                        </p:tgtEl>
                                        <p:attrNameLst>
                                          <p:attrName>style.visibility</p:attrName>
                                        </p:attrNameLst>
                                      </p:cBhvr>
                                      <p:to>
                                        <p:strVal val="visible"/>
                                      </p:to>
                                    </p:set>
                                    <p:animEffect transition="in" filter="dissolve">
                                      <p:cBhvr>
                                        <p:cTn id="19" dur="500"/>
                                        <p:tgtEl>
                                          <p:spTgt spid="163"/>
                                        </p:tgtEl>
                                      </p:cBhvr>
                                    </p:animEffect>
                                  </p:childTnLst>
                                </p:cTn>
                              </p:par>
                            </p:childTnLst>
                          </p:cTn>
                        </p:par>
                        <p:par>
                          <p:cTn id="20" fill="hold">
                            <p:stCondLst>
                              <p:cond delay="1300"/>
                            </p:stCondLst>
                            <p:childTnLst>
                              <p:par>
                                <p:cTn id="21" presetID="9" presetClass="entr" presetSubtype="0" fill="hold" grpId="5" nodeType="afterEffect">
                                  <p:stCondLst>
                                    <p:cond delay="0"/>
                                  </p:stCondLst>
                                  <p:iterate>
                                    <p:tmAbs val="0"/>
                                  </p:iterate>
                                  <p:childTnLst>
                                    <p:set>
                                      <p:cBhvr>
                                        <p:cTn id="22" fill="hold"/>
                                        <p:tgtEl>
                                          <p:spTgt spid="164"/>
                                        </p:tgtEl>
                                        <p:attrNameLst>
                                          <p:attrName>style.visibility</p:attrName>
                                        </p:attrNameLst>
                                      </p:cBhvr>
                                      <p:to>
                                        <p:strVal val="visible"/>
                                      </p:to>
                                    </p:set>
                                    <p:animEffect transition="in" filter="dissolve">
                                      <p:cBhvr>
                                        <p:cTn id="23" dur="500"/>
                                        <p:tgtEl>
                                          <p:spTgt spid="164"/>
                                        </p:tgtEl>
                                      </p:cBhvr>
                                    </p:animEffect>
                                  </p:childTnLst>
                                </p:cTn>
                              </p:par>
                            </p:childTnLst>
                          </p:cTn>
                        </p:par>
                        <p:par>
                          <p:cTn id="24" fill="hold">
                            <p:stCondLst>
                              <p:cond delay="1800"/>
                            </p:stCondLst>
                            <p:childTnLst>
                              <p:par>
                                <p:cTn id="25" presetID="9" presetClass="entr" presetSubtype="0" fill="hold" grpId="6" nodeType="afterEffect">
                                  <p:stCondLst>
                                    <p:cond delay="0"/>
                                  </p:stCondLst>
                                  <p:iterate>
                                    <p:tmAbs val="0"/>
                                  </p:iterate>
                                  <p:childTnLst>
                                    <p:set>
                                      <p:cBhvr>
                                        <p:cTn id="26" fill="hold"/>
                                        <p:tgtEl>
                                          <p:spTgt spid="165"/>
                                        </p:tgtEl>
                                        <p:attrNameLst>
                                          <p:attrName>style.visibility</p:attrName>
                                        </p:attrNameLst>
                                      </p:cBhvr>
                                      <p:to>
                                        <p:strVal val="visible"/>
                                      </p:to>
                                    </p:set>
                                    <p:animEffect transition="in" filter="dissolve">
                                      <p:cBhvr>
                                        <p:cTn id="2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animBg="1" advAuto="0"/>
      <p:bldP spid="162" grpId="2" animBg="1" advAuto="0"/>
      <p:bldP spid="163" grpId="4" animBg="1" advAuto="0"/>
      <p:bldP spid="164" grpId="5" animBg="1" advAuto="0"/>
      <p:bldP spid="165" grpId="6" animBg="1" advAuto="0"/>
      <p:bldP spid="166"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2843212" y="3657600"/>
            <a:ext cx="481013" cy="85725"/>
          </a:xfrm>
          <a:prstGeom prst="rect">
            <a:avLst/>
          </a:prstGeom>
          <a:solidFill>
            <a:srgbClr val="C01900"/>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172" name="Shape 172"/>
          <p:cNvSpPr/>
          <p:nvPr/>
        </p:nvSpPr>
        <p:spPr>
          <a:xfrm>
            <a:off x="2705100" y="3793332"/>
            <a:ext cx="2954655" cy="969494"/>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defRPr sz="1800">
                <a:uFillTx/>
              </a:defRPr>
            </a:pPr>
            <a:r>
              <a:rPr lang="zh-CN" altLang="en-US" sz="5400" dirty="0" smtClean="0">
                <a:solidFill>
                  <a:srgbClr val="404040"/>
                </a:solidFill>
                <a:uFill>
                  <a:solidFill>
                    <a:srgbClr val="404040"/>
                  </a:solidFill>
                </a:uFill>
              </a:rPr>
              <a:t>记账提醒</a:t>
            </a:r>
            <a:endParaRPr sz="5400" dirty="0">
              <a:solidFill>
                <a:srgbClr val="404040"/>
              </a:solidFill>
              <a:uFill>
                <a:solidFill>
                  <a:srgbClr val="404040"/>
                </a:solidFill>
              </a:uFill>
            </a:endParaRPr>
          </a:p>
        </p:txBody>
      </p:sp>
      <p:sp>
        <p:nvSpPr>
          <p:cNvPr id="173" name="Shape 173"/>
          <p:cNvSpPr/>
          <p:nvPr/>
        </p:nvSpPr>
        <p:spPr>
          <a:xfrm>
            <a:off x="2728913" y="5600700"/>
            <a:ext cx="5372100" cy="369330"/>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en-US" sz="1500" dirty="0" smtClean="0"/>
              <a:t>准备好了吗？来记个账吧！</a:t>
            </a:r>
            <a:r>
              <a:rPr sz="1500" dirty="0" smtClean="0"/>
              <a:t> </a:t>
            </a:r>
            <a:endParaRPr sz="1500" dirty="0"/>
          </a:p>
        </p:txBody>
      </p:sp>
      <p:sp>
        <p:nvSpPr>
          <p:cNvPr id="174" name="Shape 174"/>
          <p:cNvSpPr/>
          <p:nvPr/>
        </p:nvSpPr>
        <p:spPr>
          <a:xfrm>
            <a:off x="3262312" y="7205663"/>
            <a:ext cx="3138488" cy="569385"/>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wrap="square" tIns="68579" bIns="68579">
            <a:spAutoFit/>
          </a:bodyPr>
          <a:lstStyle>
            <a:lvl1pPr>
              <a:defRPr sz="3200">
                <a:solidFill>
                  <a:srgbClr val="404040"/>
                </a:solidFill>
                <a:uFill>
                  <a:solidFill>
                    <a:srgbClr val="404040"/>
                  </a:solidFill>
                </a:uFill>
              </a:defRPr>
            </a:lvl1pPr>
          </a:lstStyle>
          <a:p>
            <a:pPr lvl="0">
              <a:defRPr sz="1800">
                <a:solidFill>
                  <a:srgbClr val="000000"/>
                </a:solidFill>
                <a:uFillTx/>
              </a:defRPr>
            </a:pPr>
            <a:r>
              <a:rPr lang="zh-CN" altLang="en-US" sz="2800" dirty="0" smtClean="0"/>
              <a:t>自定义提醒时间</a:t>
            </a:r>
            <a:endParaRPr sz="2800" dirty="0"/>
          </a:p>
        </p:txBody>
      </p:sp>
      <p:sp>
        <p:nvSpPr>
          <p:cNvPr id="175" name="Shape 175"/>
          <p:cNvSpPr/>
          <p:nvPr/>
        </p:nvSpPr>
        <p:spPr>
          <a:xfrm>
            <a:off x="2738438" y="7205663"/>
            <a:ext cx="733425" cy="600162"/>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4000">
                <a:solidFill>
                  <a:srgbClr val="C01900"/>
                </a:solidFill>
                <a:uFill>
                  <a:solidFill>
                    <a:srgbClr val="C01900"/>
                  </a:solidFill>
                </a:uFill>
              </a:defRPr>
            </a:lvl1pPr>
          </a:lstStyle>
          <a:p>
            <a:pPr lvl="0">
              <a:defRPr sz="1800">
                <a:solidFill>
                  <a:srgbClr val="000000"/>
                </a:solidFill>
                <a:uFillTx/>
              </a:defRPr>
            </a:pPr>
            <a:r>
              <a:rPr sz="3000"/>
              <a:t></a:t>
            </a:r>
          </a:p>
        </p:txBody>
      </p:sp>
      <p:sp>
        <p:nvSpPr>
          <p:cNvPr id="177" name="Shape 177"/>
          <p:cNvSpPr/>
          <p:nvPr/>
        </p:nvSpPr>
        <p:spPr>
          <a:xfrm>
            <a:off x="3262313" y="8639175"/>
            <a:ext cx="1600200" cy="507829"/>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3200">
                <a:solidFill>
                  <a:srgbClr val="404040"/>
                </a:solidFill>
                <a:uFill>
                  <a:solidFill>
                    <a:srgbClr val="404040"/>
                  </a:solidFill>
                </a:uFill>
              </a:defRPr>
            </a:lvl1pPr>
          </a:lstStyle>
          <a:p>
            <a:pPr lvl="0">
              <a:defRPr sz="1800">
                <a:solidFill>
                  <a:srgbClr val="000000"/>
                </a:solidFill>
                <a:uFillTx/>
              </a:defRPr>
            </a:pPr>
            <a:endParaRPr sz="2400" dirty="0"/>
          </a:p>
        </p:txBody>
      </p:sp>
      <p:sp>
        <p:nvSpPr>
          <p:cNvPr id="178" name="Shape 178"/>
          <p:cNvSpPr/>
          <p:nvPr/>
        </p:nvSpPr>
        <p:spPr>
          <a:xfrm>
            <a:off x="3316605" y="8920105"/>
            <a:ext cx="4686300" cy="569385"/>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en-US" sz="2800" dirty="0" smtClean="0"/>
              <a:t>按时提醒记账</a:t>
            </a:r>
            <a:endParaRPr sz="2800" dirty="0"/>
          </a:p>
        </p:txBody>
      </p:sp>
      <p:sp>
        <p:nvSpPr>
          <p:cNvPr id="179" name="Shape 179"/>
          <p:cNvSpPr/>
          <p:nvPr/>
        </p:nvSpPr>
        <p:spPr>
          <a:xfrm>
            <a:off x="3262313" y="10125075"/>
            <a:ext cx="1955006" cy="877161"/>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3200">
                <a:solidFill>
                  <a:srgbClr val="404040"/>
                </a:solidFill>
                <a:uFill>
                  <a:solidFill>
                    <a:srgbClr val="404040"/>
                  </a:solidFill>
                </a:uFill>
              </a:defRPr>
            </a:lvl1pPr>
          </a:lstStyle>
          <a:p>
            <a:pPr lvl="0">
              <a:defRPr sz="1800">
                <a:solidFill>
                  <a:srgbClr val="000000"/>
                </a:solidFill>
                <a:uFillTx/>
              </a:defRPr>
            </a:pPr>
            <a:endParaRPr lang="en-US" sz="2400" dirty="0" smtClean="0"/>
          </a:p>
          <a:p>
            <a:pPr lvl="0">
              <a:defRPr sz="1800">
                <a:solidFill>
                  <a:srgbClr val="000000"/>
                </a:solidFill>
                <a:uFillTx/>
              </a:defRPr>
            </a:pPr>
            <a:endParaRPr sz="2400" dirty="0"/>
          </a:p>
        </p:txBody>
      </p:sp>
      <p:sp>
        <p:nvSpPr>
          <p:cNvPr id="180" name="Shape 180"/>
          <p:cNvSpPr/>
          <p:nvPr/>
        </p:nvSpPr>
        <p:spPr>
          <a:xfrm>
            <a:off x="3276600" y="10563225"/>
            <a:ext cx="4686300" cy="569385"/>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defRPr sz="2000">
                <a:solidFill>
                  <a:srgbClr val="404040"/>
                </a:solidFill>
                <a:uFill>
                  <a:solidFill>
                    <a:srgbClr val="404040"/>
                  </a:solidFill>
                </a:uFill>
              </a:defRPr>
            </a:lvl1pPr>
          </a:lstStyle>
          <a:p>
            <a:pPr lvl="0">
              <a:defRPr sz="1800">
                <a:solidFill>
                  <a:srgbClr val="000000"/>
                </a:solidFill>
                <a:uFillTx/>
              </a:defRPr>
            </a:pPr>
            <a:r>
              <a:rPr lang="zh-CN" altLang="en-US" sz="2800" dirty="0" smtClean="0"/>
              <a:t>按地点提醒记账</a:t>
            </a:r>
            <a:endParaRPr sz="2800" dirty="0"/>
          </a:p>
        </p:txBody>
      </p:sp>
      <p:sp>
        <p:nvSpPr>
          <p:cNvPr id="181" name="Shape 181"/>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182" name="Shape 182"/>
          <p:cNvSpPr/>
          <p:nvPr/>
        </p:nvSpPr>
        <p:spPr>
          <a:xfrm>
            <a:off x="514350" y="2067736"/>
            <a:ext cx="2236510" cy="754051"/>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lang="zh-CN" altLang="en-US" sz="4000" dirty="0" smtClean="0">
                <a:solidFill>
                  <a:schemeClr val="bg1"/>
                </a:solidFill>
              </a:rPr>
              <a:t>免费功能</a:t>
            </a:r>
            <a:endParaRPr sz="4000" dirty="0">
              <a:solidFill>
                <a:schemeClr val="bg1"/>
              </a:solidFill>
            </a:endParaRPr>
          </a:p>
        </p:txBody>
      </p:sp>
      <p:sp>
        <p:nvSpPr>
          <p:cNvPr id="183" name="Shape 183"/>
          <p:cNvSpPr/>
          <p:nvPr/>
        </p:nvSpPr>
        <p:spPr>
          <a:xfrm>
            <a:off x="352217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a:t></a:t>
            </a:r>
          </a:p>
        </p:txBody>
      </p:sp>
      <p:pic>
        <p:nvPicPr>
          <p:cNvPr id="184" name="image.png"/>
          <p:cNvPicPr/>
          <p:nvPr/>
        </p:nvPicPr>
        <p:blipFill>
          <a:blip r:embed="rId3">
            <a:extLst/>
          </a:blip>
          <a:stretch>
            <a:fillRect/>
          </a:stretch>
        </p:blipFill>
        <p:spPr>
          <a:xfrm>
            <a:off x="10298906" y="1714500"/>
            <a:ext cx="4826795" cy="10287000"/>
          </a:xfrm>
          <a:prstGeom prst="rect">
            <a:avLst/>
          </a:prstGeom>
          <a:ln w="12700">
            <a:miter lim="400000"/>
          </a:ln>
        </p:spPr>
      </p:pic>
      <p:pic>
        <p:nvPicPr>
          <p:cNvPr id="185" name="kotak gambar 3.jpg"/>
          <p:cNvPicPr/>
          <p:nvPr/>
        </p:nvPicPr>
        <p:blipFill>
          <a:blip r:embed="rId4">
            <a:extLst>
              <a:ext uri="{28A0092B-C50C-407E-A947-70E740481C1C}">
                <a14:useLocalDpi xmlns:a14="http://schemas.microsoft.com/office/drawing/2010/main" val="0"/>
              </a:ext>
            </a:extLst>
          </a:blip>
          <a:stretch>
            <a:fillRect/>
          </a:stretch>
        </p:blipFill>
        <p:spPr>
          <a:xfrm>
            <a:off x="10727741" y="3600422"/>
            <a:ext cx="4007325" cy="6413812"/>
          </a:xfrm>
          <a:prstGeom prst="rect">
            <a:avLst/>
          </a:prstGeom>
          <a:ln w="12700">
            <a:miter lim="400000"/>
          </a:ln>
        </p:spPr>
      </p:pic>
      <p:sp>
        <p:nvSpPr>
          <p:cNvPr id="186" name="Shape 186"/>
          <p:cNvSpPr/>
          <p:nvPr/>
        </p:nvSpPr>
        <p:spPr>
          <a:xfrm>
            <a:off x="2619895" y="8684378"/>
            <a:ext cx="661988" cy="600162"/>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lgn="ctr" defTabSz="2590800">
              <a:buClr>
                <a:srgbClr val="FFFFFF"/>
              </a:buClr>
              <a:buFont typeface="Helvetica"/>
              <a:defRPr sz="4000">
                <a:solidFill>
                  <a:srgbClr val="BE1912"/>
                </a:solidFill>
                <a:uFill>
                  <a:solidFill>
                    <a:srgbClr val="FFFFFF"/>
                  </a:solidFill>
                </a:uFill>
              </a:defRPr>
            </a:lvl1pPr>
          </a:lstStyle>
          <a:p>
            <a:pPr lvl="0">
              <a:defRPr sz="1800">
                <a:solidFill>
                  <a:srgbClr val="000000"/>
                </a:solidFill>
                <a:uFillTx/>
              </a:defRPr>
            </a:pPr>
            <a:endParaRPr sz="3000" dirty="0"/>
          </a:p>
        </p:txBody>
      </p:sp>
      <p:sp>
        <p:nvSpPr>
          <p:cNvPr id="187" name="Shape 187"/>
          <p:cNvSpPr/>
          <p:nvPr/>
        </p:nvSpPr>
        <p:spPr>
          <a:xfrm>
            <a:off x="2623070" y="10122653"/>
            <a:ext cx="661988" cy="600162"/>
          </a:xfrm>
          <a:prstGeom prst="rect">
            <a:avLst/>
          </a:prstGeom>
          <a:ln w="12700">
            <a:miter lim="400000"/>
          </a:ln>
          <a:extLst>
            <a:ext uri="{C572A759-6A51-4108-AA02-DFA0A04FC94B}">
              <ma14:wrappingTextBoxFlag xmlns:ma14="http://schemas.microsoft.com/office/mac/drawingml/2011/main" val="1"/>
            </a:ext>
          </a:extLst>
        </p:spPr>
        <p:txBody>
          <a:bodyPr tIns="68579" bIns="68579">
            <a:spAutoFit/>
          </a:bodyPr>
          <a:lstStyle>
            <a:lvl1pPr algn="ctr" defTabSz="2590800">
              <a:buClr>
                <a:srgbClr val="FFFFFF"/>
              </a:buClr>
              <a:buFont typeface="Helvetica"/>
              <a:defRPr sz="4000">
                <a:solidFill>
                  <a:srgbClr val="BE1912"/>
                </a:solidFill>
                <a:uFill>
                  <a:solidFill>
                    <a:srgbClr val="FFFFFF"/>
                  </a:solidFill>
                </a:uFill>
              </a:defRPr>
            </a:lvl1pPr>
          </a:lstStyle>
          <a:p>
            <a:pPr lvl="0">
              <a:defRPr sz="1800">
                <a:solidFill>
                  <a:srgbClr val="000000"/>
                </a:solidFill>
                <a:uFillTx/>
              </a:defRPr>
            </a:pPr>
            <a:endParaRPr sz="3000" dirty="0"/>
          </a:p>
        </p:txBody>
      </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71"/>
                                        </p:tgtEl>
                                        <p:attrNameLst>
                                          <p:attrName>style.visibility</p:attrName>
                                        </p:attrNameLst>
                                      </p:cBhvr>
                                      <p:to>
                                        <p:strVal val="visible"/>
                                      </p:to>
                                    </p:set>
                                    <p:anim calcmode="lin" valueType="num">
                                      <p:cBhvr>
                                        <p:cTn id="7" dur="500" fill="hold"/>
                                        <p:tgtEl>
                                          <p:spTgt spid="171"/>
                                        </p:tgtEl>
                                        <p:attrNameLst>
                                          <p:attrName>ppt_x</p:attrName>
                                        </p:attrNameLst>
                                      </p:cBhvr>
                                      <p:tavLst>
                                        <p:tav tm="0">
                                          <p:val>
                                            <p:strVal val="0-#ppt_w/2"/>
                                          </p:val>
                                        </p:tav>
                                        <p:tav tm="100000">
                                          <p:val>
                                            <p:strVal val="#ppt_x"/>
                                          </p:val>
                                        </p:tav>
                                      </p:tavLst>
                                    </p:anim>
                                    <p:anim calcmode="lin" valueType="num">
                                      <p:cBhvr>
                                        <p:cTn id="8" dur="500" fill="hold"/>
                                        <p:tgtEl>
                                          <p:spTgt spid="1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2" nodeType="afterEffect">
                                  <p:stCondLst>
                                    <p:cond delay="0"/>
                                  </p:stCondLst>
                                  <p:iterate>
                                    <p:tmAbs val="0"/>
                                  </p:iterate>
                                  <p:childTnLst>
                                    <p:set>
                                      <p:cBhvr>
                                        <p:cTn id="11" fill="hold"/>
                                        <p:tgtEl>
                                          <p:spTgt spid="172"/>
                                        </p:tgtEl>
                                        <p:attrNameLst>
                                          <p:attrName>style.visibility</p:attrName>
                                        </p:attrNameLst>
                                      </p:cBhvr>
                                      <p:to>
                                        <p:strVal val="visible"/>
                                      </p:to>
                                    </p:set>
                                    <p:animEffect transition="in" filter="dissolve">
                                      <p:cBhvr>
                                        <p:cTn id="12" dur="500"/>
                                        <p:tgtEl>
                                          <p:spTgt spid="172"/>
                                        </p:tgtEl>
                                      </p:cBhvr>
                                    </p:animEffect>
                                  </p:childTnLst>
                                </p:cTn>
                              </p:par>
                            </p:childTnLst>
                          </p:cTn>
                        </p:par>
                        <p:par>
                          <p:cTn id="13" fill="hold">
                            <p:stCondLst>
                              <p:cond delay="1000"/>
                            </p:stCondLst>
                            <p:childTnLst>
                              <p:par>
                                <p:cTn id="14" presetID="9" presetClass="entr" presetSubtype="0" fill="hold" grpId="3" nodeType="afterEffect">
                                  <p:stCondLst>
                                    <p:cond delay="0"/>
                                  </p:stCondLst>
                                  <p:iterate>
                                    <p:tmAbs val="0"/>
                                  </p:iterate>
                                  <p:childTnLst>
                                    <p:set>
                                      <p:cBhvr>
                                        <p:cTn id="15" fill="hold"/>
                                        <p:tgtEl>
                                          <p:spTgt spid="173"/>
                                        </p:tgtEl>
                                        <p:attrNameLst>
                                          <p:attrName>style.visibility</p:attrName>
                                        </p:attrNameLst>
                                      </p:cBhvr>
                                      <p:to>
                                        <p:strVal val="visible"/>
                                      </p:to>
                                    </p:set>
                                    <p:animEffect transition="in" filter="dissolve">
                                      <p:cBhvr>
                                        <p:cTn id="16" dur="500"/>
                                        <p:tgtEl>
                                          <p:spTgt spid="173"/>
                                        </p:tgtEl>
                                      </p:cBhvr>
                                    </p:animEffect>
                                  </p:childTnLst>
                                </p:cTn>
                              </p:par>
                            </p:childTnLst>
                          </p:cTn>
                        </p:par>
                        <p:par>
                          <p:cTn id="17" fill="hold">
                            <p:stCondLst>
                              <p:cond delay="1500"/>
                            </p:stCondLst>
                            <p:childTnLst>
                              <p:par>
                                <p:cTn id="18" presetID="9" presetClass="entr" presetSubtype="16" fill="hold" grpId="4" nodeType="afterEffect">
                                  <p:stCondLst>
                                    <p:cond delay="0"/>
                                  </p:stCondLst>
                                  <p:iterate>
                                    <p:tmAbs val="0"/>
                                  </p:iterate>
                                  <p:childTnLst>
                                    <p:set>
                                      <p:cBhvr>
                                        <p:cTn id="19" fill="hold"/>
                                        <p:tgtEl>
                                          <p:spTgt spid="175"/>
                                        </p:tgtEl>
                                        <p:attrNameLst>
                                          <p:attrName>style.visibility</p:attrName>
                                        </p:attrNameLst>
                                      </p:cBhvr>
                                      <p:to>
                                        <p:strVal val="visible"/>
                                      </p:to>
                                    </p:set>
                                    <p:animEffect transition="in" filter="dissolve(in)">
                                      <p:cBhvr>
                                        <p:cTn id="20" dur="500"/>
                                        <p:tgtEl>
                                          <p:spTgt spid="175"/>
                                        </p:tgtEl>
                                      </p:cBhvr>
                                    </p:animEffect>
                                  </p:childTnLst>
                                </p:cTn>
                              </p:par>
                            </p:childTnLst>
                          </p:cTn>
                        </p:par>
                        <p:par>
                          <p:cTn id="21" fill="hold">
                            <p:stCondLst>
                              <p:cond delay="2000"/>
                            </p:stCondLst>
                            <p:childTnLst>
                              <p:par>
                                <p:cTn id="22" presetID="9" presetClass="entr" presetSubtype="0" fill="hold" grpId="5" nodeType="afterEffect">
                                  <p:stCondLst>
                                    <p:cond delay="0"/>
                                  </p:stCondLst>
                                  <p:iterate>
                                    <p:tmAbs val="0"/>
                                  </p:iterate>
                                  <p:childTnLst>
                                    <p:set>
                                      <p:cBhvr>
                                        <p:cTn id="23" fill="hold"/>
                                        <p:tgtEl>
                                          <p:spTgt spid="174"/>
                                        </p:tgtEl>
                                        <p:attrNameLst>
                                          <p:attrName>style.visibility</p:attrName>
                                        </p:attrNameLst>
                                      </p:cBhvr>
                                      <p:to>
                                        <p:strVal val="visible"/>
                                      </p:to>
                                    </p:set>
                                    <p:animEffect transition="in" filter="dissolve">
                                      <p:cBhvr>
                                        <p:cTn id="24" dur="500"/>
                                        <p:tgtEl>
                                          <p:spTgt spid="174"/>
                                        </p:tgtEl>
                                      </p:cBhvr>
                                    </p:animEffect>
                                  </p:childTnLst>
                                </p:cTn>
                              </p:par>
                            </p:childTnLst>
                          </p:cTn>
                        </p:par>
                        <p:par>
                          <p:cTn id="25" fill="hold">
                            <p:stCondLst>
                              <p:cond delay="2500"/>
                            </p:stCondLst>
                            <p:childTnLst>
                              <p:par>
                                <p:cTn id="26" presetID="9" presetClass="entr" presetSubtype="16" fill="hold" grpId="7" nodeType="afterEffect">
                                  <p:stCondLst>
                                    <p:cond delay="0"/>
                                  </p:stCondLst>
                                  <p:iterate>
                                    <p:tmAbs val="0"/>
                                  </p:iterate>
                                  <p:childTnLst>
                                    <p:set>
                                      <p:cBhvr>
                                        <p:cTn id="27" fill="hold"/>
                                        <p:tgtEl>
                                          <p:spTgt spid="186"/>
                                        </p:tgtEl>
                                        <p:attrNameLst>
                                          <p:attrName>style.visibility</p:attrName>
                                        </p:attrNameLst>
                                      </p:cBhvr>
                                      <p:to>
                                        <p:strVal val="visible"/>
                                      </p:to>
                                    </p:set>
                                    <p:animEffect transition="in" filter="dissolve(in)">
                                      <p:cBhvr>
                                        <p:cTn id="28" dur="500"/>
                                        <p:tgtEl>
                                          <p:spTgt spid="186"/>
                                        </p:tgtEl>
                                      </p:cBhvr>
                                    </p:animEffect>
                                  </p:childTnLst>
                                </p:cTn>
                              </p:par>
                            </p:childTnLst>
                          </p:cTn>
                        </p:par>
                        <p:par>
                          <p:cTn id="29" fill="hold">
                            <p:stCondLst>
                              <p:cond delay="3000"/>
                            </p:stCondLst>
                            <p:childTnLst>
                              <p:par>
                                <p:cTn id="30" presetID="9" presetClass="entr" presetSubtype="0" fill="hold" grpId="8" nodeType="afterEffect">
                                  <p:stCondLst>
                                    <p:cond delay="0"/>
                                  </p:stCondLst>
                                  <p:iterate>
                                    <p:tmAbs val="0"/>
                                  </p:iterate>
                                  <p:childTnLst>
                                    <p:set>
                                      <p:cBhvr>
                                        <p:cTn id="31" fill="hold"/>
                                        <p:tgtEl>
                                          <p:spTgt spid="177"/>
                                        </p:tgtEl>
                                        <p:attrNameLst>
                                          <p:attrName>style.visibility</p:attrName>
                                        </p:attrNameLst>
                                      </p:cBhvr>
                                      <p:to>
                                        <p:strVal val="visible"/>
                                      </p:to>
                                    </p:set>
                                    <p:animEffect transition="in" filter="dissolve">
                                      <p:cBhvr>
                                        <p:cTn id="32" dur="500"/>
                                        <p:tgtEl>
                                          <p:spTgt spid="177"/>
                                        </p:tgtEl>
                                      </p:cBhvr>
                                    </p:animEffect>
                                  </p:childTnLst>
                                </p:cTn>
                              </p:par>
                            </p:childTnLst>
                          </p:cTn>
                        </p:par>
                        <p:par>
                          <p:cTn id="33" fill="hold">
                            <p:stCondLst>
                              <p:cond delay="3500"/>
                            </p:stCondLst>
                            <p:childTnLst>
                              <p:par>
                                <p:cTn id="34" presetID="9" presetClass="entr" presetSubtype="0" fill="hold" grpId="9" nodeType="afterEffect">
                                  <p:stCondLst>
                                    <p:cond delay="0"/>
                                  </p:stCondLst>
                                  <p:iterate>
                                    <p:tmAbs val="0"/>
                                  </p:iterate>
                                  <p:childTnLst>
                                    <p:set>
                                      <p:cBhvr>
                                        <p:cTn id="35" fill="hold"/>
                                        <p:tgtEl>
                                          <p:spTgt spid="178"/>
                                        </p:tgtEl>
                                        <p:attrNameLst>
                                          <p:attrName>style.visibility</p:attrName>
                                        </p:attrNameLst>
                                      </p:cBhvr>
                                      <p:to>
                                        <p:strVal val="visible"/>
                                      </p:to>
                                    </p:set>
                                    <p:animEffect transition="in" filter="dissolve">
                                      <p:cBhvr>
                                        <p:cTn id="36" dur="500"/>
                                        <p:tgtEl>
                                          <p:spTgt spid="178"/>
                                        </p:tgtEl>
                                      </p:cBhvr>
                                    </p:animEffect>
                                  </p:childTnLst>
                                </p:cTn>
                              </p:par>
                            </p:childTnLst>
                          </p:cTn>
                        </p:par>
                        <p:par>
                          <p:cTn id="37" fill="hold">
                            <p:stCondLst>
                              <p:cond delay="4000"/>
                            </p:stCondLst>
                            <p:childTnLst>
                              <p:par>
                                <p:cTn id="38" presetID="9" presetClass="entr" presetSubtype="16" fill="hold" grpId="10" nodeType="afterEffect">
                                  <p:stCondLst>
                                    <p:cond delay="0"/>
                                  </p:stCondLst>
                                  <p:iterate>
                                    <p:tmAbs val="0"/>
                                  </p:iterate>
                                  <p:childTnLst>
                                    <p:set>
                                      <p:cBhvr>
                                        <p:cTn id="39" fill="hold"/>
                                        <p:tgtEl>
                                          <p:spTgt spid="187"/>
                                        </p:tgtEl>
                                        <p:attrNameLst>
                                          <p:attrName>style.visibility</p:attrName>
                                        </p:attrNameLst>
                                      </p:cBhvr>
                                      <p:to>
                                        <p:strVal val="visible"/>
                                      </p:to>
                                    </p:set>
                                    <p:animEffect transition="in" filter="dissolve(in)">
                                      <p:cBhvr>
                                        <p:cTn id="40" dur="500"/>
                                        <p:tgtEl>
                                          <p:spTgt spid="187"/>
                                        </p:tgtEl>
                                      </p:cBhvr>
                                    </p:animEffect>
                                  </p:childTnLst>
                                </p:cTn>
                              </p:par>
                            </p:childTnLst>
                          </p:cTn>
                        </p:par>
                        <p:par>
                          <p:cTn id="41" fill="hold">
                            <p:stCondLst>
                              <p:cond delay="4500"/>
                            </p:stCondLst>
                            <p:childTnLst>
                              <p:par>
                                <p:cTn id="42" presetID="9" presetClass="entr" presetSubtype="0" fill="hold" grpId="11" nodeType="afterEffect">
                                  <p:stCondLst>
                                    <p:cond delay="0"/>
                                  </p:stCondLst>
                                  <p:iterate>
                                    <p:tmAbs val="0"/>
                                  </p:iterate>
                                  <p:childTnLst>
                                    <p:set>
                                      <p:cBhvr>
                                        <p:cTn id="43" fill="hold"/>
                                        <p:tgtEl>
                                          <p:spTgt spid="179"/>
                                        </p:tgtEl>
                                        <p:attrNameLst>
                                          <p:attrName>style.visibility</p:attrName>
                                        </p:attrNameLst>
                                      </p:cBhvr>
                                      <p:to>
                                        <p:strVal val="visible"/>
                                      </p:to>
                                    </p:set>
                                    <p:animEffect transition="in" filter="dissolve">
                                      <p:cBhvr>
                                        <p:cTn id="44" dur="500"/>
                                        <p:tgtEl>
                                          <p:spTgt spid="179"/>
                                        </p:tgtEl>
                                      </p:cBhvr>
                                    </p:animEffect>
                                  </p:childTnLst>
                                </p:cTn>
                              </p:par>
                            </p:childTnLst>
                          </p:cTn>
                        </p:par>
                        <p:par>
                          <p:cTn id="45" fill="hold">
                            <p:stCondLst>
                              <p:cond delay="5000"/>
                            </p:stCondLst>
                            <p:childTnLst>
                              <p:par>
                                <p:cTn id="46" presetID="9" presetClass="entr" presetSubtype="0" fill="hold" grpId="12" nodeType="afterEffect">
                                  <p:stCondLst>
                                    <p:cond delay="0"/>
                                  </p:stCondLst>
                                  <p:iterate>
                                    <p:tmAbs val="0"/>
                                  </p:iterate>
                                  <p:childTnLst>
                                    <p:set>
                                      <p:cBhvr>
                                        <p:cTn id="47" fill="hold"/>
                                        <p:tgtEl>
                                          <p:spTgt spid="180"/>
                                        </p:tgtEl>
                                        <p:attrNameLst>
                                          <p:attrName>style.visibility</p:attrName>
                                        </p:attrNameLst>
                                      </p:cBhvr>
                                      <p:to>
                                        <p:strVal val="visible"/>
                                      </p:to>
                                    </p:set>
                                    <p:animEffect transition="in" filter="dissolve">
                                      <p:cBhvr>
                                        <p:cTn id="48"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P spid="172" grpId="2" animBg="1" advAuto="0"/>
      <p:bldP spid="173" grpId="3" animBg="1" advAuto="0"/>
      <p:bldP spid="174" grpId="5" animBg="1" advAuto="0"/>
      <p:bldP spid="175" grpId="4" animBg="1" advAuto="0"/>
      <p:bldP spid="177" grpId="8" animBg="1" advAuto="0"/>
      <p:bldP spid="178" grpId="9" animBg="1" advAuto="0"/>
      <p:bldP spid="179" grpId="11" animBg="1" advAuto="0"/>
      <p:bldP spid="180" grpId="12" animBg="1" advAuto="0"/>
      <p:bldP spid="186" grpId="7" animBg="1" advAuto="0"/>
      <p:bldP spid="187" grpId="1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image.png"/>
          <p:cNvPicPr/>
          <p:nvPr/>
        </p:nvPicPr>
        <p:blipFill>
          <a:blip r:embed="rId3">
            <a:extLst/>
          </a:blip>
          <a:stretch>
            <a:fillRect/>
          </a:stretch>
        </p:blipFill>
        <p:spPr>
          <a:xfrm>
            <a:off x="3390900" y="4262438"/>
            <a:ext cx="3081338" cy="6629400"/>
          </a:xfrm>
          <a:prstGeom prst="rect">
            <a:avLst/>
          </a:prstGeom>
          <a:ln w="12700">
            <a:miter lim="400000"/>
          </a:ln>
        </p:spPr>
      </p:pic>
      <p:sp>
        <p:nvSpPr>
          <p:cNvPr id="279" name="Shape 279"/>
          <p:cNvSpPr/>
          <p:nvPr/>
        </p:nvSpPr>
        <p:spPr>
          <a:xfrm>
            <a:off x="9629775" y="4943475"/>
            <a:ext cx="481013" cy="85725"/>
          </a:xfrm>
          <a:prstGeom prst="rect">
            <a:avLst/>
          </a:prstGeom>
          <a:solidFill>
            <a:srgbClr val="C01900"/>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80" name="Shape 280"/>
          <p:cNvSpPr/>
          <p:nvPr/>
        </p:nvSpPr>
        <p:spPr>
          <a:xfrm>
            <a:off x="9491663" y="5079207"/>
            <a:ext cx="2262158" cy="969494"/>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p>
            <a:pPr lvl="0">
              <a:defRPr sz="1800">
                <a:uFillTx/>
              </a:defRPr>
            </a:pPr>
            <a:r>
              <a:rPr lang="zh-CN" altLang="en-US" sz="5400" dirty="0" smtClean="0">
                <a:solidFill>
                  <a:srgbClr val="FFFFFF"/>
                </a:solidFill>
                <a:uFill>
                  <a:solidFill>
                    <a:srgbClr val="FFFFFF"/>
                  </a:solidFill>
                </a:uFill>
              </a:rPr>
              <a:t>多账本</a:t>
            </a:r>
            <a:endParaRPr sz="5400" dirty="0">
              <a:solidFill>
                <a:srgbClr val="FFFFFF"/>
              </a:solidFill>
              <a:uFill>
                <a:solidFill>
                  <a:srgbClr val="FFFFFF"/>
                </a:solidFill>
              </a:uFill>
            </a:endParaRPr>
          </a:p>
        </p:txBody>
      </p:sp>
      <p:sp>
        <p:nvSpPr>
          <p:cNvPr id="281" name="Shape 281"/>
          <p:cNvSpPr/>
          <p:nvPr/>
        </p:nvSpPr>
        <p:spPr>
          <a:xfrm>
            <a:off x="10622742" y="6846169"/>
            <a:ext cx="5539468" cy="1461937"/>
          </a:xfrm>
          <a:prstGeom prst="rect">
            <a:avLst/>
          </a:prstGeom>
          <a:ln w="12700">
            <a:miter lim="400000"/>
          </a:ln>
          <a:extLst>
            <a:ext uri="{C572A759-6A51-4108-AA02-DFA0A04FC94B}">
              <ma14:wrappingTextBoxFlag xmlns:ma14="http://schemas.microsoft.com/office/mac/drawingml/2011/main" val="1"/>
            </a:ext>
          </a:extLst>
        </p:spPr>
        <p:txBody>
          <a:bodyPr wrap="square" tIns="68579" bIns="68579">
            <a:spAutoFit/>
          </a:bodyPr>
          <a:lstStyle>
            <a:lvl1pPr>
              <a:defRPr sz="2000">
                <a:solidFill>
                  <a:srgbClr val="FFFFFF"/>
                </a:solidFill>
                <a:uFill>
                  <a:solidFill>
                    <a:srgbClr val="FFFFFF"/>
                  </a:solidFill>
                </a:uFill>
              </a:defRPr>
            </a:lvl1pPr>
          </a:lstStyle>
          <a:p>
            <a:pPr lvl="0">
              <a:defRPr sz="1800">
                <a:solidFill>
                  <a:srgbClr val="000000"/>
                </a:solidFill>
                <a:uFillTx/>
              </a:defRPr>
            </a:pPr>
            <a:r>
              <a:rPr lang="zh-CN" altLang="en-US" sz="3200" dirty="0" smtClean="0"/>
              <a:t>多账本之间可拆分或合并</a:t>
            </a:r>
            <a:endParaRPr lang="en-US" altLang="zh-CN" sz="3200" dirty="0" smtClean="0"/>
          </a:p>
          <a:p>
            <a:pPr lvl="0">
              <a:defRPr sz="1800">
                <a:solidFill>
                  <a:srgbClr val="000000"/>
                </a:solidFill>
                <a:uFillTx/>
              </a:defRPr>
            </a:pPr>
            <a:endParaRPr lang="en-US" dirty="0"/>
          </a:p>
          <a:p>
            <a:pPr lvl="0">
              <a:defRPr sz="1800">
                <a:solidFill>
                  <a:srgbClr val="000000"/>
                </a:solidFill>
                <a:uFillTx/>
              </a:defRPr>
            </a:pPr>
            <a:endParaRPr lang="en-US" dirty="0" smtClean="0"/>
          </a:p>
          <a:p>
            <a:pPr lvl="0">
              <a:defRPr sz="1800">
                <a:solidFill>
                  <a:srgbClr val="000000"/>
                </a:solidFill>
                <a:uFillTx/>
              </a:defRPr>
            </a:pPr>
            <a:endParaRPr dirty="0"/>
          </a:p>
        </p:txBody>
      </p:sp>
      <p:pic>
        <p:nvPicPr>
          <p:cNvPr id="282" name="image.png"/>
          <p:cNvPicPr/>
          <p:nvPr/>
        </p:nvPicPr>
        <p:blipFill>
          <a:blip r:embed="rId4">
            <a:extLst/>
          </a:blip>
          <a:stretch>
            <a:fillRect/>
          </a:stretch>
        </p:blipFill>
        <p:spPr>
          <a:xfrm>
            <a:off x="4760119" y="4224338"/>
            <a:ext cx="3109913" cy="6629400"/>
          </a:xfrm>
          <a:prstGeom prst="rect">
            <a:avLst/>
          </a:prstGeom>
          <a:ln w="12700">
            <a:miter lim="400000"/>
          </a:ln>
        </p:spPr>
      </p:pic>
      <p:pic>
        <p:nvPicPr>
          <p:cNvPr id="283" name="kotak gambar 3.jpg"/>
          <p:cNvPicPr/>
          <p:nvPr/>
        </p:nvPicPr>
        <p:blipFill>
          <a:blip r:embed="rId5">
            <a:extLst>
              <a:ext uri="{28A0092B-C50C-407E-A947-70E740481C1C}">
                <a14:useLocalDpi xmlns:a14="http://schemas.microsoft.com/office/drawing/2010/main" val="0"/>
              </a:ext>
            </a:extLst>
          </a:blip>
          <a:stretch>
            <a:fillRect/>
          </a:stretch>
        </p:blipFill>
        <p:spPr>
          <a:xfrm>
            <a:off x="5038278" y="5193605"/>
            <a:ext cx="2603006" cy="4637952"/>
          </a:xfrm>
          <a:prstGeom prst="rect">
            <a:avLst/>
          </a:prstGeom>
          <a:ln w="12700">
            <a:miter lim="400000"/>
          </a:ln>
        </p:spPr>
      </p:pic>
      <p:sp>
        <p:nvSpPr>
          <p:cNvPr id="284" name="Shape 284"/>
          <p:cNvSpPr/>
          <p:nvPr/>
        </p:nvSpPr>
        <p:spPr>
          <a:xfrm>
            <a:off x="496" y="1714500"/>
            <a:ext cx="18287010" cy="1371600"/>
          </a:xfrm>
          <a:prstGeom prst="rect">
            <a:avLst/>
          </a:prstGeom>
          <a:solidFill>
            <a:srgbClr val="262626"/>
          </a:solidFill>
          <a:ln w="12700">
            <a:miter lim="400000"/>
          </a:ln>
        </p:spPr>
        <p:txBody>
          <a:bodyPr lIns="0" tIns="0" rIns="0" bIns="0" anchor="ctr"/>
          <a:lstStyle/>
          <a:p>
            <a:pPr lvl="0" algn="ctr">
              <a:defRPr>
                <a:solidFill>
                  <a:srgbClr val="FFFFFF"/>
                </a:solidFill>
                <a:uFill>
                  <a:solidFill>
                    <a:srgbClr val="FFFFFF"/>
                  </a:solidFill>
                </a:uFill>
              </a:defRPr>
            </a:pPr>
            <a:endParaRPr sz="2700"/>
          </a:p>
        </p:txBody>
      </p:sp>
      <p:sp>
        <p:nvSpPr>
          <p:cNvPr id="285" name="Shape 285"/>
          <p:cNvSpPr/>
          <p:nvPr/>
        </p:nvSpPr>
        <p:spPr>
          <a:xfrm>
            <a:off x="514350" y="2067736"/>
            <a:ext cx="2031325" cy="692495"/>
          </a:xfrm>
          <a:prstGeom prst="rect">
            <a:avLst/>
          </a:prstGeom>
          <a:ln w="12700">
            <a:miter lim="400000"/>
          </a:ln>
          <a:extLst>
            <a:ext uri="{C572A759-6A51-4108-AA02-DFA0A04FC94B}">
              <ma14:wrappingTextBoxFlag xmlns:ma14="http://schemas.microsoft.com/office/mac/drawingml/2011/main" val="1"/>
            </a:ext>
          </a:extLst>
        </p:spPr>
        <p:txBody>
          <a:bodyPr wrap="none" tIns="68579" bIns="68579">
            <a:spAutoFit/>
          </a:bodyPr>
          <a:lstStyle>
            <a:lvl1pPr>
              <a:defRPr sz="4800" b="1" spc="0">
                <a:solidFill>
                  <a:srgbClr val="FFFFFF"/>
                </a:solidFill>
                <a:uFill>
                  <a:solidFill>
                    <a:srgbClr val="FFFFFF"/>
                  </a:solidFill>
                </a:uFill>
              </a:defRPr>
            </a:lvl1pPr>
          </a:lstStyle>
          <a:p>
            <a:pPr lvl="0">
              <a:defRPr sz="1800" b="0" spc="0">
                <a:solidFill>
                  <a:srgbClr val="000000"/>
                </a:solidFill>
                <a:uFillTx/>
              </a:defRPr>
            </a:pPr>
            <a:r>
              <a:rPr lang="zh-CN" altLang="en-US" sz="3600" dirty="0" smtClean="0">
                <a:solidFill>
                  <a:schemeClr val="bg1"/>
                </a:solidFill>
              </a:rPr>
              <a:t>免费功能</a:t>
            </a:r>
            <a:endParaRPr sz="3600" dirty="0">
              <a:solidFill>
                <a:schemeClr val="bg1"/>
              </a:solidFill>
            </a:endParaRPr>
          </a:p>
        </p:txBody>
      </p:sp>
      <p:sp>
        <p:nvSpPr>
          <p:cNvPr id="286" name="Shape 286"/>
          <p:cNvSpPr/>
          <p:nvPr/>
        </p:nvSpPr>
        <p:spPr>
          <a:xfrm>
            <a:off x="4563574" y="2159794"/>
            <a:ext cx="481013" cy="481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E191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2590800">
              <a:buClr>
                <a:srgbClr val="FFFFFF"/>
              </a:buClr>
              <a:buFont typeface="Helvetica"/>
              <a:defRPr sz="3000">
                <a:solidFill>
                  <a:srgbClr val="FFFFFF"/>
                </a:solidFill>
                <a:uFill>
                  <a:solidFill>
                    <a:srgbClr val="FFFFFF"/>
                  </a:solidFill>
                </a:uFill>
              </a:defRPr>
            </a:lvl1pPr>
          </a:lstStyle>
          <a:p>
            <a:pPr lvl="0">
              <a:defRPr sz="1800">
                <a:solidFill>
                  <a:srgbClr val="000000"/>
                </a:solidFill>
                <a:uFillTx/>
              </a:defRPr>
            </a:pPr>
            <a:r>
              <a:rPr sz="2250"/>
              <a:t></a:t>
            </a:r>
          </a:p>
        </p:txBody>
      </p:sp>
    </p:spTree>
  </p:cSld>
  <p:clrMapOvr>
    <a:masterClrMapping/>
  </p:clrMapOvr>
  <p:transition spd="med" advTm="200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78"/>
                                        </p:tgtEl>
                                        <p:attrNameLst>
                                          <p:attrName>style.visibility</p:attrName>
                                        </p:attrNameLst>
                                      </p:cBhvr>
                                      <p:to>
                                        <p:strVal val="visible"/>
                                      </p:to>
                                    </p:set>
                                    <p:animEffect transition="in" filter="fade">
                                      <p:cBhvr>
                                        <p:cTn id="7" dur="250"/>
                                        <p:tgtEl>
                                          <p:spTgt spid="278"/>
                                        </p:tgtEl>
                                      </p:cBhvr>
                                    </p:animEffect>
                                  </p:childTnLst>
                                </p:cTn>
                              </p:par>
                            </p:childTnLst>
                          </p:cTn>
                        </p:par>
                        <p:par>
                          <p:cTn id="8" fill="hold">
                            <p:stCondLst>
                              <p:cond delay="250"/>
                            </p:stCondLst>
                            <p:childTnLst>
                              <p:par>
                                <p:cTn id="9" presetID="10" presetClass="entr" presetSubtype="0" fill="hold" grpId="2" nodeType="afterEffect">
                                  <p:stCondLst>
                                    <p:cond delay="0"/>
                                  </p:stCondLst>
                                  <p:iterate>
                                    <p:tmAbs val="0"/>
                                  </p:iterate>
                                  <p:childTnLst>
                                    <p:set>
                                      <p:cBhvr>
                                        <p:cTn id="10" fill="hold"/>
                                        <p:tgtEl>
                                          <p:spTgt spid="282"/>
                                        </p:tgtEl>
                                        <p:attrNameLst>
                                          <p:attrName>style.visibility</p:attrName>
                                        </p:attrNameLst>
                                      </p:cBhvr>
                                      <p:to>
                                        <p:strVal val="visible"/>
                                      </p:to>
                                    </p:set>
                                    <p:animEffect transition="in" filter="fade">
                                      <p:cBhvr>
                                        <p:cTn id="11" dur="250"/>
                                        <p:tgtEl>
                                          <p:spTgt spid="282"/>
                                        </p:tgtEl>
                                      </p:cBhvr>
                                    </p:animEffect>
                                  </p:childTnLst>
                                </p:cTn>
                              </p:par>
                            </p:childTnLst>
                          </p:cTn>
                        </p:par>
                        <p:par>
                          <p:cTn id="12" fill="hold">
                            <p:stCondLst>
                              <p:cond delay="500"/>
                            </p:stCondLst>
                            <p:childTnLst>
                              <p:par>
                                <p:cTn id="13" presetID="10" presetClass="entr" presetSubtype="0" fill="hold" grpId="3" nodeType="afterEffect">
                                  <p:stCondLst>
                                    <p:cond delay="0"/>
                                  </p:stCondLst>
                                  <p:iterate>
                                    <p:tmAbs val="0"/>
                                  </p:iterate>
                                  <p:childTnLst>
                                    <p:set>
                                      <p:cBhvr>
                                        <p:cTn id="14" fill="hold"/>
                                        <p:tgtEl>
                                          <p:spTgt spid="283"/>
                                        </p:tgtEl>
                                        <p:attrNameLst>
                                          <p:attrName>style.visibility</p:attrName>
                                        </p:attrNameLst>
                                      </p:cBhvr>
                                      <p:to>
                                        <p:strVal val="visible"/>
                                      </p:to>
                                    </p:set>
                                    <p:animEffect transition="in" filter="fade">
                                      <p:cBhvr>
                                        <p:cTn id="15" dur="400"/>
                                        <p:tgtEl>
                                          <p:spTgt spid="283"/>
                                        </p:tgtEl>
                                      </p:cBhvr>
                                    </p:animEffect>
                                  </p:childTnLst>
                                </p:cTn>
                              </p:par>
                            </p:childTnLst>
                          </p:cTn>
                        </p:par>
                        <p:par>
                          <p:cTn id="16" fill="hold">
                            <p:stCondLst>
                              <p:cond delay="900"/>
                            </p:stCondLst>
                            <p:childTnLst>
                              <p:par>
                                <p:cTn id="17" presetID="9" presetClass="entr" presetSubtype="0" fill="hold" grpId="4" nodeType="afterEffect">
                                  <p:stCondLst>
                                    <p:cond delay="0"/>
                                  </p:stCondLst>
                                  <p:iterate>
                                    <p:tmAbs val="0"/>
                                  </p:iterate>
                                  <p:childTnLst>
                                    <p:set>
                                      <p:cBhvr>
                                        <p:cTn id="18" fill="hold"/>
                                        <p:tgtEl>
                                          <p:spTgt spid="279"/>
                                        </p:tgtEl>
                                        <p:attrNameLst>
                                          <p:attrName>style.visibility</p:attrName>
                                        </p:attrNameLst>
                                      </p:cBhvr>
                                      <p:to>
                                        <p:strVal val="visible"/>
                                      </p:to>
                                    </p:set>
                                    <p:animEffect transition="in" filter="dissolve">
                                      <p:cBhvr>
                                        <p:cTn id="19" dur="500"/>
                                        <p:tgtEl>
                                          <p:spTgt spid="279"/>
                                        </p:tgtEl>
                                      </p:cBhvr>
                                    </p:animEffect>
                                  </p:childTnLst>
                                </p:cTn>
                              </p:par>
                            </p:childTnLst>
                          </p:cTn>
                        </p:par>
                        <p:par>
                          <p:cTn id="20" fill="hold">
                            <p:stCondLst>
                              <p:cond delay="1400"/>
                            </p:stCondLst>
                            <p:childTnLst>
                              <p:par>
                                <p:cTn id="21" presetID="9" presetClass="entr" presetSubtype="0" fill="hold" grpId="5" nodeType="afterEffect">
                                  <p:stCondLst>
                                    <p:cond delay="0"/>
                                  </p:stCondLst>
                                  <p:iterate>
                                    <p:tmAbs val="0"/>
                                  </p:iterate>
                                  <p:childTnLst>
                                    <p:set>
                                      <p:cBhvr>
                                        <p:cTn id="22" fill="hold"/>
                                        <p:tgtEl>
                                          <p:spTgt spid="280"/>
                                        </p:tgtEl>
                                        <p:attrNameLst>
                                          <p:attrName>style.visibility</p:attrName>
                                        </p:attrNameLst>
                                      </p:cBhvr>
                                      <p:to>
                                        <p:strVal val="visible"/>
                                      </p:to>
                                    </p:set>
                                    <p:animEffect transition="in" filter="dissolve">
                                      <p:cBhvr>
                                        <p:cTn id="23" dur="500"/>
                                        <p:tgtEl>
                                          <p:spTgt spid="280"/>
                                        </p:tgtEl>
                                      </p:cBhvr>
                                    </p:animEffect>
                                  </p:childTnLst>
                                </p:cTn>
                              </p:par>
                            </p:childTnLst>
                          </p:cTn>
                        </p:par>
                        <p:par>
                          <p:cTn id="24" fill="hold">
                            <p:stCondLst>
                              <p:cond delay="1900"/>
                            </p:stCondLst>
                            <p:childTnLst>
                              <p:par>
                                <p:cTn id="25" presetID="9" presetClass="entr" presetSubtype="0" fill="hold" grpId="6" nodeType="afterEffect">
                                  <p:stCondLst>
                                    <p:cond delay="0"/>
                                  </p:stCondLst>
                                  <p:iterate>
                                    <p:tmAbs val="0"/>
                                  </p:iterate>
                                  <p:childTnLst>
                                    <p:set>
                                      <p:cBhvr>
                                        <p:cTn id="26" fill="hold"/>
                                        <p:tgtEl>
                                          <p:spTgt spid="281"/>
                                        </p:tgtEl>
                                        <p:attrNameLst>
                                          <p:attrName>style.visibility</p:attrName>
                                        </p:attrNameLst>
                                      </p:cBhvr>
                                      <p:to>
                                        <p:strVal val="visible"/>
                                      </p:to>
                                    </p:set>
                                    <p:animEffect transition="in" filter="dissolve">
                                      <p:cBhvr>
                                        <p:cTn id="27"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P spid="279" grpId="4" animBg="1" advAuto="0"/>
      <p:bldP spid="280" grpId="5" animBg="1" advAuto="0"/>
      <p:bldP spid="281" grpId="6" animBg="1" advAuto="0"/>
      <p:bldP spid="282" grpId="2" animBg="1" advAuto="0"/>
      <p:bldP spid="283" grpId="3"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
</p:tagLst>
</file>

<file path=ppt/theme/theme1.xml><?xml version="1.0" encoding="utf-8"?>
<a:theme xmlns:a="http://schemas.openxmlformats.org/drawingml/2006/main" name="White">
  <a:themeElements>
    <a:clrScheme name="White">
      <a:dk1>
        <a:srgbClr val="000000"/>
      </a:dk1>
      <a:lt1>
        <a:srgbClr val="DEDEDE"/>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rgbClr val="4F81BD"/>
          </a:solidFill>
          <a:prstDash val="solid"/>
          <a:round/>
        </a:ln>
        <a:effectLst/>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4F81BD"/>
          </a:solidFill>
          <a:prstDash val="solid"/>
          <a:round/>
        </a:ln>
        <a:effectLst>
          <a:outerShdw blurRad="76200" dist="381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rgbClr val="4F81BD"/>
          </a:solidFill>
          <a:prstDash val="solid"/>
          <a:round/>
        </a:ln>
        <a:effectLst/>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4F81BD"/>
          </a:solidFill>
          <a:prstDash val="solid"/>
          <a:round/>
        </a:ln>
        <a:effectLst>
          <a:outerShdw blurRad="76200" dist="381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189</TotalTime>
  <Words>382</Words>
  <Application>Microsoft Macintosh PowerPoint</Application>
  <PresentationFormat>自定义</PresentationFormat>
  <Paragraphs>102</Paragraphs>
  <Slides>16</Slides>
  <Notes>16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Helvetica</vt:lpstr>
      <vt:lpstr>Lucida Grande</vt:lpstr>
      <vt:lpstr>SimHei</vt:lpstr>
      <vt:lpstr>Arial</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cp:lastModifiedBy>Microsoft Office 用户</cp:lastModifiedBy>
  <cp:revision>23</cp:revision>
  <dcterms:modified xsi:type="dcterms:W3CDTF">2018-10-13T00:48:51Z</dcterms:modified>
  <cp:category>www.99PPT.com</cp:category>
</cp:coreProperties>
</file>