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3" r:id="rId5"/>
    <p:sldId id="259" r:id="rId6"/>
    <p:sldId id="304" r:id="rId7"/>
    <p:sldId id="260" r:id="rId8"/>
    <p:sldId id="261" r:id="rId9"/>
    <p:sldId id="30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05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slideonline.com/upload/pres/14dd187eae62b8eee5806941677b69347dcd21b5/slide-bi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5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dn2.slideonline.com/upload/pres/14dd187eae62b8eee5806941677b69347dcd21b5/slide-big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8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dn3.slideonline.com/upload/pres/14dd187eae62b8eee5806941677b69347dcd21b5/slide-big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dn4.slideonline.com/upload/pres/14dd187eae62b8eee5806941677b69347dcd21b5/slide-big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dn.slideonline.com/upload/pres/14dd187eae62b8eee5806941677b69347dcd21b5/slide-big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2.slideonline.com/upload/pres/14dd187eae62b8eee5806941677b69347dcd21b5/slide-big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dn3.slideonline.com/upload/pres/14dd187eae62b8eee5806941677b69347dcd21b5/slide-big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dn4.slideonline.com/upload/pres/14dd187eae62b8eee5806941677b69347dcd21b5/slide-big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n.slideonline.com/upload/pres/14dd187eae62b8eee5806941677b69347dcd21b5/slide-big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2.slideonline.com/upload/pres/14dd187eae62b8eee5806941677b69347dcd21b5/slide-big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3.slideonline.com/upload/pres/14dd187eae62b8eee5806941677b69347dcd21b5/slide-big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2.slideonline.com/upload/pres/14dd187eae62b8eee5806941677b69347dcd21b5/slide-bi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9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4.slideonline.com/upload/pres/14dd187eae62b8eee5806941677b69347dcd21b5/slide-big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dn.slideonline.com/upload/pres/14dd187eae62b8eee5806941677b69347dcd21b5/slide-big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2.slideonline.com/upload/pres/14dd187eae62b8eee5806941677b69347dcd21b5/slide-big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4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dn3.slideonline.com/upload/pres/14dd187eae62b8eee5806941677b69347dcd21b5/slide-big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dn4.slideonline.com/upload/pres/14dd187eae62b8eee5806941677b69347dcd21b5/slide-big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slideonline.com/upload/pres/14dd187eae62b8eee5806941677b69347dcd21b5/slide-big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dn2.slideonline.com/upload/pres/14dd187eae62b8eee5806941677b69347dcd21b5/slide-bi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dn3.slideonline.com/upload/pres/14dd187eae62b8eee5806941677b69347dcd21b5/slide-big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dn4.slideonline.com/upload/pres/14dd187eae62b8eee5806941677b69347dcd21b5/slide-big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dn.slideonline.com/upload/pres/14dd187eae62b8eee5806941677b69347dcd21b5/slide-big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3.slideonline.com/upload/pres/14dd187eae62b8eee5806941677b69347dcd21b5/slide-bi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06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dn2.slideonline.com/upload/pres/14dd187eae62b8eee5806941677b69347dcd21b5/slide-big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dn3.slideonline.com/upload/pres/14dd187eae62b8eee5806941677b69347dcd21b5/slide-big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dn4.slideonline.com/upload/pres/14dd187eae62b8eee5806941677b69347dcd21b5/slide-big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dn.slideonline.com/upload/pres/14dd187eae62b8eee5806941677b69347dcd21b5/slide-big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dn2.slideonline.com/upload/pres/14dd187eae62b8eee5806941677b69347dcd21b5/slide-big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3.slideonline.com/upload/pres/14dd187eae62b8eee5806941677b69347dcd21b5/slide-big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dn4.slideonline.com/upload/pres/14dd187eae62b8eee5806941677b69347dcd21b5/slide-big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dn.slideonline.com/upload/pres/14dd187eae62b8eee5806941677b69347dcd21b5/slide-big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dn2.slideonline.com/upload/pres/14dd187eae62b8eee5806941677b69347dcd21b5/slide-big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dn3.slideonline.com/upload/pres/14dd187eae62b8eee5806941677b69347dcd21b5/slide-big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4.slideonline.com/upload/pres/14dd187eae62b8eee5806941677b69347dcd21b5/slide-bi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59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dn4.slideonline.com/upload/pres/14dd187eae62b8eee5806941677b69347dcd21b5/slide-big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dn.slideonline.com/upload/pres/14dd187eae62b8eee5806941677b69347dcd21b5/slide-big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dn2.slideonline.com/upload/pres/14dd187eae62b8eee5806941677b69347dcd21b5/slide-big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cdn3.slideonline.com/upload/pres/14dd187eae62b8eee5806941677b69347dcd21b5/slide-big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cdn4.slideonline.com/upload/pres/14dd187eae62b8eee5806941677b69347dcd21b5/slide-big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dn.slideonline.com/upload/pres/14dd187eae62b8eee5806941677b69347dcd21b5/slide-big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dn2.slideonline.com/upload/pres/14dd187eae62b8eee5806941677b69347dcd21b5/slide-big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dn.slideonline.com/upload/pres/14dd187eae62b8eee5806941677b69347dcd21b5/slide-bi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0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dn2.slideonline.com/upload/pres/14dd187eae62b8eee5806941677b69347dcd21b5/slide-big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3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dn3.slideonline.com/upload/pres/14dd187eae62b8eee5806941677b69347dcd21b5/slide-bi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7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4.slideonline.com/upload/pres/14dd187eae62b8eee5806941677b69347dcd21b5/slide-big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7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.slideonline.com/upload/pres/14dd187eae62b8eee5806941677b69347dcd21b5/slide-big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6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全屏显示(4:3)</PresentationFormat>
  <Paragraphs>0</Paragraphs>
  <Slides>46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YY</cp:lastModifiedBy>
  <cp:revision>44</cp:revision>
  <dcterms:created xsi:type="dcterms:W3CDTF">2016-08-24T09:18:43Z</dcterms:created>
  <dcterms:modified xsi:type="dcterms:W3CDTF">2016-08-24T09:51:51Z</dcterms:modified>
</cp:coreProperties>
</file>