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9"/>
  </p:notesMasterIdLst>
  <p:sldIdLst>
    <p:sldId id="302" r:id="rId2"/>
    <p:sldId id="325" r:id="rId3"/>
    <p:sldId id="321" r:id="rId4"/>
    <p:sldId id="292" r:id="rId5"/>
    <p:sldId id="342" r:id="rId6"/>
    <p:sldId id="343" r:id="rId7"/>
    <p:sldId id="344" r:id="rId8"/>
    <p:sldId id="327" r:id="rId9"/>
    <p:sldId id="341" r:id="rId10"/>
    <p:sldId id="345" r:id="rId11"/>
    <p:sldId id="346" r:id="rId12"/>
    <p:sldId id="347" r:id="rId13"/>
    <p:sldId id="349" r:id="rId14"/>
    <p:sldId id="348" r:id="rId15"/>
    <p:sldId id="350" r:id="rId16"/>
    <p:sldId id="351" r:id="rId17"/>
    <p:sldId id="303" r:id="rId18"/>
  </p:sldIdLst>
  <p:sldSz cx="9144000" cy="5143500" type="screen16x9"/>
  <p:notesSz cx="6858000" cy="9144000"/>
  <p:embeddedFontLst>
    <p:embeddedFont>
      <p:font typeface="微软雅黑" pitchFamily="34" charset="-122"/>
      <p:regular r:id="rId20"/>
      <p:bold r:id="rId21"/>
    </p:embeddedFont>
    <p:embeddedFont>
      <p:font typeface="楷体" pitchFamily="49" charset="-122"/>
      <p:regular r:id="rId22"/>
    </p:embeddedFont>
    <p:embeddedFont>
      <p:font typeface="方正正黑简体" charset="-122"/>
      <p:regular r:id="rId23"/>
    </p:embeddedFont>
    <p:embeddedFont>
      <p:font typeface="Calibri" pitchFamily="34" charset="0"/>
      <p:regular r:id="rId24"/>
      <p:bold r:id="rId25"/>
      <p:italic r:id="rId26"/>
      <p:boldItalic r:id="rId27"/>
    </p:embeddedFont>
  </p:embeddedFontLst>
  <p:custDataLst>
    <p:tags r:id="rId28"/>
  </p:custDataLst>
  <p:defaultTextStyle>
    <a:defPPr>
      <a:defRPr lang="zh-CN"/>
    </a:defPPr>
    <a:lvl1pPr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Nexa Light" pitchFamily="50" charset="0"/>
        <a:ea typeface="华康少女文字W5(P)" pitchFamily="82" charset="-122"/>
        <a:cs typeface="+mn-cs"/>
      </a:defRPr>
    </a:lvl1pPr>
    <a:lvl2pPr marL="342900" indent="1143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Nexa Light" pitchFamily="50" charset="0"/>
        <a:ea typeface="华康少女文字W5(P)" pitchFamily="82" charset="-122"/>
        <a:cs typeface="+mn-cs"/>
      </a:defRPr>
    </a:lvl2pPr>
    <a:lvl3pPr marL="685800" indent="2286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Nexa Light" pitchFamily="50" charset="0"/>
        <a:ea typeface="华康少女文字W5(P)" pitchFamily="82" charset="-122"/>
        <a:cs typeface="+mn-cs"/>
      </a:defRPr>
    </a:lvl3pPr>
    <a:lvl4pPr marL="1028700" indent="3429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Nexa Light" pitchFamily="50" charset="0"/>
        <a:ea typeface="华康少女文字W5(P)" pitchFamily="82" charset="-122"/>
        <a:cs typeface="+mn-cs"/>
      </a:defRPr>
    </a:lvl4pPr>
    <a:lvl5pPr marL="1371600" indent="4572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Nexa Light" pitchFamily="50" charset="0"/>
        <a:ea typeface="华康少女文字W5(P)" pitchFamily="82" charset="-122"/>
        <a:cs typeface="+mn-cs"/>
      </a:defRPr>
    </a:lvl5pPr>
    <a:lvl6pPr marL="2286000" algn="l" defTabSz="914400" rtl="0" eaLnBrk="1" latinLnBrk="0" hangingPunct="1">
      <a:defRPr sz="1300" kern="1200">
        <a:solidFill>
          <a:schemeClr val="tx1"/>
        </a:solidFill>
        <a:latin typeface="Nexa Light" pitchFamily="50" charset="0"/>
        <a:ea typeface="华康少女文字W5(P)" pitchFamily="82" charset="-122"/>
        <a:cs typeface="+mn-cs"/>
      </a:defRPr>
    </a:lvl6pPr>
    <a:lvl7pPr marL="2743200" algn="l" defTabSz="914400" rtl="0" eaLnBrk="1" latinLnBrk="0" hangingPunct="1">
      <a:defRPr sz="1300" kern="1200">
        <a:solidFill>
          <a:schemeClr val="tx1"/>
        </a:solidFill>
        <a:latin typeface="Nexa Light" pitchFamily="50" charset="0"/>
        <a:ea typeface="华康少女文字W5(P)" pitchFamily="82" charset="-122"/>
        <a:cs typeface="+mn-cs"/>
      </a:defRPr>
    </a:lvl7pPr>
    <a:lvl8pPr marL="3200400" algn="l" defTabSz="914400" rtl="0" eaLnBrk="1" latinLnBrk="0" hangingPunct="1">
      <a:defRPr sz="1300" kern="1200">
        <a:solidFill>
          <a:schemeClr val="tx1"/>
        </a:solidFill>
        <a:latin typeface="Nexa Light" pitchFamily="50" charset="0"/>
        <a:ea typeface="华康少女文字W5(P)" pitchFamily="82" charset="-122"/>
        <a:cs typeface="+mn-cs"/>
      </a:defRPr>
    </a:lvl8pPr>
    <a:lvl9pPr marL="3657600" algn="l" defTabSz="914400" rtl="0" eaLnBrk="1" latinLnBrk="0" hangingPunct="1">
      <a:defRPr sz="1300" kern="1200">
        <a:solidFill>
          <a:schemeClr val="tx1"/>
        </a:solidFill>
        <a:latin typeface="Nexa Light" pitchFamily="50" charset="0"/>
        <a:ea typeface="华康少女文字W5(P)" pitchFamily="8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30" autoAdjust="0"/>
    <p:restoredTop sz="94660"/>
  </p:normalViewPr>
  <p:slideViewPr>
    <p:cSldViewPr snapToGrid="0">
      <p:cViewPr varScale="1">
        <p:scale>
          <a:sx n="152" d="100"/>
          <a:sy n="152" d="100"/>
        </p:scale>
        <p:origin x="-468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6" d="100"/>
        <a:sy n="12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DC31960E-FF64-4326-A52C-91DF6FFF9CFF}" type="datetimeFigureOut">
              <a:rPr lang="zh-CN" altLang="en-US"/>
              <a:pPr>
                <a:defRPr/>
              </a:pPr>
              <a:t>2018/6/29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F8CA2F88-57AE-446C-B183-CC70175C52E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46116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198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Nexa Light" pitchFamily="50" charset="0"/>
                <a:ea typeface="华康少女文字W5(P)" pitchFamily="8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exa Light" pitchFamily="50" charset="0"/>
                <a:ea typeface="华康少女文字W5(P)" pitchFamily="8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exa Light" pitchFamily="50" charset="0"/>
                <a:ea typeface="华康少女文字W5(P)" pitchFamily="8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exa Light" pitchFamily="50" charset="0"/>
                <a:ea typeface="华康少女文字W5(P)" pitchFamily="8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exa Light" pitchFamily="50" charset="0"/>
                <a:ea typeface="华康少女文字W5(P)" pitchFamily="8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itchFamily="50" charset="0"/>
                <a:ea typeface="华康少女文字W5(P)" pitchFamily="8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itchFamily="50" charset="0"/>
                <a:ea typeface="华康少女文字W5(P)" pitchFamily="8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itchFamily="50" charset="0"/>
                <a:ea typeface="华康少女文字W5(P)" pitchFamily="8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itchFamily="50" charset="0"/>
                <a:ea typeface="华康少女文字W5(P)" pitchFamily="82" charset="-122"/>
              </a:defRPr>
            </a:lvl9pPr>
          </a:lstStyle>
          <a:p>
            <a:fld id="{3A9933E2-E378-40C1-AF36-E2DC4F889DA5}" type="slidenum">
              <a:rPr lang="zh-CN" altLang="en-US" sz="1200">
                <a:latin typeface="Calibri" pitchFamily="34" charset="0"/>
                <a:ea typeface="宋体" pitchFamily="2" charset="-122"/>
              </a:rPr>
              <a:pPr/>
              <a:t>1</a:t>
            </a:fld>
            <a:endParaRPr lang="zh-CN" altLang="en-US" sz="1200"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018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Nexa Light" pitchFamily="50" charset="0"/>
                <a:ea typeface="华康少女文字W5(P)" pitchFamily="8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exa Light" pitchFamily="50" charset="0"/>
                <a:ea typeface="华康少女文字W5(P)" pitchFamily="8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exa Light" pitchFamily="50" charset="0"/>
                <a:ea typeface="华康少女文字W5(P)" pitchFamily="8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exa Light" pitchFamily="50" charset="0"/>
                <a:ea typeface="华康少女文字W5(P)" pitchFamily="8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exa Light" pitchFamily="50" charset="0"/>
                <a:ea typeface="华康少女文字W5(P)" pitchFamily="8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itchFamily="50" charset="0"/>
                <a:ea typeface="华康少女文字W5(P)" pitchFamily="8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itchFamily="50" charset="0"/>
                <a:ea typeface="华康少女文字W5(P)" pitchFamily="8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itchFamily="50" charset="0"/>
                <a:ea typeface="华康少女文字W5(P)" pitchFamily="8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itchFamily="50" charset="0"/>
                <a:ea typeface="华康少女文字W5(P)" pitchFamily="82" charset="-122"/>
              </a:defRPr>
            </a:lvl9pPr>
          </a:lstStyle>
          <a:p>
            <a:fld id="{4DC3FCC4-B01F-48BB-8942-3C4B05ECE60C}" type="slidenum">
              <a:rPr lang="zh-CN" altLang="en-US" sz="1200">
                <a:latin typeface="Calibri" pitchFamily="34" charset="0"/>
                <a:ea typeface="宋体" pitchFamily="2" charset="-122"/>
              </a:rPr>
              <a:pPr/>
              <a:t>10</a:t>
            </a:fld>
            <a:endParaRPr lang="zh-CN" altLang="en-US" sz="1200"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018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Nexa Light" pitchFamily="50" charset="0"/>
                <a:ea typeface="华康少女文字W5(P)" pitchFamily="8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exa Light" pitchFamily="50" charset="0"/>
                <a:ea typeface="华康少女文字W5(P)" pitchFamily="8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exa Light" pitchFamily="50" charset="0"/>
                <a:ea typeface="华康少女文字W5(P)" pitchFamily="8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exa Light" pitchFamily="50" charset="0"/>
                <a:ea typeface="华康少女文字W5(P)" pitchFamily="8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exa Light" pitchFamily="50" charset="0"/>
                <a:ea typeface="华康少女文字W5(P)" pitchFamily="8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itchFamily="50" charset="0"/>
                <a:ea typeface="华康少女文字W5(P)" pitchFamily="8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itchFamily="50" charset="0"/>
                <a:ea typeface="华康少女文字W5(P)" pitchFamily="8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itchFamily="50" charset="0"/>
                <a:ea typeface="华康少女文字W5(P)" pitchFamily="8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itchFamily="50" charset="0"/>
                <a:ea typeface="华康少女文字W5(P)" pitchFamily="82" charset="-122"/>
              </a:defRPr>
            </a:lvl9pPr>
          </a:lstStyle>
          <a:p>
            <a:fld id="{4DC3FCC4-B01F-48BB-8942-3C4B05ECE60C}" type="slidenum">
              <a:rPr lang="zh-CN" altLang="en-US" sz="1200">
                <a:latin typeface="Calibri" pitchFamily="34" charset="0"/>
                <a:ea typeface="宋体" pitchFamily="2" charset="-122"/>
              </a:rPr>
              <a:pPr/>
              <a:t>11</a:t>
            </a:fld>
            <a:endParaRPr lang="zh-CN" altLang="en-US" sz="1200"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018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Nexa Light" pitchFamily="50" charset="0"/>
                <a:ea typeface="华康少女文字W5(P)" pitchFamily="8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exa Light" pitchFamily="50" charset="0"/>
                <a:ea typeface="华康少女文字W5(P)" pitchFamily="8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exa Light" pitchFamily="50" charset="0"/>
                <a:ea typeface="华康少女文字W5(P)" pitchFamily="8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exa Light" pitchFamily="50" charset="0"/>
                <a:ea typeface="华康少女文字W5(P)" pitchFamily="8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exa Light" pitchFamily="50" charset="0"/>
                <a:ea typeface="华康少女文字W5(P)" pitchFamily="8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itchFamily="50" charset="0"/>
                <a:ea typeface="华康少女文字W5(P)" pitchFamily="8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itchFamily="50" charset="0"/>
                <a:ea typeface="华康少女文字W5(P)" pitchFamily="8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itchFamily="50" charset="0"/>
                <a:ea typeface="华康少女文字W5(P)" pitchFamily="8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itchFamily="50" charset="0"/>
                <a:ea typeface="华康少女文字W5(P)" pitchFamily="82" charset="-122"/>
              </a:defRPr>
            </a:lvl9pPr>
          </a:lstStyle>
          <a:p>
            <a:fld id="{4DC3FCC4-B01F-48BB-8942-3C4B05ECE60C}" type="slidenum">
              <a:rPr lang="zh-CN" altLang="en-US" sz="1200">
                <a:latin typeface="Calibri" pitchFamily="34" charset="0"/>
                <a:ea typeface="宋体" pitchFamily="2" charset="-122"/>
              </a:rPr>
              <a:pPr/>
              <a:t>12</a:t>
            </a:fld>
            <a:endParaRPr lang="zh-CN" altLang="en-US" sz="1200"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018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Nexa Light" pitchFamily="50" charset="0"/>
                <a:ea typeface="华康少女文字W5(P)" pitchFamily="8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exa Light" pitchFamily="50" charset="0"/>
                <a:ea typeface="华康少女文字W5(P)" pitchFamily="8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exa Light" pitchFamily="50" charset="0"/>
                <a:ea typeface="华康少女文字W5(P)" pitchFamily="8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exa Light" pitchFamily="50" charset="0"/>
                <a:ea typeface="华康少女文字W5(P)" pitchFamily="8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exa Light" pitchFamily="50" charset="0"/>
                <a:ea typeface="华康少女文字W5(P)" pitchFamily="8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itchFamily="50" charset="0"/>
                <a:ea typeface="华康少女文字W5(P)" pitchFamily="8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itchFamily="50" charset="0"/>
                <a:ea typeface="华康少女文字W5(P)" pitchFamily="8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itchFamily="50" charset="0"/>
                <a:ea typeface="华康少女文字W5(P)" pitchFamily="8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itchFamily="50" charset="0"/>
                <a:ea typeface="华康少女文字W5(P)" pitchFamily="82" charset="-122"/>
              </a:defRPr>
            </a:lvl9pPr>
          </a:lstStyle>
          <a:p>
            <a:fld id="{4DC3FCC4-B01F-48BB-8942-3C4B05ECE60C}" type="slidenum">
              <a:rPr lang="zh-CN" altLang="en-US" sz="1200">
                <a:latin typeface="Calibri" pitchFamily="34" charset="0"/>
                <a:ea typeface="宋体" pitchFamily="2" charset="-122"/>
              </a:rPr>
              <a:pPr/>
              <a:t>13</a:t>
            </a:fld>
            <a:endParaRPr lang="zh-CN" altLang="en-US" sz="1200"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018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Nexa Light" pitchFamily="50" charset="0"/>
                <a:ea typeface="华康少女文字W5(P)" pitchFamily="8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exa Light" pitchFamily="50" charset="0"/>
                <a:ea typeface="华康少女文字W5(P)" pitchFamily="8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exa Light" pitchFamily="50" charset="0"/>
                <a:ea typeface="华康少女文字W5(P)" pitchFamily="8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exa Light" pitchFamily="50" charset="0"/>
                <a:ea typeface="华康少女文字W5(P)" pitchFamily="8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exa Light" pitchFamily="50" charset="0"/>
                <a:ea typeface="华康少女文字W5(P)" pitchFamily="8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itchFamily="50" charset="0"/>
                <a:ea typeface="华康少女文字W5(P)" pitchFamily="8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itchFamily="50" charset="0"/>
                <a:ea typeface="华康少女文字W5(P)" pitchFamily="8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itchFamily="50" charset="0"/>
                <a:ea typeface="华康少女文字W5(P)" pitchFamily="8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itchFamily="50" charset="0"/>
                <a:ea typeface="华康少女文字W5(P)" pitchFamily="82" charset="-122"/>
              </a:defRPr>
            </a:lvl9pPr>
          </a:lstStyle>
          <a:p>
            <a:fld id="{4DC3FCC4-B01F-48BB-8942-3C4B05ECE60C}" type="slidenum">
              <a:rPr lang="zh-CN" altLang="en-US" sz="1200">
                <a:latin typeface="Calibri" pitchFamily="34" charset="0"/>
                <a:ea typeface="宋体" pitchFamily="2" charset="-122"/>
              </a:rPr>
              <a:pPr/>
              <a:t>14</a:t>
            </a:fld>
            <a:endParaRPr lang="zh-CN" altLang="en-US" sz="1200"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018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Nexa Light" pitchFamily="50" charset="0"/>
                <a:ea typeface="华康少女文字W5(P)" pitchFamily="8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exa Light" pitchFamily="50" charset="0"/>
                <a:ea typeface="华康少女文字W5(P)" pitchFamily="8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exa Light" pitchFamily="50" charset="0"/>
                <a:ea typeface="华康少女文字W5(P)" pitchFamily="8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exa Light" pitchFamily="50" charset="0"/>
                <a:ea typeface="华康少女文字W5(P)" pitchFamily="8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exa Light" pitchFamily="50" charset="0"/>
                <a:ea typeface="华康少女文字W5(P)" pitchFamily="8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itchFamily="50" charset="0"/>
                <a:ea typeface="华康少女文字W5(P)" pitchFamily="8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itchFamily="50" charset="0"/>
                <a:ea typeface="华康少女文字W5(P)" pitchFamily="8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itchFamily="50" charset="0"/>
                <a:ea typeface="华康少女文字W5(P)" pitchFamily="8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itchFamily="50" charset="0"/>
                <a:ea typeface="华康少女文字W5(P)" pitchFamily="82" charset="-122"/>
              </a:defRPr>
            </a:lvl9pPr>
          </a:lstStyle>
          <a:p>
            <a:fld id="{4DC3FCC4-B01F-48BB-8942-3C4B05ECE60C}" type="slidenum">
              <a:rPr lang="zh-CN" altLang="en-US" sz="1200">
                <a:latin typeface="Calibri" pitchFamily="34" charset="0"/>
                <a:ea typeface="宋体" pitchFamily="2" charset="-122"/>
              </a:rPr>
              <a:pPr/>
              <a:t>15</a:t>
            </a:fld>
            <a:endParaRPr lang="zh-CN" altLang="en-US" sz="1200"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018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Nexa Light" pitchFamily="50" charset="0"/>
                <a:ea typeface="华康少女文字W5(P)" pitchFamily="8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exa Light" pitchFamily="50" charset="0"/>
                <a:ea typeface="华康少女文字W5(P)" pitchFamily="8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exa Light" pitchFamily="50" charset="0"/>
                <a:ea typeface="华康少女文字W5(P)" pitchFamily="8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exa Light" pitchFamily="50" charset="0"/>
                <a:ea typeface="华康少女文字W5(P)" pitchFamily="8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exa Light" pitchFamily="50" charset="0"/>
                <a:ea typeface="华康少女文字W5(P)" pitchFamily="8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itchFamily="50" charset="0"/>
                <a:ea typeface="华康少女文字W5(P)" pitchFamily="8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itchFamily="50" charset="0"/>
                <a:ea typeface="华康少女文字W5(P)" pitchFamily="8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itchFamily="50" charset="0"/>
                <a:ea typeface="华康少女文字W5(P)" pitchFamily="8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itchFamily="50" charset="0"/>
                <a:ea typeface="华康少女文字W5(P)" pitchFamily="82" charset="-122"/>
              </a:defRPr>
            </a:lvl9pPr>
          </a:lstStyle>
          <a:p>
            <a:fld id="{4DC3FCC4-B01F-48BB-8942-3C4B05ECE60C}" type="slidenum">
              <a:rPr lang="zh-CN" altLang="en-US" sz="1200">
                <a:latin typeface="Calibri" pitchFamily="34" charset="0"/>
                <a:ea typeface="宋体" pitchFamily="2" charset="-122"/>
              </a:rPr>
              <a:pPr/>
              <a:t>16</a:t>
            </a:fld>
            <a:endParaRPr lang="zh-CN" altLang="en-US" sz="1200"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86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Nexa Light" pitchFamily="50" charset="0"/>
                <a:ea typeface="华康少女文字W5(P)" pitchFamily="8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exa Light" pitchFamily="50" charset="0"/>
                <a:ea typeface="华康少女文字W5(P)" pitchFamily="8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exa Light" pitchFamily="50" charset="0"/>
                <a:ea typeface="华康少女文字W5(P)" pitchFamily="8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exa Light" pitchFamily="50" charset="0"/>
                <a:ea typeface="华康少女文字W5(P)" pitchFamily="8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exa Light" pitchFamily="50" charset="0"/>
                <a:ea typeface="华康少女文字W5(P)" pitchFamily="8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itchFamily="50" charset="0"/>
                <a:ea typeface="华康少女文字W5(P)" pitchFamily="8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itchFamily="50" charset="0"/>
                <a:ea typeface="华康少女文字W5(P)" pitchFamily="8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itchFamily="50" charset="0"/>
                <a:ea typeface="华康少女文字W5(P)" pitchFamily="8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itchFamily="50" charset="0"/>
                <a:ea typeface="华康少女文字W5(P)" pitchFamily="82" charset="-122"/>
              </a:defRPr>
            </a:lvl9pPr>
          </a:lstStyle>
          <a:p>
            <a:fld id="{0777A39A-A5BD-494B-8A59-F2930D5E835F}" type="slidenum">
              <a:rPr lang="zh-CN" altLang="en-US" sz="1200">
                <a:latin typeface="Calibri" pitchFamily="34" charset="0"/>
                <a:ea typeface="宋体" pitchFamily="2" charset="-122"/>
              </a:rPr>
              <a:pPr/>
              <a:t>17</a:t>
            </a:fld>
            <a:endParaRPr lang="zh-CN" altLang="en-US" sz="1200"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30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Nexa Light" pitchFamily="50" charset="0"/>
                <a:ea typeface="华康少女文字W5(P)" pitchFamily="8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exa Light" pitchFamily="50" charset="0"/>
                <a:ea typeface="华康少女文字W5(P)" pitchFamily="8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exa Light" pitchFamily="50" charset="0"/>
                <a:ea typeface="华康少女文字W5(P)" pitchFamily="8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exa Light" pitchFamily="50" charset="0"/>
                <a:ea typeface="华康少女文字W5(P)" pitchFamily="8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exa Light" pitchFamily="50" charset="0"/>
                <a:ea typeface="华康少女文字W5(P)" pitchFamily="8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itchFamily="50" charset="0"/>
                <a:ea typeface="华康少女文字W5(P)" pitchFamily="8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itchFamily="50" charset="0"/>
                <a:ea typeface="华康少女文字W5(P)" pitchFamily="8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itchFamily="50" charset="0"/>
                <a:ea typeface="华康少女文字W5(P)" pitchFamily="8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itchFamily="50" charset="0"/>
                <a:ea typeface="华康少女文字W5(P)" pitchFamily="82" charset="-122"/>
              </a:defRPr>
            </a:lvl9pPr>
          </a:lstStyle>
          <a:p>
            <a:fld id="{A08E605E-7104-4669-8342-E4B2407B68CC}" type="slidenum">
              <a:rPr lang="zh-CN" altLang="en-US" sz="1200">
                <a:latin typeface="Calibri" pitchFamily="34" charset="0"/>
                <a:ea typeface="宋体" pitchFamily="2" charset="-122"/>
              </a:rPr>
              <a:pPr/>
              <a:t>2</a:t>
            </a:fld>
            <a:endParaRPr lang="zh-CN" altLang="en-US" sz="1200"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608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Nexa Light" pitchFamily="50" charset="0"/>
                <a:ea typeface="华康少女文字W5(P)" pitchFamily="8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exa Light" pitchFamily="50" charset="0"/>
                <a:ea typeface="华康少女文字W5(P)" pitchFamily="8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exa Light" pitchFamily="50" charset="0"/>
                <a:ea typeface="华康少女文字W5(P)" pitchFamily="8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exa Light" pitchFamily="50" charset="0"/>
                <a:ea typeface="华康少女文字W5(P)" pitchFamily="8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exa Light" pitchFamily="50" charset="0"/>
                <a:ea typeface="华康少女文字W5(P)" pitchFamily="8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itchFamily="50" charset="0"/>
                <a:ea typeface="华康少女文字W5(P)" pitchFamily="8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itchFamily="50" charset="0"/>
                <a:ea typeface="华康少女文字W5(P)" pitchFamily="8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itchFamily="50" charset="0"/>
                <a:ea typeface="华康少女文字W5(P)" pitchFamily="8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itchFamily="50" charset="0"/>
                <a:ea typeface="华康少女文字W5(P)" pitchFamily="82" charset="-122"/>
              </a:defRPr>
            </a:lvl9pPr>
          </a:lstStyle>
          <a:p>
            <a:fld id="{987DCFCE-941D-4B19-A312-92DFE9DE3EAA}" type="slidenum">
              <a:rPr lang="zh-CN" altLang="en-US" sz="1200">
                <a:latin typeface="Calibri" pitchFamily="34" charset="0"/>
                <a:ea typeface="宋体" pitchFamily="2" charset="-122"/>
              </a:rPr>
              <a:pPr/>
              <a:t>3</a:t>
            </a:fld>
            <a:endParaRPr lang="zh-CN" altLang="en-US" sz="1200"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zh-CN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Nexa Light" pitchFamily="50" charset="0"/>
                <a:ea typeface="华康少女文字W5(P)" pitchFamily="8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exa Light" pitchFamily="50" charset="0"/>
                <a:ea typeface="华康少女文字W5(P)" pitchFamily="8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exa Light" pitchFamily="50" charset="0"/>
                <a:ea typeface="华康少女文字W5(P)" pitchFamily="8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exa Light" pitchFamily="50" charset="0"/>
                <a:ea typeface="华康少女文字W5(P)" pitchFamily="8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exa Light" pitchFamily="50" charset="0"/>
                <a:ea typeface="华康少女文字W5(P)" pitchFamily="8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itchFamily="50" charset="0"/>
                <a:ea typeface="华康少女文字W5(P)" pitchFamily="8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itchFamily="50" charset="0"/>
                <a:ea typeface="华康少女文字W5(P)" pitchFamily="8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itchFamily="50" charset="0"/>
                <a:ea typeface="华康少女文字W5(P)" pitchFamily="8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itchFamily="50" charset="0"/>
                <a:ea typeface="华康少女文字W5(P)" pitchFamily="82" charset="-122"/>
              </a:defRPr>
            </a:lvl9pPr>
          </a:lstStyle>
          <a:p>
            <a:fld id="{95E0F27C-26C1-42EB-B19D-27714ABE5B70}" type="slidenum">
              <a:rPr lang="en-US" altLang="zh-CN" sz="1200">
                <a:latin typeface="Calibri" pitchFamily="34" charset="0"/>
              </a:rPr>
              <a:pPr/>
              <a:t>4</a:t>
            </a:fld>
            <a:endParaRPr lang="en-US" altLang="zh-CN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018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Nexa Light" pitchFamily="50" charset="0"/>
                <a:ea typeface="华康少女文字W5(P)" pitchFamily="8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exa Light" pitchFamily="50" charset="0"/>
                <a:ea typeface="华康少女文字W5(P)" pitchFamily="8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exa Light" pitchFamily="50" charset="0"/>
                <a:ea typeface="华康少女文字W5(P)" pitchFamily="8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exa Light" pitchFamily="50" charset="0"/>
                <a:ea typeface="华康少女文字W5(P)" pitchFamily="8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exa Light" pitchFamily="50" charset="0"/>
                <a:ea typeface="华康少女文字W5(P)" pitchFamily="8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itchFamily="50" charset="0"/>
                <a:ea typeface="华康少女文字W5(P)" pitchFamily="8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itchFamily="50" charset="0"/>
                <a:ea typeface="华康少女文字W5(P)" pitchFamily="8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itchFamily="50" charset="0"/>
                <a:ea typeface="华康少女文字W5(P)" pitchFamily="8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itchFamily="50" charset="0"/>
                <a:ea typeface="华康少女文字W5(P)" pitchFamily="82" charset="-122"/>
              </a:defRPr>
            </a:lvl9pPr>
          </a:lstStyle>
          <a:p>
            <a:fld id="{4DC3FCC4-B01F-48BB-8942-3C4B05ECE60C}" type="slidenum">
              <a:rPr lang="zh-CN" altLang="en-US" sz="1200">
                <a:latin typeface="Calibri" pitchFamily="34" charset="0"/>
                <a:ea typeface="宋体" pitchFamily="2" charset="-122"/>
              </a:rPr>
              <a:pPr/>
              <a:t>5</a:t>
            </a:fld>
            <a:endParaRPr lang="zh-CN" altLang="en-US" sz="1200"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018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Nexa Light" pitchFamily="50" charset="0"/>
                <a:ea typeface="华康少女文字W5(P)" pitchFamily="8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exa Light" pitchFamily="50" charset="0"/>
                <a:ea typeface="华康少女文字W5(P)" pitchFamily="8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exa Light" pitchFamily="50" charset="0"/>
                <a:ea typeface="华康少女文字W5(P)" pitchFamily="8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exa Light" pitchFamily="50" charset="0"/>
                <a:ea typeface="华康少女文字W5(P)" pitchFamily="8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exa Light" pitchFamily="50" charset="0"/>
                <a:ea typeface="华康少女文字W5(P)" pitchFamily="8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itchFamily="50" charset="0"/>
                <a:ea typeface="华康少女文字W5(P)" pitchFamily="8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itchFamily="50" charset="0"/>
                <a:ea typeface="华康少女文字W5(P)" pitchFamily="8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itchFamily="50" charset="0"/>
                <a:ea typeface="华康少女文字W5(P)" pitchFamily="8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itchFamily="50" charset="0"/>
                <a:ea typeface="华康少女文字W5(P)" pitchFamily="82" charset="-122"/>
              </a:defRPr>
            </a:lvl9pPr>
          </a:lstStyle>
          <a:p>
            <a:fld id="{4DC3FCC4-B01F-48BB-8942-3C4B05ECE60C}" type="slidenum">
              <a:rPr lang="zh-CN" altLang="en-US" sz="1200">
                <a:latin typeface="Calibri" pitchFamily="34" charset="0"/>
                <a:ea typeface="宋体" pitchFamily="2" charset="-122"/>
              </a:rPr>
              <a:pPr/>
              <a:t>6</a:t>
            </a:fld>
            <a:endParaRPr lang="zh-CN" altLang="en-US" sz="1200"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018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Nexa Light" pitchFamily="50" charset="0"/>
                <a:ea typeface="华康少女文字W5(P)" pitchFamily="8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exa Light" pitchFamily="50" charset="0"/>
                <a:ea typeface="华康少女文字W5(P)" pitchFamily="8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exa Light" pitchFamily="50" charset="0"/>
                <a:ea typeface="华康少女文字W5(P)" pitchFamily="8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exa Light" pitchFamily="50" charset="0"/>
                <a:ea typeface="华康少女文字W5(P)" pitchFamily="8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exa Light" pitchFamily="50" charset="0"/>
                <a:ea typeface="华康少女文字W5(P)" pitchFamily="8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itchFamily="50" charset="0"/>
                <a:ea typeface="华康少女文字W5(P)" pitchFamily="8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itchFamily="50" charset="0"/>
                <a:ea typeface="华康少女文字W5(P)" pitchFamily="8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itchFamily="50" charset="0"/>
                <a:ea typeface="华康少女文字W5(P)" pitchFamily="8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itchFamily="50" charset="0"/>
                <a:ea typeface="华康少女文字W5(P)" pitchFamily="82" charset="-122"/>
              </a:defRPr>
            </a:lvl9pPr>
          </a:lstStyle>
          <a:p>
            <a:fld id="{4DC3FCC4-B01F-48BB-8942-3C4B05ECE60C}" type="slidenum">
              <a:rPr lang="zh-CN" altLang="en-US" sz="1200">
                <a:latin typeface="Calibri" pitchFamily="34" charset="0"/>
                <a:ea typeface="宋体" pitchFamily="2" charset="-122"/>
              </a:rPr>
              <a:pPr/>
              <a:t>7</a:t>
            </a:fld>
            <a:endParaRPr lang="zh-CN" altLang="en-US" sz="1200"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018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Nexa Light" pitchFamily="50" charset="0"/>
                <a:ea typeface="华康少女文字W5(P)" pitchFamily="8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exa Light" pitchFamily="50" charset="0"/>
                <a:ea typeface="华康少女文字W5(P)" pitchFamily="8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exa Light" pitchFamily="50" charset="0"/>
                <a:ea typeface="华康少女文字W5(P)" pitchFamily="8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exa Light" pitchFamily="50" charset="0"/>
                <a:ea typeface="华康少女文字W5(P)" pitchFamily="8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exa Light" pitchFamily="50" charset="0"/>
                <a:ea typeface="华康少女文字W5(P)" pitchFamily="8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itchFamily="50" charset="0"/>
                <a:ea typeface="华康少女文字W5(P)" pitchFamily="8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itchFamily="50" charset="0"/>
                <a:ea typeface="华康少女文字W5(P)" pitchFamily="8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itchFamily="50" charset="0"/>
                <a:ea typeface="华康少女文字W5(P)" pitchFamily="8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itchFamily="50" charset="0"/>
                <a:ea typeface="华康少女文字W5(P)" pitchFamily="82" charset="-122"/>
              </a:defRPr>
            </a:lvl9pPr>
          </a:lstStyle>
          <a:p>
            <a:fld id="{4DC3FCC4-B01F-48BB-8942-3C4B05ECE60C}" type="slidenum">
              <a:rPr lang="zh-CN" altLang="en-US" sz="1200">
                <a:latin typeface="Calibri" pitchFamily="34" charset="0"/>
                <a:ea typeface="宋体" pitchFamily="2" charset="-122"/>
              </a:rPr>
              <a:pPr/>
              <a:t>8</a:t>
            </a:fld>
            <a:endParaRPr lang="zh-CN" altLang="en-US" sz="1200"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018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Nexa Light" pitchFamily="50" charset="0"/>
                <a:ea typeface="华康少女文字W5(P)" pitchFamily="8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exa Light" pitchFamily="50" charset="0"/>
                <a:ea typeface="华康少女文字W5(P)" pitchFamily="8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exa Light" pitchFamily="50" charset="0"/>
                <a:ea typeface="华康少女文字W5(P)" pitchFamily="8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exa Light" pitchFamily="50" charset="0"/>
                <a:ea typeface="华康少女文字W5(P)" pitchFamily="8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exa Light" pitchFamily="50" charset="0"/>
                <a:ea typeface="华康少女文字W5(P)" pitchFamily="8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itchFamily="50" charset="0"/>
                <a:ea typeface="华康少女文字W5(P)" pitchFamily="8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itchFamily="50" charset="0"/>
                <a:ea typeface="华康少女文字W5(P)" pitchFamily="8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itchFamily="50" charset="0"/>
                <a:ea typeface="华康少女文字W5(P)" pitchFamily="8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itchFamily="50" charset="0"/>
                <a:ea typeface="华康少女文字W5(P)" pitchFamily="82" charset="-122"/>
              </a:defRPr>
            </a:lvl9pPr>
          </a:lstStyle>
          <a:p>
            <a:fld id="{4DC3FCC4-B01F-48BB-8942-3C4B05ECE60C}" type="slidenum">
              <a:rPr lang="zh-CN" altLang="en-US" sz="1200">
                <a:latin typeface="Calibri" pitchFamily="34" charset="0"/>
                <a:ea typeface="宋体" pitchFamily="2" charset="-122"/>
              </a:rPr>
              <a:pPr/>
              <a:t>9</a:t>
            </a:fld>
            <a:endParaRPr lang="zh-CN" altLang="en-US" sz="1200"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E1326-10E4-4893-A50D-51CEE9D380F9}" type="datetimeFigureOut">
              <a:rPr lang="zh-CN" altLang="en-US"/>
              <a:pPr>
                <a:defRPr/>
              </a:pPr>
              <a:t>2018/6/29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366F5-7066-4D83-B178-3AEC636E4C2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9669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F7702-8160-42BB-90E7-837B43A6A5EC}" type="datetimeFigureOut">
              <a:rPr lang="zh-CN" altLang="en-US"/>
              <a:pPr>
                <a:defRPr/>
              </a:pPr>
              <a:t>2018/6/29</a:t>
            </a:fld>
            <a:endParaRPr lang="zh-CN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63180-62EF-4999-99EF-0F7ABE8BA2B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3421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AE9405-5684-453A-BAC3-ABE1204182E1}" type="datetimeFigureOut">
              <a:rPr lang="zh-CN" altLang="en-US"/>
              <a:pPr>
                <a:defRPr/>
              </a:pPr>
              <a:t>2018/6/29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475B8-991C-47E2-8468-BFA0883B6A8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78912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1BCCE-B4DD-420D-97D4-215DE2E39FD6}" type="datetimeFigureOut">
              <a:rPr lang="zh-CN" altLang="en-US"/>
              <a:pPr>
                <a:defRPr/>
              </a:pPr>
              <a:t>2018/6/29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D6B37-C0C9-4650-A631-E65038EE8BF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85486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8E818-7C87-4818-897A-EE1D5C2DB557}" type="datetimeFigureOut">
              <a:rPr lang="zh-CN" altLang="en-US"/>
              <a:pPr>
                <a:defRPr/>
              </a:pPr>
              <a:t>2018/6/29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BA513-9EC3-4EBC-A475-CA601720B4D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38730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A31B0-1579-4221-9168-56946FA3A39F}" type="datetimeFigureOut">
              <a:rPr lang="zh-CN" altLang="en-US"/>
              <a:pPr>
                <a:defRPr/>
              </a:pPr>
              <a:t>2018/6/29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489C0-7868-4D98-8F61-1F596B5532F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75961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327025"/>
            <a:ext cx="2495550" cy="479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 userDrawn="1"/>
        </p:nvSpPr>
        <p:spPr>
          <a:xfrm>
            <a:off x="0" y="5040313"/>
            <a:ext cx="9144000" cy="104775"/>
          </a:xfrm>
          <a:prstGeom prst="rect">
            <a:avLst/>
          </a:prstGeom>
          <a:solidFill>
            <a:srgbClr val="06417E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44" tIns="34272" rIns="68544" bIns="34272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49"/>
          </a:p>
        </p:txBody>
      </p:sp>
    </p:spTree>
    <p:extLst>
      <p:ext uri="{BB962C8B-B14F-4D97-AF65-F5344CB8AC3E}">
        <p14:creationId xmlns:p14="http://schemas.microsoft.com/office/powerpoint/2010/main" val="17845188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 userDrawn="1"/>
        </p:nvCxnSpPr>
        <p:spPr>
          <a:xfrm>
            <a:off x="0" y="4894263"/>
            <a:ext cx="9144000" cy="0"/>
          </a:xfrm>
          <a:prstGeom prst="line">
            <a:avLst/>
          </a:prstGeom>
          <a:ln w="19050">
            <a:solidFill>
              <a:srgbClr val="0065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266700"/>
            <a:ext cx="8150225" cy="495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44" tIns="34272" rIns="68544" bIns="34272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49"/>
          </a:p>
        </p:txBody>
      </p:sp>
      <p:sp>
        <p:nvSpPr>
          <p:cNvPr id="5" name="矩形 4"/>
          <p:cNvSpPr/>
          <p:nvPr userDrawn="1"/>
        </p:nvSpPr>
        <p:spPr>
          <a:xfrm>
            <a:off x="0" y="0"/>
            <a:ext cx="9144000" cy="519113"/>
          </a:xfrm>
          <a:prstGeom prst="rect">
            <a:avLst/>
          </a:prstGeom>
          <a:solidFill>
            <a:srgbClr val="006569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44" tIns="34272" rIns="68544" bIns="34272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49"/>
          </a:p>
        </p:txBody>
      </p:sp>
      <p:sp>
        <p:nvSpPr>
          <p:cNvPr id="6" name="矩形 5"/>
          <p:cNvSpPr/>
          <p:nvPr userDrawn="1"/>
        </p:nvSpPr>
        <p:spPr>
          <a:xfrm>
            <a:off x="0" y="4948238"/>
            <a:ext cx="9144000" cy="196850"/>
          </a:xfrm>
          <a:prstGeom prst="rect">
            <a:avLst/>
          </a:prstGeom>
          <a:solidFill>
            <a:srgbClr val="006569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44" tIns="34272" rIns="68544" bIns="34272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49"/>
          </a:p>
        </p:txBody>
      </p:sp>
      <p:pic>
        <p:nvPicPr>
          <p:cNvPr id="7" name="图片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100013"/>
            <a:ext cx="1133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本框 12"/>
          <p:cNvSpPr txBox="1"/>
          <p:nvPr userDrawn="1"/>
        </p:nvSpPr>
        <p:spPr>
          <a:xfrm>
            <a:off x="146050" y="114300"/>
            <a:ext cx="2159000" cy="322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99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单击此处输入文本内容</a:t>
            </a:r>
          </a:p>
        </p:txBody>
      </p:sp>
    </p:spTree>
    <p:extLst>
      <p:ext uri="{BB962C8B-B14F-4D97-AF65-F5344CB8AC3E}">
        <p14:creationId xmlns:p14="http://schemas.microsoft.com/office/powerpoint/2010/main" val="19229097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 userDrawn="1"/>
        </p:nvCxnSpPr>
        <p:spPr>
          <a:xfrm>
            <a:off x="0" y="4894263"/>
            <a:ext cx="9144000" cy="0"/>
          </a:xfrm>
          <a:prstGeom prst="line">
            <a:avLst/>
          </a:prstGeom>
          <a:ln w="19050">
            <a:solidFill>
              <a:srgbClr val="0065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266700"/>
            <a:ext cx="8150225" cy="495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44" tIns="34272" rIns="68544" bIns="34272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49"/>
          </a:p>
        </p:txBody>
      </p:sp>
      <p:sp>
        <p:nvSpPr>
          <p:cNvPr id="5" name="矩形 4"/>
          <p:cNvSpPr/>
          <p:nvPr userDrawn="1"/>
        </p:nvSpPr>
        <p:spPr>
          <a:xfrm>
            <a:off x="0" y="0"/>
            <a:ext cx="9144000" cy="519113"/>
          </a:xfrm>
          <a:prstGeom prst="rect">
            <a:avLst/>
          </a:prstGeom>
          <a:solidFill>
            <a:srgbClr val="006569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44" tIns="34272" rIns="68544" bIns="34272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49"/>
          </a:p>
        </p:txBody>
      </p:sp>
      <p:sp>
        <p:nvSpPr>
          <p:cNvPr id="6" name="矩形 5"/>
          <p:cNvSpPr/>
          <p:nvPr userDrawn="1"/>
        </p:nvSpPr>
        <p:spPr>
          <a:xfrm>
            <a:off x="0" y="4948238"/>
            <a:ext cx="9144000" cy="196850"/>
          </a:xfrm>
          <a:prstGeom prst="rect">
            <a:avLst/>
          </a:prstGeom>
          <a:solidFill>
            <a:srgbClr val="006569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44" tIns="34272" rIns="68544" bIns="34272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49"/>
          </a:p>
        </p:txBody>
      </p:sp>
      <p:pic>
        <p:nvPicPr>
          <p:cNvPr id="7" name="图片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100013"/>
            <a:ext cx="1133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本框 12"/>
          <p:cNvSpPr txBox="1"/>
          <p:nvPr userDrawn="1"/>
        </p:nvSpPr>
        <p:spPr>
          <a:xfrm>
            <a:off x="146050" y="114300"/>
            <a:ext cx="2159000" cy="322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99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单击此处输入文本内容</a:t>
            </a:r>
          </a:p>
        </p:txBody>
      </p:sp>
    </p:spTree>
    <p:extLst>
      <p:ext uri="{BB962C8B-B14F-4D97-AF65-F5344CB8AC3E}">
        <p14:creationId xmlns:p14="http://schemas.microsoft.com/office/powerpoint/2010/main" val="41606042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 userDrawn="1"/>
        </p:nvCxnSpPr>
        <p:spPr>
          <a:xfrm>
            <a:off x="0" y="4894263"/>
            <a:ext cx="9144000" cy="0"/>
          </a:xfrm>
          <a:prstGeom prst="line">
            <a:avLst/>
          </a:prstGeom>
          <a:ln w="19050">
            <a:solidFill>
              <a:srgbClr val="0065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266700"/>
            <a:ext cx="8150225" cy="495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44" tIns="34272" rIns="68544" bIns="34272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49"/>
          </a:p>
        </p:txBody>
      </p:sp>
      <p:sp>
        <p:nvSpPr>
          <p:cNvPr id="5" name="矩形 4"/>
          <p:cNvSpPr/>
          <p:nvPr userDrawn="1"/>
        </p:nvSpPr>
        <p:spPr>
          <a:xfrm>
            <a:off x="0" y="0"/>
            <a:ext cx="9144000" cy="519113"/>
          </a:xfrm>
          <a:prstGeom prst="rect">
            <a:avLst/>
          </a:prstGeom>
          <a:solidFill>
            <a:srgbClr val="006569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44" tIns="34272" rIns="68544" bIns="34272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49"/>
          </a:p>
        </p:txBody>
      </p:sp>
      <p:sp>
        <p:nvSpPr>
          <p:cNvPr id="6" name="矩形 5"/>
          <p:cNvSpPr/>
          <p:nvPr userDrawn="1"/>
        </p:nvSpPr>
        <p:spPr>
          <a:xfrm>
            <a:off x="0" y="4948238"/>
            <a:ext cx="9144000" cy="196850"/>
          </a:xfrm>
          <a:prstGeom prst="rect">
            <a:avLst/>
          </a:prstGeom>
          <a:solidFill>
            <a:srgbClr val="006569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44" tIns="34272" rIns="68544" bIns="34272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49"/>
          </a:p>
        </p:txBody>
      </p:sp>
      <p:pic>
        <p:nvPicPr>
          <p:cNvPr id="7" name="图片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100013"/>
            <a:ext cx="1133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本框 12"/>
          <p:cNvSpPr txBox="1"/>
          <p:nvPr userDrawn="1"/>
        </p:nvSpPr>
        <p:spPr>
          <a:xfrm>
            <a:off x="146050" y="114300"/>
            <a:ext cx="2159000" cy="322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99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单击此处输入文本内容</a:t>
            </a:r>
          </a:p>
        </p:txBody>
      </p:sp>
    </p:spTree>
    <p:extLst>
      <p:ext uri="{BB962C8B-B14F-4D97-AF65-F5344CB8AC3E}">
        <p14:creationId xmlns:p14="http://schemas.microsoft.com/office/powerpoint/2010/main" val="22987585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>
            <a:grpSpLocks noChangeAspect="1"/>
          </p:cNvGrpSpPr>
          <p:nvPr userDrawn="1"/>
        </p:nvGrpSpPr>
        <p:grpSpPr>
          <a:xfrm>
            <a:off x="0" y="206343"/>
            <a:ext cx="214975" cy="360000"/>
            <a:chOff x="194371" y="217201"/>
            <a:chExt cx="237165" cy="468000"/>
          </a:xfrm>
          <a:solidFill>
            <a:srgbClr val="7CC144"/>
          </a:solidFill>
        </p:grpSpPr>
        <p:sp>
          <p:nvSpPr>
            <p:cNvPr id="4" name="矩形 3"/>
            <p:cNvSpPr/>
            <p:nvPr/>
          </p:nvSpPr>
          <p:spPr>
            <a:xfrm>
              <a:off x="194371" y="217201"/>
              <a:ext cx="144016" cy="46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/>
            </a:p>
          </p:txBody>
        </p:sp>
        <p:sp>
          <p:nvSpPr>
            <p:cNvPr id="5" name="矩形 4"/>
            <p:cNvSpPr/>
            <p:nvPr/>
          </p:nvSpPr>
          <p:spPr>
            <a:xfrm>
              <a:off x="395536" y="217201"/>
              <a:ext cx="36000" cy="46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/>
            </a:p>
          </p:txBody>
        </p:sp>
      </p:grpSp>
      <p:sp>
        <p:nvSpPr>
          <p:cNvPr id="6" name="矩形 5"/>
          <p:cNvSpPr/>
          <p:nvPr userDrawn="1"/>
        </p:nvSpPr>
        <p:spPr>
          <a:xfrm>
            <a:off x="0" y="5056188"/>
            <a:ext cx="9144000" cy="107950"/>
          </a:xfrm>
          <a:prstGeom prst="rect">
            <a:avLst/>
          </a:prstGeom>
          <a:solidFill>
            <a:srgbClr val="7CC1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sp>
        <p:nvSpPr>
          <p:cNvPr id="7" name="文本框 10"/>
          <p:cNvSpPr txBox="1">
            <a:spLocks noChangeArrowheads="1"/>
          </p:cNvSpPr>
          <p:nvPr userDrawn="1"/>
        </p:nvSpPr>
        <p:spPr bwMode="auto">
          <a:xfrm>
            <a:off x="198438" y="217488"/>
            <a:ext cx="1800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Nexa Light" pitchFamily="50" charset="0"/>
                <a:ea typeface="华康少女文字W5(P)" pitchFamily="8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exa Light" pitchFamily="50" charset="0"/>
                <a:ea typeface="华康少女文字W5(P)" pitchFamily="8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exa Light" pitchFamily="50" charset="0"/>
                <a:ea typeface="华康少女文字W5(P)" pitchFamily="8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exa Light" pitchFamily="50" charset="0"/>
                <a:ea typeface="华康少女文字W5(P)" pitchFamily="8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exa Light" pitchFamily="50" charset="0"/>
                <a:ea typeface="华康少女文字W5(P)" pitchFamily="82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itchFamily="50" charset="0"/>
                <a:ea typeface="华康少女文字W5(P)" pitchFamily="82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itchFamily="50" charset="0"/>
                <a:ea typeface="华康少女文字W5(P)" pitchFamily="82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itchFamily="50" charset="0"/>
                <a:ea typeface="华康少女文字W5(P)" pitchFamily="82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itchFamily="50" charset="0"/>
                <a:ea typeface="华康少女文字W5(P)" pitchFamily="82" charset="-122"/>
              </a:defRPr>
            </a:lvl9pPr>
          </a:lstStyle>
          <a:p>
            <a:pPr eaLnBrk="1" hangingPunct="1">
              <a:defRPr/>
            </a:pPr>
            <a:r>
              <a:rPr lang="zh-CN" altLang="en-US" sz="1800" smtClean="0">
                <a:latin typeface="方正正黑简体" pitchFamily="2" charset="-122"/>
                <a:ea typeface="方正正黑简体" pitchFamily="2" charset="-122"/>
              </a:rPr>
              <a:t>点击添加标题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392424" y="1234440"/>
            <a:ext cx="2359152" cy="149504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endParaRPr lang="id-ID" noProof="0" dirty="0"/>
          </a:p>
        </p:txBody>
      </p:sp>
    </p:spTree>
    <p:extLst>
      <p:ext uri="{BB962C8B-B14F-4D97-AF65-F5344CB8AC3E}">
        <p14:creationId xmlns:p14="http://schemas.microsoft.com/office/powerpoint/2010/main" val="159543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788" y="-68263"/>
            <a:ext cx="9299576" cy="5267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277813"/>
            <a:ext cx="331788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8"/>
          <p:cNvSpPr txBox="1">
            <a:spLocks noChangeArrowheads="1"/>
          </p:cNvSpPr>
          <p:nvPr userDrawn="1"/>
        </p:nvSpPr>
        <p:spPr bwMode="auto">
          <a:xfrm>
            <a:off x="411163" y="384175"/>
            <a:ext cx="17605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Nexa Light" pitchFamily="50" charset="0"/>
                <a:ea typeface="华康少女文字W5(P)" pitchFamily="8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exa Light" pitchFamily="50" charset="0"/>
                <a:ea typeface="华康少女文字W5(P)" pitchFamily="8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exa Light" pitchFamily="50" charset="0"/>
                <a:ea typeface="华康少女文字W5(P)" pitchFamily="8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exa Light" pitchFamily="50" charset="0"/>
                <a:ea typeface="华康少女文字W5(P)" pitchFamily="8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exa Light" pitchFamily="50" charset="0"/>
                <a:ea typeface="华康少女文字W5(P)" pitchFamily="82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itchFamily="50" charset="0"/>
                <a:ea typeface="华康少女文字W5(P)" pitchFamily="82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itchFamily="50" charset="0"/>
                <a:ea typeface="华康少女文字W5(P)" pitchFamily="82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itchFamily="50" charset="0"/>
                <a:ea typeface="华康少女文字W5(P)" pitchFamily="82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itchFamily="50" charset="0"/>
                <a:ea typeface="华康少女文字W5(P)" pitchFamily="82" charset="-122"/>
              </a:defRPr>
            </a:lvl9pPr>
          </a:lstStyle>
          <a:p>
            <a:pPr eaLnBrk="1" hangingPunct="1">
              <a:defRPr/>
            </a:pPr>
            <a:r>
              <a:rPr lang="zh-CN" altLang="en-US" sz="1400" smtClean="0">
                <a:solidFill>
                  <a:srgbClr val="F2F2F2"/>
                </a:solidFill>
                <a:latin typeface="华康少女文字W5(P)" pitchFamily="82" charset="-122"/>
              </a:rPr>
              <a:t>单击此处添加标题</a:t>
            </a:r>
          </a:p>
        </p:txBody>
      </p:sp>
      <p:pic>
        <p:nvPicPr>
          <p:cNvPr id="5" name="图片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138" y="223838"/>
            <a:ext cx="1023937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3883025"/>
            <a:ext cx="1517650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1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263" y="4276725"/>
            <a:ext cx="1293812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12247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5975553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9144000" cy="700088"/>
          </a:xfrm>
          <a:prstGeom prst="rect">
            <a:avLst/>
          </a:prstGeom>
          <a:solidFill>
            <a:srgbClr val="414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pic>
        <p:nvPicPr>
          <p:cNvPr id="3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-20638"/>
            <a:ext cx="1704975" cy="720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8"/>
          <p:cNvSpPr>
            <a:spLocks noChangeArrowheads="1"/>
          </p:cNvSpPr>
          <p:nvPr userDrawn="1"/>
        </p:nvSpPr>
        <p:spPr bwMode="auto">
          <a:xfrm>
            <a:off x="6477000" y="176213"/>
            <a:ext cx="9032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14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研究结论</a:t>
            </a:r>
          </a:p>
        </p:txBody>
      </p:sp>
      <p:sp>
        <p:nvSpPr>
          <p:cNvPr id="5" name="矩形 4"/>
          <p:cNvSpPr/>
          <p:nvPr userDrawn="1"/>
        </p:nvSpPr>
        <p:spPr>
          <a:xfrm>
            <a:off x="8564563" y="258763"/>
            <a:ext cx="184150" cy="13811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8329613" y="258763"/>
            <a:ext cx="182562" cy="138112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8097838" y="258763"/>
            <a:ext cx="184150" cy="13811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7861300" y="258763"/>
            <a:ext cx="184150" cy="13811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7626350" y="258763"/>
            <a:ext cx="184150" cy="13811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7383463" y="258763"/>
            <a:ext cx="184150" cy="138112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89239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788" y="-68263"/>
            <a:ext cx="9299576" cy="5267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138" y="223838"/>
            <a:ext cx="1023937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3883025"/>
            <a:ext cx="1517650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263" y="4276725"/>
            <a:ext cx="1293812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6587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788" y="-68263"/>
            <a:ext cx="9299576" cy="5267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138" y="223838"/>
            <a:ext cx="1023937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9397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788" y="-68263"/>
            <a:ext cx="9299576" cy="5267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6429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B0E24-98C7-4EE8-8F63-3EAF79EB81D0}" type="datetimeFigureOut">
              <a:rPr lang="zh-CN" altLang="en-US"/>
              <a:pPr>
                <a:defRPr/>
              </a:pPr>
              <a:t>2018/6/29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77762-010F-44D5-BD88-5B4419346B5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306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19F5E-FF23-432B-83AF-48A332F74DA4}" type="datetimeFigureOut">
              <a:rPr lang="zh-CN" altLang="en-US"/>
              <a:pPr>
                <a:defRPr/>
              </a:pPr>
              <a:t>2018/6/29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45FBC-BAE3-47BB-9E0A-4EC0CA4392D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1048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5BB56-8CA6-40DC-BFBD-03208741560F}" type="datetimeFigureOut">
              <a:rPr lang="zh-CN" altLang="en-US"/>
              <a:pPr>
                <a:defRPr/>
              </a:pPr>
              <a:t>2018/6/29</a:t>
            </a:fld>
            <a:endParaRPr lang="zh-CN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AC879-1A87-4DCB-9D2A-E1B3016881A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7460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1F6F4-F284-4EF7-8674-B60CACE07B79}" type="datetimeFigureOut">
              <a:rPr lang="zh-CN" altLang="en-US"/>
              <a:pPr>
                <a:defRPr/>
              </a:pPr>
              <a:t>2018/6/29</a:t>
            </a:fld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ACB39-B11F-4B2A-B87C-AC200089AD1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8010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3090A38-4AA4-45A9-8E63-833CF2CD139E}" type="datetimeFigureOut">
              <a:rPr lang="zh-CN" altLang="en-US"/>
              <a:pPr>
                <a:defRPr/>
              </a:pPr>
              <a:t>2018/6/29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F13791E-49FC-4E0B-9535-F939FFB6067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35" r:id="rId2"/>
    <p:sldLayoutId id="2147483736" r:id="rId3"/>
    <p:sldLayoutId id="2147483737" r:id="rId4"/>
    <p:sldLayoutId id="2147483738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9" r:id="rId15"/>
    <p:sldLayoutId id="2147483740" r:id="rId16"/>
    <p:sldLayoutId id="2147483741" r:id="rId17"/>
    <p:sldLayoutId id="2147483742" r:id="rId18"/>
    <p:sldLayoutId id="2147483743" r:id="rId19"/>
    <p:sldLayoutId id="2147483744" r:id="rId20"/>
    <p:sldLayoutId id="2147483745" r:id="rId2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Nexa Light" pitchFamily="50" charset="0"/>
          <a:ea typeface="华康少女文字W5(P)" pitchFamily="82" charset="-122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Nexa Light" pitchFamily="50" charset="0"/>
          <a:ea typeface="华康少女文字W5(P)" pitchFamily="82" charset="-122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Nexa Light" pitchFamily="50" charset="0"/>
          <a:ea typeface="华康少女文字W5(P)" pitchFamily="82" charset="-122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Nexa Light" pitchFamily="50" charset="0"/>
          <a:ea typeface="华康少女文字W5(P)" pitchFamily="82" charset="-122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Nexa Light" pitchFamily="50" charset="0"/>
          <a:ea typeface="华康少女文字W5(P)" pitchFamily="82" charset="-122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Nexa Light" pitchFamily="50" charset="0"/>
          <a:ea typeface="华康少女文字W5(P)" pitchFamily="82" charset="-122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Nexa Light" pitchFamily="50" charset="0"/>
          <a:ea typeface="华康少女文字W5(P)" pitchFamily="82" charset="-122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Nexa Light" pitchFamily="50" charset="0"/>
          <a:ea typeface="华康少女文字W5(P)" pitchFamily="82" charset="-122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24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906463"/>
            <a:ext cx="504825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3" y="776288"/>
            <a:ext cx="3778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327025"/>
            <a:ext cx="684213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295275"/>
            <a:ext cx="1087438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038" y="3857625"/>
            <a:ext cx="126365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2"/>
          <p:cNvGrpSpPr>
            <a:grpSpLocks noChangeAspect="1"/>
          </p:cNvGrpSpPr>
          <p:nvPr/>
        </p:nvGrpSpPr>
        <p:grpSpPr bwMode="auto">
          <a:xfrm>
            <a:off x="2804100" y="1565275"/>
            <a:ext cx="809625" cy="707886"/>
            <a:chOff x="2202212" y="1702183"/>
            <a:chExt cx="661189" cy="578872"/>
          </a:xfrm>
        </p:grpSpPr>
        <p:grpSp>
          <p:nvGrpSpPr>
            <p:cNvPr id="13362" name="组合 49"/>
            <p:cNvGrpSpPr>
              <a:grpSpLocks/>
            </p:cNvGrpSpPr>
            <p:nvPr/>
          </p:nvGrpSpPr>
          <p:grpSpPr bwMode="auto">
            <a:xfrm>
              <a:off x="2257678" y="1707420"/>
              <a:ext cx="550258" cy="550258"/>
              <a:chOff x="3827533" y="704007"/>
              <a:chExt cx="550258" cy="550258"/>
            </a:xfrm>
          </p:grpSpPr>
          <p:sp>
            <p:nvSpPr>
              <p:cNvPr id="29" name="矩形 28"/>
              <p:cNvSpPr/>
              <p:nvPr/>
            </p:nvSpPr>
            <p:spPr>
              <a:xfrm>
                <a:off x="3827815" y="703963"/>
                <a:ext cx="549695" cy="550426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/>
              </a:p>
            </p:txBody>
          </p:sp>
          <p:cxnSp>
            <p:nvCxnSpPr>
              <p:cNvPr id="47" name="直接连接符 46"/>
              <p:cNvCxnSpPr>
                <a:stCxn id="29" idx="1"/>
                <a:endCxn id="29" idx="3"/>
              </p:cNvCxnSpPr>
              <p:nvPr/>
            </p:nvCxnSpPr>
            <p:spPr>
              <a:xfrm>
                <a:off x="3827815" y="979176"/>
                <a:ext cx="549695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接连接符 48"/>
              <p:cNvCxnSpPr>
                <a:stCxn id="29" idx="0"/>
                <a:endCxn id="29" idx="2"/>
              </p:cNvCxnSpPr>
              <p:nvPr/>
            </p:nvCxnSpPr>
            <p:spPr>
              <a:xfrm>
                <a:off x="4102662" y="703963"/>
                <a:ext cx="0" cy="55042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363" name="文本框 1"/>
            <p:cNvSpPr txBox="1">
              <a:spLocks noChangeArrowheads="1"/>
            </p:cNvSpPr>
            <p:nvPr/>
          </p:nvSpPr>
          <p:spPr bwMode="auto">
            <a:xfrm>
              <a:off x="2202212" y="1702183"/>
              <a:ext cx="661189" cy="578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itchFamily="8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itchFamily="8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itchFamily="8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itchFamily="8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itchFamily="8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itchFamily="8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itchFamily="8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itchFamily="8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itchFamily="82" charset="-122"/>
                </a:defRPr>
              </a:lvl9pPr>
            </a:lstStyle>
            <a:p>
              <a:pPr algn="ctr" eaLnBrk="1" hangingPunct="1"/>
              <a:r>
                <a:rPr lang="zh-CN" altLang="en-US" sz="4000" b="1" dirty="0" smtClean="0">
                  <a:solidFill>
                    <a:schemeClr val="bg1"/>
                  </a:solidFill>
                </a:rPr>
                <a:t>设</a:t>
              </a:r>
              <a:endParaRPr lang="zh-CN" altLang="en-US" sz="4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组合 3"/>
          <p:cNvGrpSpPr>
            <a:grpSpLocks noChangeAspect="1"/>
          </p:cNvGrpSpPr>
          <p:nvPr/>
        </p:nvGrpSpPr>
        <p:grpSpPr bwMode="auto">
          <a:xfrm>
            <a:off x="3655000" y="1565275"/>
            <a:ext cx="811213" cy="706438"/>
            <a:chOff x="3054233" y="1702183"/>
            <a:chExt cx="661189" cy="577688"/>
          </a:xfrm>
        </p:grpSpPr>
        <p:grpSp>
          <p:nvGrpSpPr>
            <p:cNvPr id="13357" name="组合 13"/>
            <p:cNvGrpSpPr>
              <a:grpSpLocks/>
            </p:cNvGrpSpPr>
            <p:nvPr/>
          </p:nvGrpSpPr>
          <p:grpSpPr bwMode="auto">
            <a:xfrm>
              <a:off x="3083065" y="1707420"/>
              <a:ext cx="550258" cy="550258"/>
              <a:chOff x="3827533" y="704007"/>
              <a:chExt cx="550258" cy="550258"/>
            </a:xfrm>
          </p:grpSpPr>
          <p:sp>
            <p:nvSpPr>
              <p:cNvPr id="15" name="矩形 14"/>
              <p:cNvSpPr/>
              <p:nvPr/>
            </p:nvSpPr>
            <p:spPr>
              <a:xfrm>
                <a:off x="3827167" y="703963"/>
                <a:ext cx="551206" cy="550426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/>
              </a:p>
            </p:txBody>
          </p:sp>
          <p:cxnSp>
            <p:nvCxnSpPr>
              <p:cNvPr id="16" name="直接连接符 15"/>
              <p:cNvCxnSpPr>
                <a:stCxn id="15" idx="1"/>
                <a:endCxn id="15" idx="3"/>
              </p:cNvCxnSpPr>
              <p:nvPr/>
            </p:nvCxnSpPr>
            <p:spPr>
              <a:xfrm>
                <a:off x="3827167" y="979176"/>
                <a:ext cx="551206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/>
              <p:cNvCxnSpPr>
                <a:stCxn id="15" idx="0"/>
                <a:endCxn id="15" idx="2"/>
              </p:cNvCxnSpPr>
              <p:nvPr/>
            </p:nvCxnSpPr>
            <p:spPr>
              <a:xfrm>
                <a:off x="4102770" y="703963"/>
                <a:ext cx="0" cy="55042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358" name="文本框 41"/>
            <p:cNvSpPr txBox="1">
              <a:spLocks noChangeArrowheads="1"/>
            </p:cNvSpPr>
            <p:nvPr/>
          </p:nvSpPr>
          <p:spPr bwMode="auto">
            <a:xfrm>
              <a:off x="3054233" y="1702183"/>
              <a:ext cx="661189" cy="577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itchFamily="8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itchFamily="8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itchFamily="8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itchFamily="8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itchFamily="8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itchFamily="8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itchFamily="8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itchFamily="8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itchFamily="82" charset="-122"/>
                </a:defRPr>
              </a:lvl9pPr>
            </a:lstStyle>
            <a:p>
              <a:pPr algn="ctr" eaLnBrk="1" hangingPunct="1"/>
              <a:r>
                <a:rPr lang="zh-CN" altLang="en-US" sz="4000" b="1" dirty="0" smtClean="0">
                  <a:solidFill>
                    <a:schemeClr val="bg1"/>
                  </a:solidFill>
                </a:rPr>
                <a:t>计</a:t>
              </a:r>
              <a:endParaRPr lang="zh-CN" altLang="en-US" sz="4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组合 4"/>
          <p:cNvGrpSpPr>
            <a:grpSpLocks noChangeAspect="1"/>
          </p:cNvGrpSpPr>
          <p:nvPr/>
        </p:nvGrpSpPr>
        <p:grpSpPr bwMode="auto">
          <a:xfrm>
            <a:off x="4491613" y="1565275"/>
            <a:ext cx="809625" cy="707886"/>
            <a:chOff x="3890374" y="1702183"/>
            <a:chExt cx="661189" cy="578872"/>
          </a:xfrm>
        </p:grpSpPr>
        <p:grpSp>
          <p:nvGrpSpPr>
            <p:cNvPr id="13352" name="组合 18"/>
            <p:cNvGrpSpPr>
              <a:grpSpLocks/>
            </p:cNvGrpSpPr>
            <p:nvPr/>
          </p:nvGrpSpPr>
          <p:grpSpPr bwMode="auto">
            <a:xfrm>
              <a:off x="3908452" y="1707420"/>
              <a:ext cx="550258" cy="550258"/>
              <a:chOff x="3827533" y="704007"/>
              <a:chExt cx="550258" cy="550258"/>
            </a:xfrm>
          </p:grpSpPr>
          <p:sp>
            <p:nvSpPr>
              <p:cNvPr id="20" name="矩形 19"/>
              <p:cNvSpPr/>
              <p:nvPr/>
            </p:nvSpPr>
            <p:spPr>
              <a:xfrm>
                <a:off x="3827606" y="703963"/>
                <a:ext cx="549695" cy="550426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/>
              </a:p>
            </p:txBody>
          </p:sp>
          <p:cxnSp>
            <p:nvCxnSpPr>
              <p:cNvPr id="22" name="直接连接符 21"/>
              <p:cNvCxnSpPr>
                <a:stCxn id="20" idx="1"/>
                <a:endCxn id="20" idx="3"/>
              </p:cNvCxnSpPr>
              <p:nvPr/>
            </p:nvCxnSpPr>
            <p:spPr>
              <a:xfrm>
                <a:off x="3827606" y="979176"/>
                <a:ext cx="549695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>
                <a:stCxn id="20" idx="0"/>
                <a:endCxn id="20" idx="2"/>
              </p:cNvCxnSpPr>
              <p:nvPr/>
            </p:nvCxnSpPr>
            <p:spPr>
              <a:xfrm>
                <a:off x="4102453" y="703963"/>
                <a:ext cx="0" cy="55042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353" name="文本框 42"/>
            <p:cNvSpPr txBox="1">
              <a:spLocks noChangeArrowheads="1"/>
            </p:cNvSpPr>
            <p:nvPr/>
          </p:nvSpPr>
          <p:spPr bwMode="auto">
            <a:xfrm>
              <a:off x="3890374" y="1702183"/>
              <a:ext cx="661189" cy="578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itchFamily="8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itchFamily="8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itchFamily="8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itchFamily="8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itchFamily="8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itchFamily="8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itchFamily="8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itchFamily="8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itchFamily="82" charset="-122"/>
                </a:defRPr>
              </a:lvl9pPr>
            </a:lstStyle>
            <a:p>
              <a:pPr algn="ctr" eaLnBrk="1" hangingPunct="1"/>
              <a:r>
                <a:rPr lang="zh-CN" altLang="en-US" sz="4000" b="1" dirty="0" smtClean="0">
                  <a:solidFill>
                    <a:schemeClr val="bg1"/>
                  </a:solidFill>
                </a:rPr>
                <a:t>模</a:t>
              </a:r>
              <a:endParaRPr lang="zh-CN" altLang="en-US" sz="4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组合 5"/>
          <p:cNvGrpSpPr>
            <a:grpSpLocks noChangeAspect="1"/>
          </p:cNvGrpSpPr>
          <p:nvPr/>
        </p:nvGrpSpPr>
        <p:grpSpPr bwMode="auto">
          <a:xfrm>
            <a:off x="5306000" y="1565275"/>
            <a:ext cx="809625" cy="706438"/>
            <a:chOff x="4705007" y="1702183"/>
            <a:chExt cx="661189" cy="577688"/>
          </a:xfrm>
        </p:grpSpPr>
        <p:grpSp>
          <p:nvGrpSpPr>
            <p:cNvPr id="13347" name="组合 23"/>
            <p:cNvGrpSpPr>
              <a:grpSpLocks/>
            </p:cNvGrpSpPr>
            <p:nvPr/>
          </p:nvGrpSpPr>
          <p:grpSpPr bwMode="auto">
            <a:xfrm>
              <a:off x="4733839" y="1707420"/>
              <a:ext cx="550258" cy="550258"/>
              <a:chOff x="3827533" y="704007"/>
              <a:chExt cx="550258" cy="550258"/>
            </a:xfrm>
          </p:grpSpPr>
          <p:sp>
            <p:nvSpPr>
              <p:cNvPr id="26" name="矩形 25"/>
              <p:cNvSpPr/>
              <p:nvPr/>
            </p:nvSpPr>
            <p:spPr>
              <a:xfrm>
                <a:off x="3827223" y="703963"/>
                <a:ext cx="550991" cy="550426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/>
              </a:p>
            </p:txBody>
          </p:sp>
          <p:cxnSp>
            <p:nvCxnSpPr>
              <p:cNvPr id="32" name="直接连接符 31"/>
              <p:cNvCxnSpPr>
                <a:stCxn id="26" idx="1"/>
                <a:endCxn id="26" idx="3"/>
              </p:cNvCxnSpPr>
              <p:nvPr/>
            </p:nvCxnSpPr>
            <p:spPr>
              <a:xfrm>
                <a:off x="3827223" y="979176"/>
                <a:ext cx="550991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>
                <a:stCxn id="26" idx="0"/>
                <a:endCxn id="26" idx="2"/>
              </p:cNvCxnSpPr>
              <p:nvPr/>
            </p:nvCxnSpPr>
            <p:spPr>
              <a:xfrm>
                <a:off x="4103367" y="703963"/>
                <a:ext cx="0" cy="55042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348" name="文本框 43"/>
            <p:cNvSpPr txBox="1">
              <a:spLocks noChangeArrowheads="1"/>
            </p:cNvSpPr>
            <p:nvPr/>
          </p:nvSpPr>
          <p:spPr bwMode="auto">
            <a:xfrm>
              <a:off x="4705007" y="1702183"/>
              <a:ext cx="661189" cy="577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itchFamily="8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itchFamily="8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itchFamily="8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itchFamily="8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itchFamily="8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itchFamily="8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itchFamily="8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itchFamily="8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itchFamily="82" charset="-122"/>
                </a:defRPr>
              </a:lvl9pPr>
            </a:lstStyle>
            <a:p>
              <a:pPr algn="ctr" eaLnBrk="1" hangingPunct="1"/>
              <a:r>
                <a:rPr lang="zh-CN" altLang="en-US" sz="4000" b="1" dirty="0" smtClean="0">
                  <a:solidFill>
                    <a:schemeClr val="bg1"/>
                  </a:solidFill>
                </a:rPr>
                <a:t>式</a:t>
              </a:r>
              <a:endParaRPr lang="zh-CN" altLang="en-US" sz="4000" b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48" name="直接连接符 47"/>
          <p:cNvCxnSpPr/>
          <p:nvPr/>
        </p:nvCxnSpPr>
        <p:spPr>
          <a:xfrm flipV="1">
            <a:off x="1951038" y="2451100"/>
            <a:ext cx="5387975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outerShdw blurRad="101600" dist="63500" dir="2700000" algn="tl" rotWithShape="0">
              <a:prstClr val="black">
                <a:alpha val="5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8" y="3662363"/>
            <a:ext cx="1801812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Group 4"/>
          <p:cNvGrpSpPr>
            <a:grpSpLocks noChangeAspect="1"/>
          </p:cNvGrpSpPr>
          <p:nvPr/>
        </p:nvGrpSpPr>
        <p:grpSpPr bwMode="auto">
          <a:xfrm>
            <a:off x="1806575" y="2147888"/>
            <a:ext cx="449263" cy="292100"/>
            <a:chOff x="2432" y="1329"/>
            <a:chExt cx="657" cy="426"/>
          </a:xfrm>
        </p:grpSpPr>
        <p:sp>
          <p:nvSpPr>
            <p:cNvPr id="28" name="AutoShape 3"/>
            <p:cNvSpPr>
              <a:spLocks noChangeAspect="1" noChangeArrowheads="1" noTextEdit="1"/>
            </p:cNvSpPr>
            <p:nvPr/>
          </p:nvSpPr>
          <p:spPr bwMode="auto">
            <a:xfrm>
              <a:off x="2434" y="1329"/>
              <a:ext cx="652" cy="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2" name="Freeform 5"/>
            <p:cNvSpPr>
              <a:spLocks/>
            </p:cNvSpPr>
            <p:nvPr/>
          </p:nvSpPr>
          <p:spPr bwMode="auto">
            <a:xfrm>
              <a:off x="2478" y="1329"/>
              <a:ext cx="611" cy="424"/>
            </a:xfrm>
            <a:custGeom>
              <a:avLst/>
              <a:gdLst>
                <a:gd name="T0" fmla="*/ 315 w 351"/>
                <a:gd name="T1" fmla="*/ 0 h 242"/>
                <a:gd name="T2" fmla="*/ 292 w 351"/>
                <a:gd name="T3" fmla="*/ 9 h 242"/>
                <a:gd name="T4" fmla="*/ 291 w 351"/>
                <a:gd name="T5" fmla="*/ 10 h 242"/>
                <a:gd name="T6" fmla="*/ 309 w 351"/>
                <a:gd name="T7" fmla="*/ 3 h 242"/>
                <a:gd name="T8" fmla="*/ 310 w 351"/>
                <a:gd name="T9" fmla="*/ 4 h 242"/>
                <a:gd name="T10" fmla="*/ 317 w 351"/>
                <a:gd name="T11" fmla="*/ 10 h 242"/>
                <a:gd name="T12" fmla="*/ 325 w 351"/>
                <a:gd name="T13" fmla="*/ 27 h 242"/>
                <a:gd name="T14" fmla="*/ 336 w 351"/>
                <a:gd name="T15" fmla="*/ 59 h 242"/>
                <a:gd name="T16" fmla="*/ 268 w 351"/>
                <a:gd name="T17" fmla="*/ 95 h 242"/>
                <a:gd name="T18" fmla="*/ 267 w 351"/>
                <a:gd name="T19" fmla="*/ 95 h 242"/>
                <a:gd name="T20" fmla="*/ 267 w 351"/>
                <a:gd name="T21" fmla="*/ 95 h 242"/>
                <a:gd name="T22" fmla="*/ 24 w 351"/>
                <a:gd name="T23" fmla="*/ 219 h 242"/>
                <a:gd name="T24" fmla="*/ 2 w 351"/>
                <a:gd name="T25" fmla="*/ 229 h 242"/>
                <a:gd name="T26" fmla="*/ 0 w 351"/>
                <a:gd name="T27" fmla="*/ 229 h 242"/>
                <a:gd name="T28" fmla="*/ 6 w 351"/>
                <a:gd name="T29" fmla="*/ 240 h 242"/>
                <a:gd name="T30" fmla="*/ 12 w 351"/>
                <a:gd name="T31" fmla="*/ 242 h 242"/>
                <a:gd name="T32" fmla="*/ 34 w 351"/>
                <a:gd name="T33" fmla="*/ 232 h 242"/>
                <a:gd name="T34" fmla="*/ 350 w 351"/>
                <a:gd name="T35" fmla="*/ 68 h 242"/>
                <a:gd name="T36" fmla="*/ 335 w 351"/>
                <a:gd name="T37" fmla="*/ 29 h 242"/>
                <a:gd name="T38" fmla="*/ 324 w 351"/>
                <a:gd name="T39" fmla="*/ 8 h 242"/>
                <a:gd name="T40" fmla="*/ 317 w 351"/>
                <a:gd name="T41" fmla="*/ 1 h 242"/>
                <a:gd name="T42" fmla="*/ 315 w 351"/>
                <a:gd name="T4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51" h="242">
                  <a:moveTo>
                    <a:pt x="315" y="0"/>
                  </a:moveTo>
                  <a:cubicBezTo>
                    <a:pt x="311" y="0"/>
                    <a:pt x="299" y="6"/>
                    <a:pt x="292" y="9"/>
                  </a:cubicBezTo>
                  <a:cubicBezTo>
                    <a:pt x="292" y="9"/>
                    <a:pt x="292" y="9"/>
                    <a:pt x="291" y="10"/>
                  </a:cubicBezTo>
                  <a:cubicBezTo>
                    <a:pt x="298" y="7"/>
                    <a:pt x="306" y="3"/>
                    <a:pt x="309" y="3"/>
                  </a:cubicBezTo>
                  <a:cubicBezTo>
                    <a:pt x="309" y="3"/>
                    <a:pt x="310" y="3"/>
                    <a:pt x="310" y="4"/>
                  </a:cubicBezTo>
                  <a:cubicBezTo>
                    <a:pt x="312" y="6"/>
                    <a:pt x="317" y="10"/>
                    <a:pt x="317" y="10"/>
                  </a:cubicBezTo>
                  <a:cubicBezTo>
                    <a:pt x="317" y="10"/>
                    <a:pt x="321" y="15"/>
                    <a:pt x="325" y="27"/>
                  </a:cubicBezTo>
                  <a:cubicBezTo>
                    <a:pt x="330" y="39"/>
                    <a:pt x="338" y="56"/>
                    <a:pt x="336" y="59"/>
                  </a:cubicBezTo>
                  <a:cubicBezTo>
                    <a:pt x="336" y="60"/>
                    <a:pt x="308" y="75"/>
                    <a:pt x="268" y="95"/>
                  </a:cubicBezTo>
                  <a:cubicBezTo>
                    <a:pt x="268" y="95"/>
                    <a:pt x="268" y="95"/>
                    <a:pt x="267" y="95"/>
                  </a:cubicBezTo>
                  <a:cubicBezTo>
                    <a:pt x="267" y="95"/>
                    <a:pt x="267" y="95"/>
                    <a:pt x="267" y="95"/>
                  </a:cubicBezTo>
                  <a:cubicBezTo>
                    <a:pt x="179" y="140"/>
                    <a:pt x="38" y="211"/>
                    <a:pt x="24" y="219"/>
                  </a:cubicBezTo>
                  <a:cubicBezTo>
                    <a:pt x="11" y="227"/>
                    <a:pt x="5" y="229"/>
                    <a:pt x="2" y="229"/>
                  </a:cubicBezTo>
                  <a:cubicBezTo>
                    <a:pt x="1" y="229"/>
                    <a:pt x="0" y="229"/>
                    <a:pt x="0" y="229"/>
                  </a:cubicBezTo>
                  <a:cubicBezTo>
                    <a:pt x="3" y="235"/>
                    <a:pt x="5" y="239"/>
                    <a:pt x="6" y="240"/>
                  </a:cubicBezTo>
                  <a:cubicBezTo>
                    <a:pt x="8" y="241"/>
                    <a:pt x="9" y="242"/>
                    <a:pt x="12" y="242"/>
                  </a:cubicBezTo>
                  <a:cubicBezTo>
                    <a:pt x="16" y="242"/>
                    <a:pt x="22" y="240"/>
                    <a:pt x="34" y="232"/>
                  </a:cubicBezTo>
                  <a:cubicBezTo>
                    <a:pt x="54" y="220"/>
                    <a:pt x="348" y="72"/>
                    <a:pt x="350" y="68"/>
                  </a:cubicBezTo>
                  <a:cubicBezTo>
                    <a:pt x="351" y="65"/>
                    <a:pt x="341" y="44"/>
                    <a:pt x="335" y="29"/>
                  </a:cubicBezTo>
                  <a:cubicBezTo>
                    <a:pt x="329" y="15"/>
                    <a:pt x="324" y="8"/>
                    <a:pt x="324" y="8"/>
                  </a:cubicBezTo>
                  <a:cubicBezTo>
                    <a:pt x="324" y="8"/>
                    <a:pt x="319" y="3"/>
                    <a:pt x="317" y="1"/>
                  </a:cubicBezTo>
                  <a:cubicBezTo>
                    <a:pt x="316" y="0"/>
                    <a:pt x="316" y="0"/>
                    <a:pt x="315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3" name="Freeform 6"/>
            <p:cNvSpPr>
              <a:spLocks/>
            </p:cNvSpPr>
            <p:nvPr/>
          </p:nvSpPr>
          <p:spPr bwMode="auto">
            <a:xfrm>
              <a:off x="2432" y="1334"/>
              <a:ext cx="634" cy="401"/>
            </a:xfrm>
            <a:custGeom>
              <a:avLst/>
              <a:gdLst>
                <a:gd name="T0" fmla="*/ 3 w 364"/>
                <a:gd name="T1" fmla="*/ 171 h 229"/>
                <a:gd name="T2" fmla="*/ 3 w 364"/>
                <a:gd name="T3" fmla="*/ 182 h 229"/>
                <a:gd name="T4" fmla="*/ 23 w 364"/>
                <a:gd name="T5" fmla="*/ 225 h 229"/>
                <a:gd name="T6" fmla="*/ 50 w 364"/>
                <a:gd name="T7" fmla="*/ 217 h 229"/>
                <a:gd name="T8" fmla="*/ 362 w 364"/>
                <a:gd name="T9" fmla="*/ 57 h 229"/>
                <a:gd name="T10" fmla="*/ 351 w 364"/>
                <a:gd name="T11" fmla="*/ 25 h 229"/>
                <a:gd name="T12" fmla="*/ 343 w 364"/>
                <a:gd name="T13" fmla="*/ 8 h 229"/>
                <a:gd name="T14" fmla="*/ 336 w 364"/>
                <a:gd name="T15" fmla="*/ 2 h 229"/>
                <a:gd name="T16" fmla="*/ 312 w 364"/>
                <a:gd name="T17" fmla="*/ 10 h 229"/>
                <a:gd name="T18" fmla="*/ 10 w 364"/>
                <a:gd name="T19" fmla="*/ 166 h 229"/>
                <a:gd name="T20" fmla="*/ 3 w 364"/>
                <a:gd name="T21" fmla="*/ 171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4" h="229">
                  <a:moveTo>
                    <a:pt x="3" y="171"/>
                  </a:moveTo>
                  <a:cubicBezTo>
                    <a:pt x="3" y="171"/>
                    <a:pt x="0" y="174"/>
                    <a:pt x="3" y="182"/>
                  </a:cubicBezTo>
                  <a:cubicBezTo>
                    <a:pt x="6" y="191"/>
                    <a:pt x="20" y="223"/>
                    <a:pt x="23" y="225"/>
                  </a:cubicBezTo>
                  <a:cubicBezTo>
                    <a:pt x="26" y="227"/>
                    <a:pt x="30" y="229"/>
                    <a:pt x="50" y="217"/>
                  </a:cubicBezTo>
                  <a:cubicBezTo>
                    <a:pt x="70" y="206"/>
                    <a:pt x="361" y="60"/>
                    <a:pt x="362" y="57"/>
                  </a:cubicBezTo>
                  <a:cubicBezTo>
                    <a:pt x="364" y="54"/>
                    <a:pt x="356" y="37"/>
                    <a:pt x="351" y="25"/>
                  </a:cubicBezTo>
                  <a:cubicBezTo>
                    <a:pt x="347" y="13"/>
                    <a:pt x="343" y="8"/>
                    <a:pt x="343" y="8"/>
                  </a:cubicBezTo>
                  <a:cubicBezTo>
                    <a:pt x="343" y="8"/>
                    <a:pt x="338" y="4"/>
                    <a:pt x="336" y="2"/>
                  </a:cubicBezTo>
                  <a:cubicBezTo>
                    <a:pt x="334" y="0"/>
                    <a:pt x="320" y="6"/>
                    <a:pt x="312" y="10"/>
                  </a:cubicBezTo>
                  <a:cubicBezTo>
                    <a:pt x="305" y="14"/>
                    <a:pt x="15" y="163"/>
                    <a:pt x="10" y="166"/>
                  </a:cubicBezTo>
                  <a:cubicBezTo>
                    <a:pt x="5" y="168"/>
                    <a:pt x="3" y="171"/>
                    <a:pt x="3" y="17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4" name="Freeform 7"/>
            <p:cNvSpPr>
              <a:spLocks/>
            </p:cNvSpPr>
            <p:nvPr/>
          </p:nvSpPr>
          <p:spPr bwMode="auto">
            <a:xfrm>
              <a:off x="2432" y="1605"/>
              <a:ext cx="100" cy="127"/>
            </a:xfrm>
            <a:custGeom>
              <a:avLst/>
              <a:gdLst>
                <a:gd name="T0" fmla="*/ 57 w 57"/>
                <a:gd name="T1" fmla="*/ 59 h 73"/>
                <a:gd name="T2" fmla="*/ 51 w 57"/>
                <a:gd name="T3" fmla="*/ 50 h 73"/>
                <a:gd name="T4" fmla="*/ 46 w 57"/>
                <a:gd name="T5" fmla="*/ 41 h 73"/>
                <a:gd name="T6" fmla="*/ 44 w 57"/>
                <a:gd name="T7" fmla="*/ 34 h 73"/>
                <a:gd name="T8" fmla="*/ 43 w 57"/>
                <a:gd name="T9" fmla="*/ 22 h 73"/>
                <a:gd name="T10" fmla="*/ 41 w 57"/>
                <a:gd name="T11" fmla="*/ 12 h 73"/>
                <a:gd name="T12" fmla="*/ 39 w 57"/>
                <a:gd name="T13" fmla="*/ 0 h 73"/>
                <a:gd name="T14" fmla="*/ 33 w 57"/>
                <a:gd name="T15" fmla="*/ 0 h 73"/>
                <a:gd name="T16" fmla="*/ 28 w 57"/>
                <a:gd name="T17" fmla="*/ 1 h 73"/>
                <a:gd name="T18" fmla="*/ 10 w 57"/>
                <a:gd name="T19" fmla="*/ 11 h 73"/>
                <a:gd name="T20" fmla="*/ 3 w 57"/>
                <a:gd name="T21" fmla="*/ 16 h 73"/>
                <a:gd name="T22" fmla="*/ 3 w 57"/>
                <a:gd name="T23" fmla="*/ 27 h 73"/>
                <a:gd name="T24" fmla="*/ 19 w 57"/>
                <a:gd name="T25" fmla="*/ 63 h 73"/>
                <a:gd name="T26" fmla="*/ 23 w 57"/>
                <a:gd name="T27" fmla="*/ 70 h 73"/>
                <a:gd name="T28" fmla="*/ 38 w 57"/>
                <a:gd name="T29" fmla="*/ 69 h 73"/>
                <a:gd name="T30" fmla="*/ 47 w 57"/>
                <a:gd name="T31" fmla="*/ 64 h 73"/>
                <a:gd name="T32" fmla="*/ 50 w 57"/>
                <a:gd name="T33" fmla="*/ 62 h 73"/>
                <a:gd name="T34" fmla="*/ 57 w 57"/>
                <a:gd name="T35" fmla="*/ 59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" h="73">
                  <a:moveTo>
                    <a:pt x="57" y="59"/>
                  </a:moveTo>
                  <a:cubicBezTo>
                    <a:pt x="55" y="55"/>
                    <a:pt x="51" y="50"/>
                    <a:pt x="51" y="50"/>
                  </a:cubicBezTo>
                  <a:cubicBezTo>
                    <a:pt x="51" y="50"/>
                    <a:pt x="48" y="44"/>
                    <a:pt x="46" y="41"/>
                  </a:cubicBezTo>
                  <a:cubicBezTo>
                    <a:pt x="45" y="39"/>
                    <a:pt x="44" y="34"/>
                    <a:pt x="44" y="34"/>
                  </a:cubicBezTo>
                  <a:cubicBezTo>
                    <a:pt x="44" y="34"/>
                    <a:pt x="43" y="26"/>
                    <a:pt x="43" y="22"/>
                  </a:cubicBezTo>
                  <a:cubicBezTo>
                    <a:pt x="42" y="19"/>
                    <a:pt x="41" y="14"/>
                    <a:pt x="41" y="12"/>
                  </a:cubicBezTo>
                  <a:cubicBezTo>
                    <a:pt x="40" y="10"/>
                    <a:pt x="40" y="4"/>
                    <a:pt x="39" y="0"/>
                  </a:cubicBezTo>
                  <a:cubicBezTo>
                    <a:pt x="36" y="0"/>
                    <a:pt x="33" y="0"/>
                    <a:pt x="33" y="0"/>
                  </a:cubicBezTo>
                  <a:cubicBezTo>
                    <a:pt x="33" y="0"/>
                    <a:pt x="31" y="0"/>
                    <a:pt x="28" y="1"/>
                  </a:cubicBezTo>
                  <a:cubicBezTo>
                    <a:pt x="17" y="7"/>
                    <a:pt x="11" y="10"/>
                    <a:pt x="10" y="11"/>
                  </a:cubicBezTo>
                  <a:cubicBezTo>
                    <a:pt x="5" y="13"/>
                    <a:pt x="3" y="16"/>
                    <a:pt x="3" y="16"/>
                  </a:cubicBezTo>
                  <a:cubicBezTo>
                    <a:pt x="3" y="16"/>
                    <a:pt x="0" y="19"/>
                    <a:pt x="3" y="27"/>
                  </a:cubicBezTo>
                  <a:cubicBezTo>
                    <a:pt x="5" y="33"/>
                    <a:pt x="13" y="52"/>
                    <a:pt x="19" y="63"/>
                  </a:cubicBezTo>
                  <a:cubicBezTo>
                    <a:pt x="20" y="67"/>
                    <a:pt x="22" y="69"/>
                    <a:pt x="23" y="70"/>
                  </a:cubicBezTo>
                  <a:cubicBezTo>
                    <a:pt x="25" y="72"/>
                    <a:pt x="28" y="73"/>
                    <a:pt x="38" y="69"/>
                  </a:cubicBezTo>
                  <a:cubicBezTo>
                    <a:pt x="41" y="67"/>
                    <a:pt x="44" y="66"/>
                    <a:pt x="47" y="64"/>
                  </a:cubicBezTo>
                  <a:cubicBezTo>
                    <a:pt x="48" y="63"/>
                    <a:pt x="49" y="63"/>
                    <a:pt x="50" y="62"/>
                  </a:cubicBezTo>
                  <a:cubicBezTo>
                    <a:pt x="51" y="62"/>
                    <a:pt x="54" y="60"/>
                    <a:pt x="57" y="59"/>
                  </a:cubicBezTo>
                  <a:close/>
                </a:path>
              </a:pathLst>
            </a:custGeom>
            <a:solidFill>
              <a:srgbClr val="FBFA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5" name="Freeform 8"/>
            <p:cNvSpPr>
              <a:spLocks/>
            </p:cNvSpPr>
            <p:nvPr/>
          </p:nvSpPr>
          <p:spPr bwMode="auto">
            <a:xfrm>
              <a:off x="2954" y="1361"/>
              <a:ext cx="5" cy="0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2 w 2"/>
                <a:gd name="T5" fmla="*/ 0 h 1"/>
                <a:gd name="T6" fmla="*/ 2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EEEB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6" name="Freeform 9"/>
            <p:cNvSpPr>
              <a:spLocks/>
            </p:cNvSpPr>
            <p:nvPr/>
          </p:nvSpPr>
          <p:spPr bwMode="auto">
            <a:xfrm>
              <a:off x="2943" y="1496"/>
              <a:ext cx="2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578C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7" name="Freeform 10"/>
            <p:cNvSpPr>
              <a:spLocks noEditPoints="1"/>
            </p:cNvSpPr>
            <p:nvPr/>
          </p:nvSpPr>
          <p:spPr bwMode="auto">
            <a:xfrm>
              <a:off x="2511" y="1361"/>
              <a:ext cx="539" cy="322"/>
            </a:xfrm>
            <a:custGeom>
              <a:avLst/>
              <a:gdLst>
                <a:gd name="T0" fmla="*/ 7 w 309"/>
                <a:gd name="T1" fmla="*/ 184 h 184"/>
                <a:gd name="T2" fmla="*/ 9 w 309"/>
                <a:gd name="T3" fmla="*/ 184 h 184"/>
                <a:gd name="T4" fmla="*/ 9 w 309"/>
                <a:gd name="T5" fmla="*/ 178 h 184"/>
                <a:gd name="T6" fmla="*/ 8 w 309"/>
                <a:gd name="T7" fmla="*/ 180 h 184"/>
                <a:gd name="T8" fmla="*/ 9 w 309"/>
                <a:gd name="T9" fmla="*/ 178 h 184"/>
                <a:gd name="T10" fmla="*/ 34 w 309"/>
                <a:gd name="T11" fmla="*/ 174 h 184"/>
                <a:gd name="T12" fmla="*/ 34 w 309"/>
                <a:gd name="T13" fmla="*/ 179 h 184"/>
                <a:gd name="T14" fmla="*/ 36 w 309"/>
                <a:gd name="T15" fmla="*/ 176 h 184"/>
                <a:gd name="T16" fmla="*/ 38 w 309"/>
                <a:gd name="T17" fmla="*/ 176 h 184"/>
                <a:gd name="T18" fmla="*/ 84 w 309"/>
                <a:gd name="T19" fmla="*/ 144 h 184"/>
                <a:gd name="T20" fmla="*/ 85 w 309"/>
                <a:gd name="T21" fmla="*/ 145 h 184"/>
                <a:gd name="T22" fmla="*/ 84 w 309"/>
                <a:gd name="T23" fmla="*/ 144 h 184"/>
                <a:gd name="T24" fmla="*/ 0 w 309"/>
                <a:gd name="T25" fmla="*/ 135 h 184"/>
                <a:gd name="T26" fmla="*/ 1 w 309"/>
                <a:gd name="T27" fmla="*/ 135 h 184"/>
                <a:gd name="T28" fmla="*/ 138 w 309"/>
                <a:gd name="T29" fmla="*/ 123 h 184"/>
                <a:gd name="T30" fmla="*/ 139 w 309"/>
                <a:gd name="T31" fmla="*/ 123 h 184"/>
                <a:gd name="T32" fmla="*/ 154 w 309"/>
                <a:gd name="T33" fmla="*/ 115 h 184"/>
                <a:gd name="T34" fmla="*/ 154 w 309"/>
                <a:gd name="T35" fmla="*/ 116 h 184"/>
                <a:gd name="T36" fmla="*/ 154 w 309"/>
                <a:gd name="T37" fmla="*/ 115 h 184"/>
                <a:gd name="T38" fmla="*/ 50 w 309"/>
                <a:gd name="T39" fmla="*/ 113 h 184"/>
                <a:gd name="T40" fmla="*/ 53 w 309"/>
                <a:gd name="T41" fmla="*/ 115 h 184"/>
                <a:gd name="T42" fmla="*/ 146 w 309"/>
                <a:gd name="T43" fmla="*/ 113 h 184"/>
                <a:gd name="T44" fmla="*/ 147 w 309"/>
                <a:gd name="T45" fmla="*/ 114 h 184"/>
                <a:gd name="T46" fmla="*/ 146 w 309"/>
                <a:gd name="T47" fmla="*/ 113 h 184"/>
                <a:gd name="T48" fmla="*/ 149 w 309"/>
                <a:gd name="T49" fmla="*/ 111 h 184"/>
                <a:gd name="T50" fmla="*/ 151 w 309"/>
                <a:gd name="T51" fmla="*/ 111 h 184"/>
                <a:gd name="T52" fmla="*/ 165 w 309"/>
                <a:gd name="T53" fmla="*/ 109 h 184"/>
                <a:gd name="T54" fmla="*/ 162 w 309"/>
                <a:gd name="T55" fmla="*/ 113 h 184"/>
                <a:gd name="T56" fmla="*/ 166 w 309"/>
                <a:gd name="T57" fmla="*/ 111 h 184"/>
                <a:gd name="T58" fmla="*/ 184 w 309"/>
                <a:gd name="T59" fmla="*/ 107 h 184"/>
                <a:gd name="T60" fmla="*/ 184 w 309"/>
                <a:gd name="T61" fmla="*/ 109 h 184"/>
                <a:gd name="T62" fmla="*/ 184 w 309"/>
                <a:gd name="T63" fmla="*/ 107 h 184"/>
                <a:gd name="T64" fmla="*/ 50 w 309"/>
                <a:gd name="T65" fmla="*/ 109 h 184"/>
                <a:gd name="T66" fmla="*/ 53 w 309"/>
                <a:gd name="T67" fmla="*/ 111 h 184"/>
                <a:gd name="T68" fmla="*/ 53 w 309"/>
                <a:gd name="T69" fmla="*/ 107 h 184"/>
                <a:gd name="T70" fmla="*/ 248 w 309"/>
                <a:gd name="T71" fmla="*/ 77 h 184"/>
                <a:gd name="T72" fmla="*/ 249 w 309"/>
                <a:gd name="T73" fmla="*/ 77 h 184"/>
                <a:gd name="T74" fmla="*/ 249 w 309"/>
                <a:gd name="T75" fmla="*/ 75 h 184"/>
                <a:gd name="T76" fmla="*/ 252 w 309"/>
                <a:gd name="T77" fmla="*/ 67 h 184"/>
                <a:gd name="T78" fmla="*/ 252 w 309"/>
                <a:gd name="T79" fmla="*/ 70 h 184"/>
                <a:gd name="T80" fmla="*/ 268 w 309"/>
                <a:gd name="T81" fmla="*/ 64 h 184"/>
                <a:gd name="T82" fmla="*/ 266 w 309"/>
                <a:gd name="T83" fmla="*/ 66 h 184"/>
                <a:gd name="T84" fmla="*/ 268 w 309"/>
                <a:gd name="T85" fmla="*/ 66 h 184"/>
                <a:gd name="T86" fmla="*/ 276 w 309"/>
                <a:gd name="T87" fmla="*/ 54 h 184"/>
                <a:gd name="T88" fmla="*/ 276 w 309"/>
                <a:gd name="T89" fmla="*/ 55 h 184"/>
                <a:gd name="T90" fmla="*/ 276 w 309"/>
                <a:gd name="T91" fmla="*/ 54 h 184"/>
                <a:gd name="T92" fmla="*/ 307 w 309"/>
                <a:gd name="T93" fmla="*/ 17 h 184"/>
                <a:gd name="T94" fmla="*/ 309 w 309"/>
                <a:gd name="T95" fmla="*/ 17 h 184"/>
                <a:gd name="T96" fmla="*/ 254 w 309"/>
                <a:gd name="T97" fmla="*/ 11 h 184"/>
                <a:gd name="T98" fmla="*/ 254 w 309"/>
                <a:gd name="T99" fmla="*/ 12 h 184"/>
                <a:gd name="T100" fmla="*/ 254 w 309"/>
                <a:gd name="T101" fmla="*/ 11 h 184"/>
                <a:gd name="T102" fmla="*/ 304 w 309"/>
                <a:gd name="T103" fmla="*/ 12 h 184"/>
                <a:gd name="T104" fmla="*/ 308 w 309"/>
                <a:gd name="T105" fmla="*/ 14 h 184"/>
                <a:gd name="T106" fmla="*/ 307 w 309"/>
                <a:gd name="T107" fmla="*/ 11 h 184"/>
                <a:gd name="T108" fmla="*/ 305 w 309"/>
                <a:gd name="T109" fmla="*/ 10 h 184"/>
                <a:gd name="T110" fmla="*/ 245 w 309"/>
                <a:gd name="T111" fmla="*/ 12 h 184"/>
                <a:gd name="T112" fmla="*/ 245 w 309"/>
                <a:gd name="T113" fmla="*/ 10 h 184"/>
                <a:gd name="T114" fmla="*/ 257 w 309"/>
                <a:gd name="T115" fmla="*/ 0 h 184"/>
                <a:gd name="T116" fmla="*/ 254 w 309"/>
                <a:gd name="T117" fmla="*/ 1 h 184"/>
                <a:gd name="T118" fmla="*/ 255 w 309"/>
                <a:gd name="T119" fmla="*/ 3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09" h="184">
                  <a:moveTo>
                    <a:pt x="8" y="183"/>
                  </a:moveTo>
                  <a:cubicBezTo>
                    <a:pt x="7" y="183"/>
                    <a:pt x="7" y="183"/>
                    <a:pt x="7" y="184"/>
                  </a:cubicBezTo>
                  <a:cubicBezTo>
                    <a:pt x="7" y="184"/>
                    <a:pt x="8" y="184"/>
                    <a:pt x="8" y="184"/>
                  </a:cubicBezTo>
                  <a:cubicBezTo>
                    <a:pt x="8" y="184"/>
                    <a:pt x="9" y="184"/>
                    <a:pt x="9" y="184"/>
                  </a:cubicBezTo>
                  <a:cubicBezTo>
                    <a:pt x="9" y="183"/>
                    <a:pt x="8" y="183"/>
                    <a:pt x="8" y="183"/>
                  </a:cubicBezTo>
                  <a:moveTo>
                    <a:pt x="9" y="178"/>
                  </a:moveTo>
                  <a:cubicBezTo>
                    <a:pt x="8" y="178"/>
                    <a:pt x="7" y="180"/>
                    <a:pt x="8" y="180"/>
                  </a:cubicBezTo>
                  <a:cubicBezTo>
                    <a:pt x="8" y="180"/>
                    <a:pt x="8" y="180"/>
                    <a:pt x="8" y="180"/>
                  </a:cubicBezTo>
                  <a:cubicBezTo>
                    <a:pt x="9" y="180"/>
                    <a:pt x="10" y="178"/>
                    <a:pt x="9" y="178"/>
                  </a:cubicBezTo>
                  <a:cubicBezTo>
                    <a:pt x="9" y="178"/>
                    <a:pt x="9" y="178"/>
                    <a:pt x="9" y="178"/>
                  </a:cubicBezTo>
                  <a:moveTo>
                    <a:pt x="35" y="171"/>
                  </a:moveTo>
                  <a:cubicBezTo>
                    <a:pt x="35" y="171"/>
                    <a:pt x="34" y="172"/>
                    <a:pt x="34" y="174"/>
                  </a:cubicBezTo>
                  <a:cubicBezTo>
                    <a:pt x="34" y="174"/>
                    <a:pt x="34" y="174"/>
                    <a:pt x="34" y="174"/>
                  </a:cubicBezTo>
                  <a:cubicBezTo>
                    <a:pt x="33" y="175"/>
                    <a:pt x="32" y="179"/>
                    <a:pt x="34" y="179"/>
                  </a:cubicBezTo>
                  <a:cubicBezTo>
                    <a:pt x="34" y="179"/>
                    <a:pt x="34" y="179"/>
                    <a:pt x="35" y="179"/>
                  </a:cubicBezTo>
                  <a:cubicBezTo>
                    <a:pt x="35" y="178"/>
                    <a:pt x="36" y="177"/>
                    <a:pt x="36" y="176"/>
                  </a:cubicBezTo>
                  <a:cubicBezTo>
                    <a:pt x="37" y="176"/>
                    <a:pt x="37" y="176"/>
                    <a:pt x="38" y="176"/>
                  </a:cubicBezTo>
                  <a:cubicBezTo>
                    <a:pt x="38" y="176"/>
                    <a:pt x="38" y="176"/>
                    <a:pt x="38" y="176"/>
                  </a:cubicBezTo>
                  <a:cubicBezTo>
                    <a:pt x="39" y="176"/>
                    <a:pt x="37" y="171"/>
                    <a:pt x="35" y="171"/>
                  </a:cubicBezTo>
                  <a:moveTo>
                    <a:pt x="84" y="144"/>
                  </a:moveTo>
                  <a:cubicBezTo>
                    <a:pt x="84" y="144"/>
                    <a:pt x="84" y="144"/>
                    <a:pt x="84" y="145"/>
                  </a:cubicBezTo>
                  <a:cubicBezTo>
                    <a:pt x="84" y="145"/>
                    <a:pt x="84" y="145"/>
                    <a:pt x="85" y="145"/>
                  </a:cubicBezTo>
                  <a:cubicBezTo>
                    <a:pt x="85" y="145"/>
                    <a:pt x="85" y="145"/>
                    <a:pt x="86" y="145"/>
                  </a:cubicBezTo>
                  <a:cubicBezTo>
                    <a:pt x="86" y="145"/>
                    <a:pt x="85" y="144"/>
                    <a:pt x="84" y="144"/>
                  </a:cubicBezTo>
                  <a:moveTo>
                    <a:pt x="1" y="134"/>
                  </a:moveTo>
                  <a:cubicBezTo>
                    <a:pt x="0" y="135"/>
                    <a:pt x="0" y="135"/>
                    <a:pt x="0" y="135"/>
                  </a:cubicBezTo>
                  <a:cubicBezTo>
                    <a:pt x="0" y="135"/>
                    <a:pt x="0" y="135"/>
                    <a:pt x="1" y="135"/>
                  </a:cubicBezTo>
                  <a:cubicBezTo>
                    <a:pt x="1" y="135"/>
                    <a:pt x="1" y="135"/>
                    <a:pt x="1" y="135"/>
                  </a:cubicBezTo>
                  <a:cubicBezTo>
                    <a:pt x="1" y="134"/>
                    <a:pt x="1" y="134"/>
                    <a:pt x="1" y="134"/>
                  </a:cubicBezTo>
                  <a:moveTo>
                    <a:pt x="138" y="123"/>
                  </a:moveTo>
                  <a:cubicBezTo>
                    <a:pt x="137" y="123"/>
                    <a:pt x="136" y="124"/>
                    <a:pt x="137" y="125"/>
                  </a:cubicBezTo>
                  <a:cubicBezTo>
                    <a:pt x="138" y="124"/>
                    <a:pt x="139" y="125"/>
                    <a:pt x="139" y="123"/>
                  </a:cubicBezTo>
                  <a:cubicBezTo>
                    <a:pt x="139" y="123"/>
                    <a:pt x="138" y="123"/>
                    <a:pt x="138" y="123"/>
                  </a:cubicBezTo>
                  <a:moveTo>
                    <a:pt x="154" y="115"/>
                  </a:moveTo>
                  <a:cubicBezTo>
                    <a:pt x="154" y="115"/>
                    <a:pt x="153" y="115"/>
                    <a:pt x="153" y="115"/>
                  </a:cubicBezTo>
                  <a:cubicBezTo>
                    <a:pt x="153" y="116"/>
                    <a:pt x="154" y="116"/>
                    <a:pt x="154" y="116"/>
                  </a:cubicBezTo>
                  <a:cubicBezTo>
                    <a:pt x="155" y="116"/>
                    <a:pt x="155" y="116"/>
                    <a:pt x="155" y="116"/>
                  </a:cubicBezTo>
                  <a:cubicBezTo>
                    <a:pt x="155" y="115"/>
                    <a:pt x="155" y="115"/>
                    <a:pt x="154" y="115"/>
                  </a:cubicBezTo>
                  <a:moveTo>
                    <a:pt x="50" y="113"/>
                  </a:moveTo>
                  <a:cubicBezTo>
                    <a:pt x="50" y="113"/>
                    <a:pt x="50" y="113"/>
                    <a:pt x="50" y="113"/>
                  </a:cubicBezTo>
                  <a:cubicBezTo>
                    <a:pt x="50" y="114"/>
                    <a:pt x="52" y="115"/>
                    <a:pt x="52" y="115"/>
                  </a:cubicBezTo>
                  <a:cubicBezTo>
                    <a:pt x="53" y="115"/>
                    <a:pt x="53" y="115"/>
                    <a:pt x="53" y="115"/>
                  </a:cubicBezTo>
                  <a:cubicBezTo>
                    <a:pt x="53" y="114"/>
                    <a:pt x="51" y="113"/>
                    <a:pt x="50" y="113"/>
                  </a:cubicBezTo>
                  <a:moveTo>
                    <a:pt x="146" y="113"/>
                  </a:moveTo>
                  <a:cubicBezTo>
                    <a:pt x="146" y="113"/>
                    <a:pt x="146" y="113"/>
                    <a:pt x="146" y="113"/>
                  </a:cubicBezTo>
                  <a:cubicBezTo>
                    <a:pt x="145" y="114"/>
                    <a:pt x="146" y="114"/>
                    <a:pt x="147" y="114"/>
                  </a:cubicBezTo>
                  <a:cubicBezTo>
                    <a:pt x="147" y="114"/>
                    <a:pt x="147" y="114"/>
                    <a:pt x="147" y="113"/>
                  </a:cubicBezTo>
                  <a:cubicBezTo>
                    <a:pt x="148" y="113"/>
                    <a:pt x="147" y="113"/>
                    <a:pt x="146" y="113"/>
                  </a:cubicBezTo>
                  <a:moveTo>
                    <a:pt x="150" y="110"/>
                  </a:moveTo>
                  <a:cubicBezTo>
                    <a:pt x="149" y="110"/>
                    <a:pt x="149" y="110"/>
                    <a:pt x="149" y="111"/>
                  </a:cubicBezTo>
                  <a:cubicBezTo>
                    <a:pt x="149" y="111"/>
                    <a:pt x="150" y="111"/>
                    <a:pt x="150" y="111"/>
                  </a:cubicBezTo>
                  <a:cubicBezTo>
                    <a:pt x="151" y="111"/>
                    <a:pt x="151" y="111"/>
                    <a:pt x="151" y="111"/>
                  </a:cubicBezTo>
                  <a:cubicBezTo>
                    <a:pt x="151" y="111"/>
                    <a:pt x="150" y="110"/>
                    <a:pt x="150" y="110"/>
                  </a:cubicBezTo>
                  <a:moveTo>
                    <a:pt x="165" y="109"/>
                  </a:moveTo>
                  <a:cubicBezTo>
                    <a:pt x="165" y="109"/>
                    <a:pt x="163" y="110"/>
                    <a:pt x="162" y="111"/>
                  </a:cubicBezTo>
                  <a:cubicBezTo>
                    <a:pt x="161" y="112"/>
                    <a:pt x="161" y="113"/>
                    <a:pt x="162" y="113"/>
                  </a:cubicBezTo>
                  <a:cubicBezTo>
                    <a:pt x="162" y="113"/>
                    <a:pt x="163" y="113"/>
                    <a:pt x="164" y="113"/>
                  </a:cubicBezTo>
                  <a:cubicBezTo>
                    <a:pt x="166" y="111"/>
                    <a:pt x="166" y="111"/>
                    <a:pt x="166" y="111"/>
                  </a:cubicBezTo>
                  <a:cubicBezTo>
                    <a:pt x="166" y="110"/>
                    <a:pt x="166" y="109"/>
                    <a:pt x="165" y="109"/>
                  </a:cubicBezTo>
                  <a:moveTo>
                    <a:pt x="184" y="107"/>
                  </a:moveTo>
                  <a:cubicBezTo>
                    <a:pt x="184" y="107"/>
                    <a:pt x="183" y="109"/>
                    <a:pt x="184" y="109"/>
                  </a:cubicBezTo>
                  <a:cubicBezTo>
                    <a:pt x="184" y="109"/>
                    <a:pt x="184" y="109"/>
                    <a:pt x="184" y="109"/>
                  </a:cubicBezTo>
                  <a:cubicBezTo>
                    <a:pt x="184" y="109"/>
                    <a:pt x="185" y="107"/>
                    <a:pt x="184" y="107"/>
                  </a:cubicBezTo>
                  <a:cubicBezTo>
                    <a:pt x="184" y="107"/>
                    <a:pt x="184" y="107"/>
                    <a:pt x="184" y="107"/>
                  </a:cubicBezTo>
                  <a:moveTo>
                    <a:pt x="53" y="107"/>
                  </a:moveTo>
                  <a:cubicBezTo>
                    <a:pt x="51" y="107"/>
                    <a:pt x="50" y="108"/>
                    <a:pt x="50" y="109"/>
                  </a:cubicBezTo>
                  <a:cubicBezTo>
                    <a:pt x="50" y="110"/>
                    <a:pt x="50" y="111"/>
                    <a:pt x="51" y="111"/>
                  </a:cubicBezTo>
                  <a:cubicBezTo>
                    <a:pt x="52" y="111"/>
                    <a:pt x="52" y="111"/>
                    <a:pt x="53" y="111"/>
                  </a:cubicBezTo>
                  <a:cubicBezTo>
                    <a:pt x="54" y="111"/>
                    <a:pt x="54" y="108"/>
                    <a:pt x="54" y="107"/>
                  </a:cubicBezTo>
                  <a:cubicBezTo>
                    <a:pt x="53" y="107"/>
                    <a:pt x="53" y="107"/>
                    <a:pt x="53" y="107"/>
                  </a:cubicBezTo>
                  <a:moveTo>
                    <a:pt x="249" y="75"/>
                  </a:moveTo>
                  <a:cubicBezTo>
                    <a:pt x="249" y="75"/>
                    <a:pt x="249" y="76"/>
                    <a:pt x="248" y="77"/>
                  </a:cubicBezTo>
                  <a:cubicBezTo>
                    <a:pt x="248" y="77"/>
                    <a:pt x="248" y="77"/>
                    <a:pt x="248" y="77"/>
                  </a:cubicBezTo>
                  <a:cubicBezTo>
                    <a:pt x="249" y="77"/>
                    <a:pt x="249" y="77"/>
                    <a:pt x="249" y="77"/>
                  </a:cubicBezTo>
                  <a:cubicBezTo>
                    <a:pt x="250" y="77"/>
                    <a:pt x="250" y="76"/>
                    <a:pt x="251" y="76"/>
                  </a:cubicBezTo>
                  <a:cubicBezTo>
                    <a:pt x="250" y="76"/>
                    <a:pt x="250" y="75"/>
                    <a:pt x="249" y="75"/>
                  </a:cubicBezTo>
                  <a:moveTo>
                    <a:pt x="253" y="66"/>
                  </a:moveTo>
                  <a:cubicBezTo>
                    <a:pt x="252" y="67"/>
                    <a:pt x="252" y="67"/>
                    <a:pt x="252" y="67"/>
                  </a:cubicBezTo>
                  <a:cubicBezTo>
                    <a:pt x="250" y="67"/>
                    <a:pt x="250" y="67"/>
                    <a:pt x="250" y="67"/>
                  </a:cubicBezTo>
                  <a:cubicBezTo>
                    <a:pt x="250" y="70"/>
                    <a:pt x="251" y="70"/>
                    <a:pt x="252" y="70"/>
                  </a:cubicBezTo>
                  <a:cubicBezTo>
                    <a:pt x="254" y="70"/>
                    <a:pt x="258" y="66"/>
                    <a:pt x="253" y="66"/>
                  </a:cubicBezTo>
                  <a:moveTo>
                    <a:pt x="268" y="64"/>
                  </a:moveTo>
                  <a:cubicBezTo>
                    <a:pt x="268" y="64"/>
                    <a:pt x="268" y="65"/>
                    <a:pt x="268" y="65"/>
                  </a:cubicBezTo>
                  <a:cubicBezTo>
                    <a:pt x="266" y="66"/>
                    <a:pt x="266" y="66"/>
                    <a:pt x="266" y="66"/>
                  </a:cubicBezTo>
                  <a:cubicBezTo>
                    <a:pt x="266" y="67"/>
                    <a:pt x="266" y="67"/>
                    <a:pt x="267" y="67"/>
                  </a:cubicBezTo>
                  <a:cubicBezTo>
                    <a:pt x="267" y="67"/>
                    <a:pt x="268" y="67"/>
                    <a:pt x="268" y="66"/>
                  </a:cubicBezTo>
                  <a:cubicBezTo>
                    <a:pt x="269" y="66"/>
                    <a:pt x="269" y="64"/>
                    <a:pt x="268" y="64"/>
                  </a:cubicBezTo>
                  <a:moveTo>
                    <a:pt x="276" y="54"/>
                  </a:moveTo>
                  <a:cubicBezTo>
                    <a:pt x="276" y="54"/>
                    <a:pt x="275" y="55"/>
                    <a:pt x="276" y="55"/>
                  </a:cubicBezTo>
                  <a:cubicBezTo>
                    <a:pt x="276" y="55"/>
                    <a:pt x="276" y="55"/>
                    <a:pt x="276" y="55"/>
                  </a:cubicBezTo>
                  <a:cubicBezTo>
                    <a:pt x="276" y="55"/>
                    <a:pt x="277" y="54"/>
                    <a:pt x="276" y="54"/>
                  </a:cubicBezTo>
                  <a:cubicBezTo>
                    <a:pt x="276" y="54"/>
                    <a:pt x="276" y="54"/>
                    <a:pt x="276" y="54"/>
                  </a:cubicBezTo>
                  <a:moveTo>
                    <a:pt x="308" y="17"/>
                  </a:moveTo>
                  <a:cubicBezTo>
                    <a:pt x="308" y="17"/>
                    <a:pt x="307" y="17"/>
                    <a:pt x="307" y="17"/>
                  </a:cubicBezTo>
                  <a:cubicBezTo>
                    <a:pt x="307" y="18"/>
                    <a:pt x="308" y="18"/>
                    <a:pt x="308" y="18"/>
                  </a:cubicBezTo>
                  <a:cubicBezTo>
                    <a:pt x="309" y="18"/>
                    <a:pt x="309" y="18"/>
                    <a:pt x="309" y="17"/>
                  </a:cubicBezTo>
                  <a:cubicBezTo>
                    <a:pt x="309" y="17"/>
                    <a:pt x="308" y="17"/>
                    <a:pt x="308" y="17"/>
                  </a:cubicBezTo>
                  <a:moveTo>
                    <a:pt x="254" y="11"/>
                  </a:moveTo>
                  <a:cubicBezTo>
                    <a:pt x="253" y="11"/>
                    <a:pt x="253" y="11"/>
                    <a:pt x="253" y="11"/>
                  </a:cubicBezTo>
                  <a:cubicBezTo>
                    <a:pt x="253" y="11"/>
                    <a:pt x="254" y="12"/>
                    <a:pt x="254" y="12"/>
                  </a:cubicBezTo>
                  <a:cubicBezTo>
                    <a:pt x="254" y="12"/>
                    <a:pt x="255" y="12"/>
                    <a:pt x="255" y="11"/>
                  </a:cubicBezTo>
                  <a:cubicBezTo>
                    <a:pt x="255" y="11"/>
                    <a:pt x="254" y="11"/>
                    <a:pt x="254" y="11"/>
                  </a:cubicBezTo>
                  <a:moveTo>
                    <a:pt x="305" y="10"/>
                  </a:moveTo>
                  <a:cubicBezTo>
                    <a:pt x="304" y="10"/>
                    <a:pt x="304" y="11"/>
                    <a:pt x="304" y="12"/>
                  </a:cubicBezTo>
                  <a:cubicBezTo>
                    <a:pt x="305" y="13"/>
                    <a:pt x="306" y="14"/>
                    <a:pt x="307" y="14"/>
                  </a:cubicBezTo>
                  <a:cubicBezTo>
                    <a:pt x="307" y="14"/>
                    <a:pt x="308" y="14"/>
                    <a:pt x="308" y="14"/>
                  </a:cubicBezTo>
                  <a:cubicBezTo>
                    <a:pt x="308" y="14"/>
                    <a:pt x="308" y="14"/>
                    <a:pt x="308" y="14"/>
                  </a:cubicBezTo>
                  <a:cubicBezTo>
                    <a:pt x="308" y="13"/>
                    <a:pt x="308" y="12"/>
                    <a:pt x="307" y="11"/>
                  </a:cubicBezTo>
                  <a:cubicBezTo>
                    <a:pt x="307" y="11"/>
                    <a:pt x="306" y="10"/>
                    <a:pt x="306" y="10"/>
                  </a:cubicBezTo>
                  <a:cubicBezTo>
                    <a:pt x="306" y="10"/>
                    <a:pt x="306" y="10"/>
                    <a:pt x="305" y="10"/>
                  </a:cubicBezTo>
                  <a:moveTo>
                    <a:pt x="245" y="10"/>
                  </a:moveTo>
                  <a:cubicBezTo>
                    <a:pt x="244" y="10"/>
                    <a:pt x="243" y="12"/>
                    <a:pt x="245" y="12"/>
                  </a:cubicBezTo>
                  <a:cubicBezTo>
                    <a:pt x="245" y="12"/>
                    <a:pt x="245" y="12"/>
                    <a:pt x="245" y="12"/>
                  </a:cubicBezTo>
                  <a:cubicBezTo>
                    <a:pt x="246" y="12"/>
                    <a:pt x="247" y="10"/>
                    <a:pt x="245" y="10"/>
                  </a:cubicBezTo>
                  <a:cubicBezTo>
                    <a:pt x="245" y="10"/>
                    <a:pt x="245" y="10"/>
                    <a:pt x="245" y="10"/>
                  </a:cubicBezTo>
                  <a:moveTo>
                    <a:pt x="257" y="0"/>
                  </a:moveTo>
                  <a:cubicBezTo>
                    <a:pt x="256" y="0"/>
                    <a:pt x="255" y="0"/>
                    <a:pt x="255" y="1"/>
                  </a:cubicBezTo>
                  <a:cubicBezTo>
                    <a:pt x="254" y="1"/>
                    <a:pt x="254" y="1"/>
                    <a:pt x="254" y="1"/>
                  </a:cubicBezTo>
                  <a:cubicBezTo>
                    <a:pt x="254" y="1"/>
                    <a:pt x="254" y="1"/>
                    <a:pt x="254" y="1"/>
                  </a:cubicBezTo>
                  <a:cubicBezTo>
                    <a:pt x="254" y="2"/>
                    <a:pt x="254" y="3"/>
                    <a:pt x="255" y="3"/>
                  </a:cubicBezTo>
                  <a:cubicBezTo>
                    <a:pt x="256" y="3"/>
                    <a:pt x="258" y="1"/>
                    <a:pt x="257" y="0"/>
                  </a:cubicBezTo>
                </a:path>
              </a:pathLst>
            </a:custGeom>
            <a:solidFill>
              <a:srgbClr val="D6CE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</p:grpSp>
      <p:pic>
        <p:nvPicPr>
          <p:cNvPr id="13329" name="J-Hype-Meant To Be">
            <a:hlinkClick r:id="" action="ppaction://media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200" y="-9271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55000" y="2893510"/>
            <a:ext cx="1575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     铄</a:t>
            </a:r>
            <a:r>
              <a:rPr lang="zh-CN" altLang="en-US" sz="1600" b="1" dirty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亮</a:t>
            </a:r>
            <a:endParaRPr lang="en-US" altLang="zh-CN" sz="1600" b="1" dirty="0">
              <a:solidFill>
                <a:schemeClr val="bg1"/>
              </a:solidFill>
              <a:latin typeface="楷体" pitchFamily="49" charset="-122"/>
              <a:ea typeface="楷体" pitchFamily="49" charset="-122"/>
            </a:endParaRPr>
          </a:p>
          <a:p>
            <a:r>
              <a:rPr lang="en-US" altLang="zh-CN" sz="1600" b="1" dirty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QQ: 814110137</a:t>
            </a:r>
            <a:endParaRPr lang="zh-CN" altLang="en-US" sz="1600" b="1" dirty="0">
              <a:solidFill>
                <a:schemeClr val="bg1"/>
              </a:solidFill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ransition spd="med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Motion origin="layout" path="M -0.00347 0.00092 L 0.59826 0.00247 " pathEditMode="relative" ptsTypes="AA">
                                      <p:cBhvr>
                                        <p:cTn id="22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3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3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3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3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3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3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175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3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8125" y="296863"/>
            <a:ext cx="422180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/>
          <p:nvPr/>
        </p:nvSpPr>
        <p:spPr bwMode="auto">
          <a:xfrm>
            <a:off x="603505" y="376238"/>
            <a:ext cx="16653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8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</a:rPr>
              <a:t>简单工厂模式</a:t>
            </a:r>
            <a:endParaRPr lang="zh-CN" altLang="en-US" sz="1800" dirty="0">
              <a:solidFill>
                <a:schemeClr val="bg1">
                  <a:lumMod val="95000"/>
                </a:schemeClr>
              </a:solidFill>
              <a:latin typeface="+mn-lt"/>
              <a:ea typeface="+mn-ea"/>
            </a:endParaRPr>
          </a:p>
        </p:txBody>
      </p:sp>
      <p:cxnSp>
        <p:nvCxnSpPr>
          <p:cNvPr id="5" name="直接连接符 4"/>
          <p:cNvCxnSpPr/>
          <p:nvPr/>
        </p:nvCxnSpPr>
        <p:spPr bwMode="auto">
          <a:xfrm>
            <a:off x="642625" y="746126"/>
            <a:ext cx="1395021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374364" y="927620"/>
            <a:ext cx="5378823" cy="652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b="1" dirty="0">
                <a:solidFill>
                  <a:srgbClr val="FFFF00"/>
                </a:solidFill>
              </a:rPr>
              <a:t>代码</a:t>
            </a:r>
            <a:r>
              <a:rPr lang="zh-CN" altLang="en-US" sz="1400" dirty="0" smtClean="0">
                <a:solidFill>
                  <a:schemeClr val="bg1"/>
                </a:solidFill>
              </a:rPr>
              <a:t>：</a:t>
            </a:r>
            <a:endParaRPr lang="en-US" altLang="zh-CN" sz="1400" dirty="0" smtClean="0">
              <a:solidFill>
                <a:schemeClr val="bg1"/>
              </a:solidFill>
            </a:endParaRPr>
          </a:p>
          <a:p>
            <a:pPr>
              <a:lnSpc>
                <a:spcPct val="130000"/>
              </a:lnSpc>
            </a:pPr>
            <a:endParaRPr lang="en-US" altLang="zh-CN" sz="1400" dirty="0" smtClean="0">
              <a:solidFill>
                <a:schemeClr val="bg1"/>
              </a:solidFill>
            </a:endParaRPr>
          </a:p>
        </p:txBody>
      </p:sp>
      <p:pic>
        <p:nvPicPr>
          <p:cNvPr id="3074" name="Picture 2" descr="C:\Users\jiangege\Desktop\1526626854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886" y="1254024"/>
            <a:ext cx="2335271" cy="3366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024864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3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8125" y="296863"/>
            <a:ext cx="422180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/>
          <p:nvPr/>
        </p:nvSpPr>
        <p:spPr bwMode="auto">
          <a:xfrm>
            <a:off x="603505" y="376238"/>
            <a:ext cx="16653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80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</a:rPr>
              <a:t>适配器模式</a:t>
            </a:r>
          </a:p>
        </p:txBody>
      </p:sp>
      <p:cxnSp>
        <p:nvCxnSpPr>
          <p:cNvPr id="5" name="直接连接符 4"/>
          <p:cNvCxnSpPr/>
          <p:nvPr/>
        </p:nvCxnSpPr>
        <p:spPr bwMode="auto">
          <a:xfrm flipV="1">
            <a:off x="642625" y="745570"/>
            <a:ext cx="1156836" cy="556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110303" y="927620"/>
            <a:ext cx="6478719" cy="165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b="1" dirty="0">
                <a:solidFill>
                  <a:srgbClr val="FFFF00"/>
                </a:solidFill>
              </a:rPr>
              <a:t>定义</a:t>
            </a:r>
            <a:r>
              <a:rPr lang="zh-CN" altLang="en-US" sz="1400" dirty="0">
                <a:solidFill>
                  <a:schemeClr val="bg1"/>
                </a:solidFill>
              </a:rPr>
              <a:t>：将一个类的接口转换成客户希望的另外一个接口，使得原本由于接口不兼容不能一起工作的那些类可以一起工作。符合开闭</a:t>
            </a:r>
            <a:r>
              <a:rPr lang="zh-CN" altLang="en-US" sz="1400" dirty="0" smtClean="0">
                <a:solidFill>
                  <a:schemeClr val="bg1"/>
                </a:solidFill>
              </a:rPr>
              <a:t>原则。</a:t>
            </a:r>
            <a:endParaRPr lang="en-US" altLang="zh-CN" sz="1400" dirty="0" smtClean="0">
              <a:solidFill>
                <a:schemeClr val="bg1"/>
              </a:solidFill>
            </a:endParaRPr>
          </a:p>
          <a:p>
            <a:pPr>
              <a:lnSpc>
                <a:spcPct val="130000"/>
              </a:lnSpc>
            </a:pPr>
            <a:r>
              <a:rPr lang="zh-CN" altLang="en-US" sz="1600" b="1" dirty="0">
                <a:solidFill>
                  <a:srgbClr val="FFFF00"/>
                </a:solidFill>
              </a:rPr>
              <a:t>使用场景</a:t>
            </a:r>
            <a:r>
              <a:rPr lang="zh-CN" altLang="en-US" sz="1400" dirty="0" smtClean="0">
                <a:solidFill>
                  <a:schemeClr val="bg1"/>
                </a:solidFill>
              </a:rPr>
              <a:t>：系统</a:t>
            </a:r>
            <a:r>
              <a:rPr lang="zh-CN" altLang="en-US" sz="1400" dirty="0">
                <a:solidFill>
                  <a:schemeClr val="bg1"/>
                </a:solidFill>
              </a:rPr>
              <a:t>需要使用现有的类，而这些类的接口不符合系统的需要。 </a:t>
            </a:r>
            <a:br>
              <a:rPr lang="zh-CN" altLang="en-US" sz="1400" dirty="0">
                <a:solidFill>
                  <a:schemeClr val="bg1"/>
                </a:solidFill>
              </a:rPr>
            </a:br>
            <a:r>
              <a:rPr lang="zh-CN" altLang="en-US" sz="1600" b="1" dirty="0" smtClean="0">
                <a:solidFill>
                  <a:srgbClr val="FFFF00"/>
                </a:solidFill>
              </a:rPr>
              <a:t>结构图</a:t>
            </a:r>
            <a:r>
              <a:rPr lang="zh-CN" altLang="en-US" sz="1600" dirty="0" smtClean="0">
                <a:solidFill>
                  <a:srgbClr val="FFFF00"/>
                </a:solidFill>
              </a:rPr>
              <a:t>：</a:t>
            </a:r>
            <a:endParaRPr lang="en-US" altLang="zh-CN" sz="1600" dirty="0">
              <a:solidFill>
                <a:srgbClr val="FFFF00"/>
              </a:solidFill>
            </a:endParaRPr>
          </a:p>
          <a:p>
            <a:pPr>
              <a:lnSpc>
                <a:spcPct val="130000"/>
              </a:lnSpc>
            </a:pPr>
            <a:endParaRPr lang="en-US" altLang="zh-CN" sz="1600" dirty="0" smtClean="0">
              <a:solidFill>
                <a:srgbClr val="FFFF00"/>
              </a:solidFill>
            </a:endParaRPr>
          </a:p>
        </p:txBody>
      </p:sp>
      <p:pic>
        <p:nvPicPr>
          <p:cNvPr id="4098" name="Picture 2" descr="C:\Users\jiangege\Desktop\D@I~G78_PSB5CYVM_W1[EE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975" y="2183419"/>
            <a:ext cx="3913021" cy="2447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489379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3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8125" y="296863"/>
            <a:ext cx="422180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/>
          <p:nvPr/>
        </p:nvSpPr>
        <p:spPr bwMode="auto">
          <a:xfrm>
            <a:off x="603505" y="376238"/>
            <a:ext cx="16653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80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</a:rPr>
              <a:t>适配器模式</a:t>
            </a:r>
          </a:p>
        </p:txBody>
      </p:sp>
      <p:cxnSp>
        <p:nvCxnSpPr>
          <p:cNvPr id="5" name="直接连接符 4"/>
          <p:cNvCxnSpPr/>
          <p:nvPr/>
        </p:nvCxnSpPr>
        <p:spPr bwMode="auto">
          <a:xfrm flipV="1">
            <a:off x="642625" y="745570"/>
            <a:ext cx="1156836" cy="556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379254" y="898280"/>
            <a:ext cx="5378823" cy="687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b="1" dirty="0">
                <a:solidFill>
                  <a:srgbClr val="FFFF00"/>
                </a:solidFill>
              </a:rPr>
              <a:t>代码</a:t>
            </a:r>
            <a:r>
              <a:rPr lang="zh-CN" altLang="en-US" sz="1400" dirty="0" smtClean="0">
                <a:solidFill>
                  <a:schemeClr val="bg1"/>
                </a:solidFill>
              </a:rPr>
              <a:t>：</a:t>
            </a:r>
            <a:endParaRPr lang="en-US" altLang="zh-CN" sz="1400" dirty="0" smtClean="0">
              <a:solidFill>
                <a:schemeClr val="bg1"/>
              </a:solidFill>
            </a:endParaRPr>
          </a:p>
          <a:p>
            <a:pPr>
              <a:lnSpc>
                <a:spcPct val="130000"/>
              </a:lnSpc>
            </a:pPr>
            <a:endParaRPr lang="en-US" altLang="zh-CN" sz="1600" dirty="0" smtClean="0">
              <a:solidFill>
                <a:srgbClr val="FFFF00"/>
              </a:solidFill>
            </a:endParaRPr>
          </a:p>
        </p:txBody>
      </p:sp>
      <p:pic>
        <p:nvPicPr>
          <p:cNvPr id="5122" name="Picture 2" descr="C:\Users\jiangege\Desktop\1526627467(1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459" y="1224146"/>
            <a:ext cx="2879408" cy="3621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836437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3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8125" y="296863"/>
            <a:ext cx="422180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/>
          <p:nvPr/>
        </p:nvSpPr>
        <p:spPr bwMode="auto">
          <a:xfrm>
            <a:off x="603505" y="376238"/>
            <a:ext cx="16653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8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</a:rPr>
              <a:t>代理模式</a:t>
            </a:r>
            <a:endParaRPr lang="zh-CN" altLang="en-US" sz="1800" dirty="0">
              <a:solidFill>
                <a:schemeClr val="bg1">
                  <a:lumMod val="95000"/>
                </a:schemeClr>
              </a:solidFill>
              <a:latin typeface="+mn-lt"/>
              <a:ea typeface="+mn-ea"/>
            </a:endParaRPr>
          </a:p>
        </p:txBody>
      </p:sp>
      <p:cxnSp>
        <p:nvCxnSpPr>
          <p:cNvPr id="5" name="直接连接符 4"/>
          <p:cNvCxnSpPr/>
          <p:nvPr/>
        </p:nvCxnSpPr>
        <p:spPr bwMode="auto">
          <a:xfrm flipV="1">
            <a:off x="642625" y="745570"/>
            <a:ext cx="931903" cy="556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379254" y="736910"/>
            <a:ext cx="6092421" cy="2172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b="1" dirty="0">
                <a:solidFill>
                  <a:srgbClr val="FFFF00"/>
                </a:solidFill>
              </a:rPr>
              <a:t>定义</a:t>
            </a:r>
            <a:r>
              <a:rPr lang="zh-CN" altLang="en-US" sz="1400" dirty="0">
                <a:solidFill>
                  <a:schemeClr val="bg1"/>
                </a:solidFill>
              </a:rPr>
              <a:t>：给某一个对象提供一个代理，并由代理对象来控制对原对象的访问。与装饰器的</a:t>
            </a:r>
            <a:r>
              <a:rPr lang="zh-CN" altLang="en-US" sz="1400" dirty="0" smtClean="0">
                <a:solidFill>
                  <a:schemeClr val="bg1"/>
                </a:solidFill>
              </a:rPr>
              <a:t>区别是：代理</a:t>
            </a:r>
            <a:r>
              <a:rPr lang="zh-CN" altLang="en-US" sz="1400" dirty="0">
                <a:solidFill>
                  <a:schemeClr val="bg1"/>
                </a:solidFill>
              </a:rPr>
              <a:t>模式一般是</a:t>
            </a:r>
            <a:r>
              <a:rPr lang="zh-CN" altLang="en-US" sz="1400" dirty="0" smtClean="0">
                <a:solidFill>
                  <a:schemeClr val="bg1"/>
                </a:solidFill>
              </a:rPr>
              <a:t>使用一个类</a:t>
            </a:r>
            <a:r>
              <a:rPr lang="zh-CN" altLang="en-US" sz="1400" dirty="0">
                <a:solidFill>
                  <a:schemeClr val="bg1"/>
                </a:solidFill>
              </a:rPr>
              <a:t>代理另一个</a:t>
            </a:r>
            <a:r>
              <a:rPr lang="zh-CN" altLang="en-US" sz="1400" dirty="0" smtClean="0">
                <a:solidFill>
                  <a:schemeClr val="bg1"/>
                </a:solidFill>
              </a:rPr>
              <a:t>类，而装饰器一般是一个函数装饰另一个函数。除此之外，没什么大的区别</a:t>
            </a:r>
            <a:endParaRPr lang="en-US" altLang="zh-CN" sz="1400" dirty="0" smtClean="0">
              <a:solidFill>
                <a:schemeClr val="bg1"/>
              </a:solidFill>
            </a:endParaRPr>
          </a:p>
          <a:p>
            <a:pPr>
              <a:lnSpc>
                <a:spcPct val="130000"/>
              </a:lnSpc>
            </a:pPr>
            <a:r>
              <a:rPr lang="zh-CN" altLang="en-US" sz="1600" b="1" dirty="0" smtClean="0">
                <a:solidFill>
                  <a:srgbClr val="FFFF00"/>
                </a:solidFill>
              </a:rPr>
              <a:t>使用场景</a:t>
            </a:r>
            <a:r>
              <a:rPr lang="zh-CN" altLang="en-US" sz="1400" dirty="0" smtClean="0">
                <a:solidFill>
                  <a:schemeClr val="bg1"/>
                </a:solidFill>
              </a:rPr>
              <a:t>：</a:t>
            </a:r>
            <a:r>
              <a:rPr lang="zh-CN" altLang="en-US" sz="1400" dirty="0"/>
              <a:t> </a:t>
            </a:r>
            <a:r>
              <a:rPr lang="zh-CN" altLang="en-US" sz="1400" dirty="0" smtClean="0">
                <a:solidFill>
                  <a:schemeClr val="bg1"/>
                </a:solidFill>
              </a:rPr>
              <a:t>常用的有远程代理，保护代理等。保护</a:t>
            </a:r>
            <a:r>
              <a:rPr lang="zh-CN" altLang="en-US" sz="1400" dirty="0">
                <a:solidFill>
                  <a:schemeClr val="bg1"/>
                </a:solidFill>
              </a:rPr>
              <a:t>代理可以控制对一个对象的访问权限，为不同用户提供不同级别的使用权限</a:t>
            </a:r>
            <a:r>
              <a:rPr lang="zh-CN" altLang="en-US" sz="1400" dirty="0" smtClean="0">
                <a:solidFill>
                  <a:schemeClr val="bg1"/>
                </a:solidFill>
              </a:rPr>
              <a:t>。</a:t>
            </a:r>
            <a:endParaRPr lang="en-US" altLang="zh-CN" sz="1400" dirty="0" smtClean="0">
              <a:solidFill>
                <a:schemeClr val="bg1"/>
              </a:solidFill>
            </a:endParaRPr>
          </a:p>
          <a:p>
            <a:pPr>
              <a:lnSpc>
                <a:spcPct val="130000"/>
              </a:lnSpc>
            </a:pPr>
            <a:r>
              <a:rPr lang="zh-CN" altLang="en-US" sz="1600" b="1" dirty="0">
                <a:solidFill>
                  <a:srgbClr val="FFFF00"/>
                </a:solidFill>
              </a:rPr>
              <a:t>结构图</a:t>
            </a:r>
            <a:r>
              <a:rPr lang="zh-CN" altLang="en-US" sz="1400" dirty="0" smtClean="0">
                <a:solidFill>
                  <a:schemeClr val="bg1"/>
                </a:solidFill>
              </a:rPr>
              <a:t>：</a:t>
            </a:r>
            <a:endParaRPr lang="en-US" altLang="zh-CN" sz="1400" dirty="0" smtClean="0">
              <a:solidFill>
                <a:schemeClr val="bg1"/>
              </a:solidFill>
            </a:endParaRPr>
          </a:p>
          <a:p>
            <a:pPr>
              <a:lnSpc>
                <a:spcPct val="130000"/>
              </a:lnSpc>
            </a:pPr>
            <a:endParaRPr lang="en-US" altLang="zh-CN" sz="1400" dirty="0" smtClean="0">
              <a:solidFill>
                <a:schemeClr val="bg1"/>
              </a:solidFill>
            </a:endParaRPr>
          </a:p>
        </p:txBody>
      </p:sp>
      <p:pic>
        <p:nvPicPr>
          <p:cNvPr id="7173" name="Picture 5" descr="C:\Users\jiangege\Desktop\1353942400_6301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167" y="2336330"/>
            <a:ext cx="3579362" cy="2536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34567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3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8125" y="296863"/>
            <a:ext cx="422180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/>
          <p:nvPr/>
        </p:nvSpPr>
        <p:spPr bwMode="auto">
          <a:xfrm>
            <a:off x="603505" y="376238"/>
            <a:ext cx="16653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8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</a:rPr>
              <a:t>代理模式</a:t>
            </a:r>
            <a:endParaRPr lang="zh-CN" altLang="en-US" sz="1800" dirty="0">
              <a:solidFill>
                <a:schemeClr val="bg1">
                  <a:lumMod val="95000"/>
                </a:schemeClr>
              </a:solidFill>
              <a:latin typeface="+mn-lt"/>
              <a:ea typeface="+mn-ea"/>
            </a:endParaRPr>
          </a:p>
        </p:txBody>
      </p:sp>
      <p:cxnSp>
        <p:nvCxnSpPr>
          <p:cNvPr id="5" name="直接连接符 4"/>
          <p:cNvCxnSpPr/>
          <p:nvPr/>
        </p:nvCxnSpPr>
        <p:spPr bwMode="auto">
          <a:xfrm flipV="1">
            <a:off x="642625" y="745570"/>
            <a:ext cx="931903" cy="556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379254" y="787182"/>
            <a:ext cx="5378823" cy="972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b="1" dirty="0" smtClean="0">
                <a:solidFill>
                  <a:srgbClr val="FFFF00"/>
                </a:solidFill>
              </a:rPr>
              <a:t>代码</a:t>
            </a:r>
            <a:r>
              <a:rPr lang="zh-CN" altLang="en-US" sz="1400" dirty="0" smtClean="0">
                <a:solidFill>
                  <a:schemeClr val="bg1"/>
                </a:solidFill>
              </a:rPr>
              <a:t>：</a:t>
            </a:r>
            <a:r>
              <a:rPr lang="en-US" altLang="zh-CN" sz="1400" dirty="0" err="1" smtClean="0">
                <a:solidFill>
                  <a:schemeClr val="bg1"/>
                </a:solidFill>
                <a:latin typeface="+mn-ea"/>
                <a:ea typeface="+mn-ea"/>
              </a:rPr>
              <a:t>Django</a:t>
            </a:r>
            <a:r>
              <a:rPr lang="zh-CN" altLang="en-US" sz="1400" dirty="0" smtClean="0">
                <a:solidFill>
                  <a:schemeClr val="bg1"/>
                </a:solidFill>
                <a:latin typeface="+mn-ea"/>
                <a:ea typeface="+mn-ea"/>
              </a:rPr>
              <a:t>的</a:t>
            </a:r>
            <a:r>
              <a:rPr lang="en-US" altLang="zh-CN" sz="1400" dirty="0" smtClean="0">
                <a:solidFill>
                  <a:schemeClr val="bg1"/>
                </a:solidFill>
                <a:latin typeface="+mn-ea"/>
                <a:ea typeface="+mn-ea"/>
              </a:rPr>
              <a:t>django/conf</a:t>
            </a:r>
            <a:r>
              <a:rPr lang="en-US" altLang="zh-CN" sz="1400" dirty="0">
                <a:solidFill>
                  <a:schemeClr val="bg1"/>
                </a:solidFill>
                <a:latin typeface="+mn-ea"/>
                <a:ea typeface="+mn-ea"/>
              </a:rPr>
              <a:t>/</a:t>
            </a:r>
            <a:r>
              <a:rPr lang="en-US" altLang="zh-CN" sz="1400" dirty="0" smtClean="0">
                <a:solidFill>
                  <a:schemeClr val="bg1"/>
                </a:solidFill>
                <a:latin typeface="+mn-ea"/>
                <a:ea typeface="+mn-ea"/>
              </a:rPr>
              <a:t>__init__.py</a:t>
            </a:r>
            <a:r>
              <a:rPr lang="zh-CN" altLang="en-US" sz="1400" dirty="0" smtClean="0">
                <a:solidFill>
                  <a:schemeClr val="bg1"/>
                </a:solidFill>
                <a:latin typeface="+mn-ea"/>
                <a:ea typeface="+mn-ea"/>
              </a:rPr>
              <a:t>源码，做了适当简化处理</a:t>
            </a:r>
            <a:endParaRPr lang="en-US" altLang="zh-CN" sz="1400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pPr>
              <a:lnSpc>
                <a:spcPct val="130000"/>
              </a:lnSpc>
            </a:pPr>
            <a:endParaRPr lang="en-US" altLang="zh-CN" sz="1400" dirty="0" smtClean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365" y="1273469"/>
            <a:ext cx="3340100" cy="354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85740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0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3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8125" y="296863"/>
            <a:ext cx="422180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/>
          <p:nvPr/>
        </p:nvSpPr>
        <p:spPr bwMode="auto">
          <a:xfrm>
            <a:off x="603505" y="376238"/>
            <a:ext cx="16653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80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</a:rPr>
              <a:t>观察者</a:t>
            </a:r>
            <a:r>
              <a:rPr lang="zh-CN" altLang="en-US" sz="18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</a:rPr>
              <a:t>模式</a:t>
            </a:r>
            <a:endParaRPr lang="zh-CN" altLang="en-US" sz="1800" dirty="0">
              <a:solidFill>
                <a:schemeClr val="bg1">
                  <a:lumMod val="95000"/>
                </a:schemeClr>
              </a:solidFill>
              <a:latin typeface="+mn-lt"/>
              <a:ea typeface="+mn-ea"/>
            </a:endParaRPr>
          </a:p>
        </p:txBody>
      </p:sp>
      <p:cxnSp>
        <p:nvCxnSpPr>
          <p:cNvPr id="5" name="直接连接符 4"/>
          <p:cNvCxnSpPr/>
          <p:nvPr/>
        </p:nvCxnSpPr>
        <p:spPr bwMode="auto">
          <a:xfrm flipV="1">
            <a:off x="642625" y="745570"/>
            <a:ext cx="1205734" cy="556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436195" y="735840"/>
            <a:ext cx="5652335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b="1" dirty="0">
                <a:solidFill>
                  <a:srgbClr val="FFFF00"/>
                </a:solidFill>
              </a:rPr>
              <a:t>定义</a:t>
            </a:r>
            <a:r>
              <a:rPr lang="zh-CN" altLang="en-US" sz="1400" dirty="0" smtClean="0">
                <a:solidFill>
                  <a:schemeClr val="bg1"/>
                </a:solidFill>
              </a:rPr>
              <a:t>：定义</a:t>
            </a:r>
            <a:r>
              <a:rPr lang="zh-CN" altLang="en-US" sz="1400" dirty="0">
                <a:solidFill>
                  <a:schemeClr val="bg1"/>
                </a:solidFill>
              </a:rPr>
              <a:t>对象之间的一对多的依赖关系，当一个对象状态发生改变时，依赖它的所有对象都得到通知并被自动更新</a:t>
            </a:r>
            <a:r>
              <a:rPr lang="zh-CN" altLang="en-US" sz="1400" dirty="0" smtClean="0">
                <a:solidFill>
                  <a:schemeClr val="bg1"/>
                </a:solidFill>
              </a:rPr>
              <a:t>。</a:t>
            </a:r>
            <a:endParaRPr lang="en-US" altLang="zh-CN" sz="1400" dirty="0" smtClean="0">
              <a:solidFill>
                <a:schemeClr val="bg1"/>
              </a:solidFill>
            </a:endParaRPr>
          </a:p>
          <a:p>
            <a:pPr>
              <a:lnSpc>
                <a:spcPct val="130000"/>
              </a:lnSpc>
            </a:pPr>
            <a:r>
              <a:rPr lang="zh-CN" altLang="en-US" sz="1600" b="1" dirty="0" smtClean="0">
                <a:solidFill>
                  <a:srgbClr val="FFFF00"/>
                </a:solidFill>
              </a:rPr>
              <a:t>使用场景</a:t>
            </a:r>
            <a:r>
              <a:rPr lang="zh-CN" altLang="en-US" sz="1400" dirty="0" smtClean="0">
                <a:solidFill>
                  <a:schemeClr val="bg1"/>
                </a:solidFill>
              </a:rPr>
              <a:t>：</a:t>
            </a:r>
            <a:r>
              <a:rPr lang="zh-CN" altLang="en-US" sz="1400" dirty="0"/>
              <a:t> </a:t>
            </a:r>
            <a:r>
              <a:rPr lang="zh-CN" altLang="en-US" sz="1400" dirty="0" smtClean="0">
                <a:solidFill>
                  <a:schemeClr val="bg1"/>
                </a:solidFill>
              </a:rPr>
              <a:t>对</a:t>
            </a:r>
            <a:r>
              <a:rPr lang="zh-CN" altLang="en-US" sz="1400" dirty="0">
                <a:solidFill>
                  <a:schemeClr val="bg1"/>
                </a:solidFill>
              </a:rPr>
              <a:t>一个对象状态的更新，需要其他对象同步更新，而且其他对象的数量动态可变。</a:t>
            </a:r>
            <a:r>
              <a:rPr lang="zh-CN" altLang="en-US" sz="1400" dirty="0"/>
              <a:t> </a:t>
            </a:r>
            <a:br>
              <a:rPr lang="zh-CN" altLang="en-US" sz="1400" dirty="0"/>
            </a:br>
            <a:r>
              <a:rPr lang="zh-CN" altLang="en-US" sz="1600" b="1" dirty="0" smtClean="0">
                <a:solidFill>
                  <a:srgbClr val="FFFF00"/>
                </a:solidFill>
              </a:rPr>
              <a:t>结构图</a:t>
            </a:r>
            <a:r>
              <a:rPr lang="zh-CN" altLang="en-US" sz="1400" dirty="0" smtClean="0">
                <a:solidFill>
                  <a:schemeClr val="bg1"/>
                </a:solidFill>
              </a:rPr>
              <a:t>：</a:t>
            </a:r>
            <a:endParaRPr lang="en-US" altLang="zh-CN" sz="1400" dirty="0" smtClean="0">
              <a:solidFill>
                <a:schemeClr val="bg1"/>
              </a:solidFill>
            </a:endParaRPr>
          </a:p>
          <a:p>
            <a:pPr>
              <a:lnSpc>
                <a:spcPct val="130000"/>
              </a:lnSpc>
            </a:pPr>
            <a:endParaRPr lang="en-US" altLang="zh-CN" sz="1400" dirty="0" smtClean="0">
              <a:solidFill>
                <a:schemeClr val="bg1"/>
              </a:solidFill>
            </a:endParaRPr>
          </a:p>
        </p:txBody>
      </p:sp>
      <p:pic>
        <p:nvPicPr>
          <p:cNvPr id="8195" name="Picture 3" descr="C:\Users\jiangege\Desktop\1341501815_483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394" y="2048841"/>
            <a:ext cx="3003532" cy="2772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898484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3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8125" y="296863"/>
            <a:ext cx="422180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/>
          <p:nvPr/>
        </p:nvSpPr>
        <p:spPr bwMode="auto">
          <a:xfrm>
            <a:off x="603505" y="376238"/>
            <a:ext cx="16653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80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</a:rPr>
              <a:t>观察者</a:t>
            </a:r>
            <a:r>
              <a:rPr lang="zh-CN" altLang="en-US" sz="18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</a:rPr>
              <a:t>模式</a:t>
            </a:r>
            <a:endParaRPr lang="zh-CN" altLang="en-US" sz="1800" dirty="0">
              <a:solidFill>
                <a:schemeClr val="bg1">
                  <a:lumMod val="95000"/>
                </a:schemeClr>
              </a:solidFill>
              <a:latin typeface="+mn-lt"/>
              <a:ea typeface="+mn-ea"/>
            </a:endParaRPr>
          </a:p>
        </p:txBody>
      </p:sp>
      <p:cxnSp>
        <p:nvCxnSpPr>
          <p:cNvPr id="5" name="直接连接符 4"/>
          <p:cNvCxnSpPr/>
          <p:nvPr/>
        </p:nvCxnSpPr>
        <p:spPr bwMode="auto">
          <a:xfrm flipV="1">
            <a:off x="642625" y="745570"/>
            <a:ext cx="1205734" cy="556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83643" y="902095"/>
            <a:ext cx="5652335" cy="367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b="1" dirty="0">
                <a:solidFill>
                  <a:srgbClr val="FFFF00"/>
                </a:solidFill>
              </a:rPr>
              <a:t>代码</a:t>
            </a:r>
            <a:r>
              <a:rPr lang="zh-CN" altLang="en-US" sz="1400" dirty="0" smtClean="0">
                <a:solidFill>
                  <a:schemeClr val="bg1"/>
                </a:solidFill>
              </a:rPr>
              <a:t>：</a:t>
            </a:r>
            <a:endParaRPr lang="en-US" altLang="zh-CN" sz="1400" dirty="0" smtClean="0">
              <a:solidFill>
                <a:schemeClr val="bg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968" y="746126"/>
            <a:ext cx="2432315" cy="409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689" y="745570"/>
            <a:ext cx="3295690" cy="3572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38233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906463"/>
            <a:ext cx="504825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3" y="776288"/>
            <a:ext cx="3778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327025"/>
            <a:ext cx="684213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279400"/>
            <a:ext cx="1087438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038" y="3857625"/>
            <a:ext cx="126365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文本框 50"/>
          <p:cNvSpPr txBox="1">
            <a:spLocks noChangeArrowheads="1"/>
          </p:cNvSpPr>
          <p:nvPr/>
        </p:nvSpPr>
        <p:spPr bwMode="auto">
          <a:xfrm>
            <a:off x="2541588" y="2549525"/>
            <a:ext cx="39163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Nexa Light" pitchFamily="50" charset="0"/>
                <a:ea typeface="华康少女文字W5(P)" pitchFamily="8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exa Light" pitchFamily="50" charset="0"/>
                <a:ea typeface="华康少女文字W5(P)" pitchFamily="8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exa Light" pitchFamily="50" charset="0"/>
                <a:ea typeface="华康少女文字W5(P)" pitchFamily="8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exa Light" pitchFamily="50" charset="0"/>
                <a:ea typeface="华康少女文字W5(P)" pitchFamily="8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exa Light" pitchFamily="50" charset="0"/>
                <a:ea typeface="华康少女文字W5(P)" pitchFamily="8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itchFamily="50" charset="0"/>
                <a:ea typeface="华康少女文字W5(P)" pitchFamily="8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itchFamily="50" charset="0"/>
                <a:ea typeface="华康少女文字W5(P)" pitchFamily="8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itchFamily="50" charset="0"/>
                <a:ea typeface="华康少女文字W5(P)" pitchFamily="8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itchFamily="50" charset="0"/>
                <a:ea typeface="华康少女文字W5(P)" pitchFamily="82" charset="-122"/>
              </a:defRPr>
            </a:lvl9pPr>
          </a:lstStyle>
          <a:p>
            <a:pPr algn="ctr" eaLnBrk="1" hangingPunct="1"/>
            <a:r>
              <a:rPr lang="en-US" altLang="zh-CN" sz="2800" dirty="0" smtClean="0">
                <a:solidFill>
                  <a:schemeClr val="bg1"/>
                </a:solidFill>
              </a:rPr>
              <a:t>END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65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1750" fill="hold"/>
                                        <p:tgtEl>
                                          <p:spTgt spid="1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>
            <a:grpSpLocks/>
          </p:cNvGrpSpPr>
          <p:nvPr/>
        </p:nvGrpSpPr>
        <p:grpSpPr bwMode="auto">
          <a:xfrm>
            <a:off x="238125" y="296863"/>
            <a:ext cx="1363663" cy="474662"/>
            <a:chOff x="184527" y="297451"/>
            <a:chExt cx="1363137" cy="473415"/>
          </a:xfrm>
        </p:grpSpPr>
        <p:pic>
          <p:nvPicPr>
            <p:cNvPr id="14367" name="图片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84527" y="297451"/>
              <a:ext cx="422017" cy="473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文本框 2"/>
            <p:cNvSpPr txBox="1"/>
            <p:nvPr/>
          </p:nvSpPr>
          <p:spPr>
            <a:xfrm>
              <a:off x="539990" y="376617"/>
              <a:ext cx="1007674" cy="3376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dirty="0" smtClean="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</a:rPr>
                <a:t>目录页</a:t>
              </a:r>
              <a:endParaRPr lang="zh-CN" altLang="en-US" sz="160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68" name="组合 67"/>
          <p:cNvGrpSpPr>
            <a:grpSpLocks/>
          </p:cNvGrpSpPr>
          <p:nvPr/>
        </p:nvGrpSpPr>
        <p:grpSpPr bwMode="auto">
          <a:xfrm>
            <a:off x="282575" y="1746250"/>
            <a:ext cx="2765425" cy="963613"/>
            <a:chOff x="219753" y="1976522"/>
            <a:chExt cx="2765362" cy="964005"/>
          </a:xfrm>
        </p:grpSpPr>
        <p:sp>
          <p:nvSpPr>
            <p:cNvPr id="69" name="文本框 38"/>
            <p:cNvSpPr txBox="1"/>
            <p:nvPr/>
          </p:nvSpPr>
          <p:spPr>
            <a:xfrm>
              <a:off x="219753" y="2418027"/>
              <a:ext cx="2741551" cy="5225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dirty="0">
                  <a:solidFill>
                    <a:schemeClr val="bg1"/>
                  </a:solidFill>
                  <a:latin typeface="+mn-ea"/>
                  <a:ea typeface="+mn-ea"/>
                </a:rPr>
                <a:t>CONTENTS</a:t>
              </a:r>
              <a:endParaRPr lang="zh-CN" altLang="en-US" sz="280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70" name="文本框 11"/>
            <p:cNvSpPr txBox="1"/>
            <p:nvPr/>
          </p:nvSpPr>
          <p:spPr>
            <a:xfrm>
              <a:off x="1980251" y="1976522"/>
              <a:ext cx="1004864" cy="58443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200" dirty="0">
                  <a:solidFill>
                    <a:schemeClr val="bg1"/>
                  </a:solidFill>
                  <a:latin typeface="+mn-ea"/>
                  <a:ea typeface="+mn-ea"/>
                </a:rPr>
                <a:t>目录</a:t>
              </a:r>
            </a:p>
          </p:txBody>
        </p:sp>
      </p:grpSp>
      <p:sp>
        <p:nvSpPr>
          <p:cNvPr id="71" name="文本框 18"/>
          <p:cNvSpPr txBox="1"/>
          <p:nvPr/>
        </p:nvSpPr>
        <p:spPr>
          <a:xfrm>
            <a:off x="4052888" y="1890713"/>
            <a:ext cx="156966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800" dirty="0" smtClean="0">
                <a:solidFill>
                  <a:schemeClr val="bg1"/>
                </a:solidFill>
                <a:latin typeface="+mn-ea"/>
                <a:ea typeface="+mn-ea"/>
              </a:rPr>
              <a:t>设计模式概述</a:t>
            </a:r>
            <a:endParaRPr lang="zh-CN" altLang="en-US" sz="18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grpSp>
        <p:nvGrpSpPr>
          <p:cNvPr id="72" name="组合 71"/>
          <p:cNvGrpSpPr>
            <a:grpSpLocks/>
          </p:cNvGrpSpPr>
          <p:nvPr/>
        </p:nvGrpSpPr>
        <p:grpSpPr bwMode="auto">
          <a:xfrm>
            <a:off x="3549650" y="1817688"/>
            <a:ext cx="495300" cy="523875"/>
            <a:chOff x="3487128" y="2047768"/>
            <a:chExt cx="495959" cy="523220"/>
          </a:xfrm>
        </p:grpSpPr>
        <p:sp>
          <p:nvSpPr>
            <p:cNvPr id="73" name="文本框 16"/>
            <p:cNvSpPr txBox="1"/>
            <p:nvPr/>
          </p:nvSpPr>
          <p:spPr>
            <a:xfrm>
              <a:off x="3487128" y="2047768"/>
              <a:ext cx="454629" cy="5232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dirty="0">
                  <a:solidFill>
                    <a:schemeClr val="bg1"/>
                  </a:solidFill>
                  <a:latin typeface="+mn-ea"/>
                  <a:ea typeface="+mn-ea"/>
                </a:rPr>
                <a:t>1</a:t>
              </a:r>
              <a:endParaRPr lang="zh-CN" altLang="en-US" sz="280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cxnSp>
          <p:nvCxnSpPr>
            <p:cNvPr id="74" name="直接连接符 73"/>
            <p:cNvCxnSpPr/>
            <p:nvPr/>
          </p:nvCxnSpPr>
          <p:spPr>
            <a:xfrm flipH="1">
              <a:off x="3736698" y="2226931"/>
              <a:ext cx="246389" cy="247340"/>
            </a:xfrm>
            <a:prstGeom prst="line">
              <a:avLst/>
            </a:prstGeom>
            <a:ln>
              <a:solidFill>
                <a:srgbClr val="5C30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" name="文本框 21"/>
          <p:cNvSpPr txBox="1"/>
          <p:nvPr/>
        </p:nvSpPr>
        <p:spPr>
          <a:xfrm>
            <a:off x="6638925" y="1916113"/>
            <a:ext cx="133882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800" dirty="0" smtClean="0">
                <a:solidFill>
                  <a:schemeClr val="bg1"/>
                </a:solidFill>
                <a:latin typeface="+mn-ea"/>
                <a:ea typeface="+mn-ea"/>
              </a:rPr>
              <a:t>结构型模式</a:t>
            </a:r>
            <a:endParaRPr lang="zh-CN" altLang="en-US" sz="18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grpSp>
        <p:nvGrpSpPr>
          <p:cNvPr id="76" name="组合 75"/>
          <p:cNvGrpSpPr>
            <a:grpSpLocks/>
          </p:cNvGrpSpPr>
          <p:nvPr/>
        </p:nvGrpSpPr>
        <p:grpSpPr bwMode="auto">
          <a:xfrm>
            <a:off x="6105525" y="1827213"/>
            <a:ext cx="527050" cy="523875"/>
            <a:chOff x="6043432" y="2057986"/>
            <a:chExt cx="527294" cy="523220"/>
          </a:xfrm>
        </p:grpSpPr>
        <p:sp>
          <p:nvSpPr>
            <p:cNvPr id="77" name="文本框 20"/>
            <p:cNvSpPr txBox="1"/>
            <p:nvPr/>
          </p:nvSpPr>
          <p:spPr>
            <a:xfrm>
              <a:off x="6043432" y="2057986"/>
              <a:ext cx="454235" cy="5232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dirty="0">
                  <a:solidFill>
                    <a:schemeClr val="bg1"/>
                  </a:solidFill>
                  <a:latin typeface="+mn-ea"/>
                  <a:ea typeface="+mn-ea"/>
                </a:rPr>
                <a:t>4</a:t>
              </a:r>
              <a:endParaRPr lang="zh-CN" altLang="en-US" sz="280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cxnSp>
          <p:nvCxnSpPr>
            <p:cNvPr id="78" name="直接连接符 77"/>
            <p:cNvCxnSpPr/>
            <p:nvPr/>
          </p:nvCxnSpPr>
          <p:spPr>
            <a:xfrm flipH="1">
              <a:off x="6324550" y="2227636"/>
              <a:ext cx="246176" cy="245755"/>
            </a:xfrm>
            <a:prstGeom prst="line">
              <a:avLst/>
            </a:prstGeom>
            <a:ln>
              <a:solidFill>
                <a:srgbClr val="5C30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文本框 24"/>
          <p:cNvSpPr txBox="1"/>
          <p:nvPr/>
        </p:nvSpPr>
        <p:spPr>
          <a:xfrm>
            <a:off x="4052888" y="2470150"/>
            <a:ext cx="1800493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800" dirty="0" smtClean="0">
                <a:solidFill>
                  <a:schemeClr val="bg1"/>
                </a:solidFill>
                <a:latin typeface="+mn-ea"/>
                <a:ea typeface="+mn-ea"/>
              </a:rPr>
              <a:t>设计模式的分类</a:t>
            </a:r>
            <a:endParaRPr lang="zh-CN" altLang="en-US" sz="18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grpSp>
        <p:nvGrpSpPr>
          <p:cNvPr id="80" name="组合 79"/>
          <p:cNvGrpSpPr>
            <a:grpSpLocks/>
          </p:cNvGrpSpPr>
          <p:nvPr/>
        </p:nvGrpSpPr>
        <p:grpSpPr bwMode="auto">
          <a:xfrm>
            <a:off x="3549650" y="2397125"/>
            <a:ext cx="495300" cy="523875"/>
            <a:chOff x="3487128" y="2627150"/>
            <a:chExt cx="495959" cy="523220"/>
          </a:xfrm>
        </p:grpSpPr>
        <p:sp>
          <p:nvSpPr>
            <p:cNvPr id="81" name="文本框 23"/>
            <p:cNvSpPr txBox="1"/>
            <p:nvPr/>
          </p:nvSpPr>
          <p:spPr>
            <a:xfrm>
              <a:off x="3487128" y="2627150"/>
              <a:ext cx="454629" cy="5232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dirty="0">
                  <a:solidFill>
                    <a:schemeClr val="bg1"/>
                  </a:solidFill>
                  <a:latin typeface="+mn-ea"/>
                  <a:ea typeface="+mn-ea"/>
                </a:rPr>
                <a:t>2</a:t>
              </a:r>
              <a:endParaRPr lang="zh-CN" altLang="en-US" sz="280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cxnSp>
          <p:nvCxnSpPr>
            <p:cNvPr id="82" name="直接连接符 81"/>
            <p:cNvCxnSpPr/>
            <p:nvPr/>
          </p:nvCxnSpPr>
          <p:spPr>
            <a:xfrm flipH="1">
              <a:off x="3736698" y="2806314"/>
              <a:ext cx="246389" cy="247340"/>
            </a:xfrm>
            <a:prstGeom prst="line">
              <a:avLst/>
            </a:prstGeom>
            <a:ln>
              <a:solidFill>
                <a:srgbClr val="5C30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3" name="文本框 27"/>
          <p:cNvSpPr txBox="1"/>
          <p:nvPr/>
        </p:nvSpPr>
        <p:spPr>
          <a:xfrm>
            <a:off x="6638925" y="2493963"/>
            <a:ext cx="133882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800" dirty="0" smtClean="0">
                <a:solidFill>
                  <a:schemeClr val="bg1"/>
                </a:solidFill>
                <a:latin typeface="+mn-ea"/>
                <a:ea typeface="+mn-ea"/>
              </a:rPr>
              <a:t>行为型模式</a:t>
            </a:r>
            <a:endParaRPr lang="zh-CN" altLang="en-US" sz="18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grpSp>
        <p:nvGrpSpPr>
          <p:cNvPr id="84" name="组合 83"/>
          <p:cNvGrpSpPr>
            <a:grpSpLocks/>
          </p:cNvGrpSpPr>
          <p:nvPr/>
        </p:nvGrpSpPr>
        <p:grpSpPr bwMode="auto">
          <a:xfrm>
            <a:off x="6105525" y="2406650"/>
            <a:ext cx="527050" cy="523875"/>
            <a:chOff x="6043432" y="2637368"/>
            <a:chExt cx="527294" cy="523220"/>
          </a:xfrm>
        </p:grpSpPr>
        <p:sp>
          <p:nvSpPr>
            <p:cNvPr id="85" name="文本框 26"/>
            <p:cNvSpPr txBox="1"/>
            <p:nvPr/>
          </p:nvSpPr>
          <p:spPr>
            <a:xfrm>
              <a:off x="6043432" y="2637368"/>
              <a:ext cx="454235" cy="5232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dirty="0">
                  <a:solidFill>
                    <a:schemeClr val="bg1"/>
                  </a:solidFill>
                  <a:latin typeface="+mn-ea"/>
                  <a:ea typeface="+mn-ea"/>
                </a:rPr>
                <a:t>5</a:t>
              </a:r>
              <a:endParaRPr lang="zh-CN" altLang="en-US" sz="280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cxnSp>
          <p:nvCxnSpPr>
            <p:cNvPr id="86" name="直接连接符 85"/>
            <p:cNvCxnSpPr/>
            <p:nvPr/>
          </p:nvCxnSpPr>
          <p:spPr>
            <a:xfrm flipH="1">
              <a:off x="6324550" y="2807019"/>
              <a:ext cx="246176" cy="245754"/>
            </a:xfrm>
            <a:prstGeom prst="line">
              <a:avLst/>
            </a:prstGeom>
            <a:ln>
              <a:solidFill>
                <a:srgbClr val="5C30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文本框 30"/>
          <p:cNvSpPr txBox="1"/>
          <p:nvPr/>
        </p:nvSpPr>
        <p:spPr>
          <a:xfrm>
            <a:off x="4052888" y="3043238"/>
            <a:ext cx="133882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800" dirty="0" smtClean="0">
                <a:solidFill>
                  <a:schemeClr val="bg1"/>
                </a:solidFill>
                <a:latin typeface="+mn-ea"/>
                <a:ea typeface="+mn-ea"/>
              </a:rPr>
              <a:t>创建型模式</a:t>
            </a:r>
            <a:endParaRPr lang="zh-CN" altLang="en-US" sz="18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grpSp>
        <p:nvGrpSpPr>
          <p:cNvPr id="88" name="组合 87"/>
          <p:cNvGrpSpPr>
            <a:grpSpLocks/>
          </p:cNvGrpSpPr>
          <p:nvPr/>
        </p:nvGrpSpPr>
        <p:grpSpPr bwMode="auto">
          <a:xfrm>
            <a:off x="3549650" y="2970213"/>
            <a:ext cx="495300" cy="523875"/>
            <a:chOff x="3487128" y="3200893"/>
            <a:chExt cx="495959" cy="523220"/>
          </a:xfrm>
        </p:grpSpPr>
        <p:sp>
          <p:nvSpPr>
            <p:cNvPr id="89" name="文本框 29"/>
            <p:cNvSpPr txBox="1"/>
            <p:nvPr/>
          </p:nvSpPr>
          <p:spPr>
            <a:xfrm>
              <a:off x="3487128" y="3200893"/>
              <a:ext cx="454629" cy="5232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dirty="0">
                  <a:solidFill>
                    <a:schemeClr val="bg1"/>
                  </a:solidFill>
                  <a:latin typeface="+mn-ea"/>
                  <a:ea typeface="+mn-ea"/>
                </a:rPr>
                <a:t>3</a:t>
              </a:r>
              <a:endParaRPr lang="zh-CN" altLang="en-US" sz="280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cxnSp>
          <p:nvCxnSpPr>
            <p:cNvPr id="90" name="直接连接符 89"/>
            <p:cNvCxnSpPr/>
            <p:nvPr/>
          </p:nvCxnSpPr>
          <p:spPr>
            <a:xfrm flipH="1">
              <a:off x="3736698" y="3380056"/>
              <a:ext cx="246389" cy="247340"/>
            </a:xfrm>
            <a:prstGeom prst="line">
              <a:avLst/>
            </a:prstGeom>
            <a:ln>
              <a:solidFill>
                <a:srgbClr val="5C30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5" name="直接连接符 94"/>
          <p:cNvCxnSpPr/>
          <p:nvPr/>
        </p:nvCxnSpPr>
        <p:spPr>
          <a:xfrm>
            <a:off x="3340100" y="1909763"/>
            <a:ext cx="0" cy="15462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decel="6666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33 0.04136 L 2.22222E-6 -9.87654E-7 " pathEditMode="relative" rAng="0" ptsTypes="AA">
                                      <p:cBhvr>
                                        <p:cTn id="24" dur="7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8" y="-2068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6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3733 0.04104 L 2.22222E-6 4.69136E-6 " pathEditMode="relative" rAng="0" ptsTypes="AA">
                                      <p:cBhvr>
                                        <p:cTn id="32" dur="7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8" y="-2068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6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3733 0.04104 L 2.22222E-6 4.93827E-6 " pathEditMode="relative" rAng="0" ptsTypes="AA">
                                      <p:cBhvr>
                                        <p:cTn id="40" dur="7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8" y="-2068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6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3733 0.04136 L 2.22222E-6 -2.83951E-6 " pathEditMode="relative" rAng="0" ptsTypes="AA">
                                      <p:cBhvr>
                                        <p:cTn id="48" dur="7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8" y="-2068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6" presetClass="path" presetSubtype="0" accel="50000" decel="5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0.03733 0.04105 L 2.22222E-6 2.83951E-6 " pathEditMode="relative" rAng="0" ptsTypes="AA">
                                      <p:cBhvr>
                                        <p:cTn id="56" dur="7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8" y="-2068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5" grpId="0"/>
      <p:bldP spid="79" grpId="0"/>
      <p:bldP spid="83" grpId="0"/>
      <p:bldP spid="8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图片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277813"/>
            <a:ext cx="331788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文本框 25"/>
          <p:cNvSpPr txBox="1"/>
          <p:nvPr/>
        </p:nvSpPr>
        <p:spPr>
          <a:xfrm>
            <a:off x="411163" y="384175"/>
            <a:ext cx="1760537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 smtClean="0">
                <a:solidFill>
                  <a:schemeClr val="bg1">
                    <a:lumMod val="95000"/>
                  </a:schemeClr>
                </a:solidFill>
                <a:latin typeface="华康少女文字W5(P)" panose="040F0500000000000000" pitchFamily="82" charset="-122"/>
              </a:rPr>
              <a:t>设计模式概述</a:t>
            </a:r>
            <a:endParaRPr lang="zh-CN" altLang="en-US" sz="1600" dirty="0">
              <a:solidFill>
                <a:schemeClr val="bg1">
                  <a:lumMod val="95000"/>
                </a:schemeClr>
              </a:solidFill>
              <a:latin typeface="华康少女文字W5(P)" panose="040F0500000000000000" pitchFamily="82" charset="-122"/>
            </a:endParaRPr>
          </a:p>
        </p:txBody>
      </p:sp>
      <p:grpSp>
        <p:nvGrpSpPr>
          <p:cNvPr id="54" name="组合 53"/>
          <p:cNvGrpSpPr>
            <a:grpSpLocks/>
          </p:cNvGrpSpPr>
          <p:nvPr/>
        </p:nvGrpSpPr>
        <p:grpSpPr bwMode="auto">
          <a:xfrm>
            <a:off x="865188" y="1114422"/>
            <a:ext cx="7494587" cy="1579353"/>
            <a:chOff x="2954339" y="1349947"/>
            <a:chExt cx="7162269" cy="1486318"/>
          </a:xfrm>
        </p:grpSpPr>
        <p:sp>
          <p:nvSpPr>
            <p:cNvPr id="55" name="矩形 54"/>
            <p:cNvSpPr>
              <a:spLocks noChangeArrowheads="1"/>
            </p:cNvSpPr>
            <p:nvPr/>
          </p:nvSpPr>
          <p:spPr bwMode="auto">
            <a:xfrm>
              <a:off x="2954339" y="1695058"/>
              <a:ext cx="7162269" cy="1141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fontAlgn="auto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dirty="0" smtClean="0">
                  <a:solidFill>
                    <a:schemeClr val="bg1"/>
                  </a:solidFill>
                  <a:latin typeface="+mn-ea"/>
                  <a:ea typeface="+mn-ea"/>
                </a:rPr>
                <a:t>设计</a:t>
              </a:r>
              <a:r>
                <a:rPr lang="zh-CN" altLang="en-US" sz="1400" dirty="0">
                  <a:solidFill>
                    <a:schemeClr val="bg1"/>
                  </a:solidFill>
                  <a:latin typeface="+mn-ea"/>
                  <a:ea typeface="+mn-ea"/>
                </a:rPr>
                <a:t>模式</a:t>
              </a:r>
              <a:r>
                <a:rPr lang="zh-CN" altLang="en-US" sz="1400" dirty="0" smtClean="0">
                  <a:solidFill>
                    <a:schemeClr val="bg1"/>
                  </a:solidFill>
                  <a:latin typeface="+mn-ea"/>
                  <a:ea typeface="+mn-ea"/>
                </a:rPr>
                <a:t>是面向对象软件设计中，能解决</a:t>
              </a:r>
              <a:r>
                <a:rPr lang="zh-CN" altLang="en-US" sz="1400" dirty="0">
                  <a:solidFill>
                    <a:schemeClr val="bg1"/>
                  </a:solidFill>
                  <a:latin typeface="+mn-ea"/>
                  <a:ea typeface="+mn-ea"/>
                </a:rPr>
                <a:t>特定问题</a:t>
              </a:r>
              <a:r>
                <a:rPr lang="zh-CN" altLang="en-US" sz="1400" dirty="0" smtClean="0">
                  <a:solidFill>
                    <a:schemeClr val="bg1"/>
                  </a:solidFill>
                  <a:latin typeface="+mn-ea"/>
                  <a:ea typeface="+mn-ea"/>
                </a:rPr>
                <a:t>的，可以反复使用的设计方案，</a:t>
              </a:r>
              <a:endParaRPr lang="en-US" altLang="zh-CN" sz="1400" dirty="0">
                <a:solidFill>
                  <a:schemeClr val="bg1"/>
                </a:solidFill>
                <a:latin typeface="+mn-ea"/>
                <a:ea typeface="+mn-ea"/>
              </a:endParaRPr>
            </a:p>
            <a:p>
              <a:pPr eaLnBrk="1" fontAlgn="auto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dirty="0" smtClean="0">
                  <a:solidFill>
                    <a:schemeClr val="bg1"/>
                  </a:solidFill>
                  <a:latin typeface="+mn-ea"/>
                  <a:ea typeface="+mn-ea"/>
                </a:rPr>
                <a:t>是前人工作经验的总结。</a:t>
              </a:r>
              <a:r>
                <a:rPr lang="zh-CN" altLang="en-US" sz="1400" dirty="0">
                  <a:solidFill>
                    <a:schemeClr val="bg1"/>
                  </a:solidFill>
                  <a:latin typeface="+mn-ea"/>
                </a:rPr>
                <a:t>与</a:t>
              </a:r>
              <a:r>
                <a:rPr lang="zh-CN" altLang="en-US" sz="1400" dirty="0" smtClean="0">
                  <a:solidFill>
                    <a:schemeClr val="bg1"/>
                  </a:solidFill>
                  <a:latin typeface="+mn-ea"/>
                </a:rPr>
                <a:t>架构</a:t>
              </a:r>
              <a:r>
                <a:rPr lang="zh-CN" altLang="en-US" sz="1400" dirty="0">
                  <a:solidFill>
                    <a:schemeClr val="bg1"/>
                  </a:solidFill>
                  <a:latin typeface="+mn-ea"/>
                </a:rPr>
                <a:t>模式不同的是，设计模式主要关注点是</a:t>
              </a:r>
              <a:r>
                <a:rPr lang="zh-CN" altLang="en-US" sz="1400" b="1" dirty="0">
                  <a:solidFill>
                    <a:srgbClr val="FFFF00"/>
                  </a:solidFill>
                  <a:latin typeface="+mn-ea"/>
                </a:rPr>
                <a:t>接口和</a:t>
              </a:r>
              <a:r>
                <a:rPr lang="zh-CN" altLang="en-US" sz="1400" b="1" dirty="0" smtClean="0">
                  <a:solidFill>
                    <a:srgbClr val="FFFF00"/>
                  </a:solidFill>
                  <a:latin typeface="+mn-ea"/>
                </a:rPr>
                <a:t>类。</a:t>
              </a:r>
              <a:endParaRPr lang="en-US" altLang="zh-CN" sz="1400" b="1" dirty="0">
                <a:solidFill>
                  <a:srgbClr val="FFFF00"/>
                </a:solidFill>
                <a:latin typeface="+mn-ea"/>
              </a:endParaRPr>
            </a:p>
            <a:p>
              <a:pPr eaLnBrk="1" fontAlgn="auto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dirty="0" smtClean="0">
                  <a:solidFill>
                    <a:schemeClr val="bg1"/>
                  </a:solidFill>
                  <a:latin typeface="+mn-ea"/>
                </a:rPr>
                <a:t>1994</a:t>
              </a:r>
              <a:r>
                <a:rPr lang="zh-CN" altLang="en-US" sz="1400" dirty="0" smtClean="0">
                  <a:solidFill>
                    <a:schemeClr val="bg1"/>
                  </a:solidFill>
                  <a:latin typeface="+mn-ea"/>
                </a:rPr>
                <a:t>年</a:t>
              </a:r>
              <a:r>
                <a:rPr lang="zh-CN" altLang="en-US" sz="1400" dirty="0">
                  <a:solidFill>
                    <a:schemeClr val="bg1"/>
                  </a:solidFill>
                  <a:latin typeface="+mn-ea"/>
                </a:rPr>
                <a:t>，</a:t>
              </a:r>
              <a:r>
                <a:rPr lang="en-US" altLang="zh-CN" sz="1400" dirty="0">
                  <a:solidFill>
                    <a:schemeClr val="bg1"/>
                  </a:solidFill>
                  <a:latin typeface="+mn-ea"/>
                </a:rPr>
                <a:t>Gang of Four</a:t>
              </a:r>
              <a:r>
                <a:rPr lang="zh-CN" altLang="en-US" sz="1400" dirty="0">
                  <a:solidFill>
                    <a:schemeClr val="bg1"/>
                  </a:solidFill>
                  <a:latin typeface="+mn-ea"/>
                </a:rPr>
                <a:t>四人首次提出了软件开发中</a:t>
              </a:r>
              <a:r>
                <a:rPr lang="zh-CN" altLang="en-US" sz="1400" dirty="0" smtClean="0">
                  <a:solidFill>
                    <a:schemeClr val="bg1"/>
                  </a:solidFill>
                  <a:latin typeface="+mn-ea"/>
                </a:rPr>
                <a:t>设计模式</a:t>
              </a:r>
              <a:r>
                <a:rPr lang="zh-CN" altLang="en-US" sz="1400" dirty="0">
                  <a:solidFill>
                    <a:schemeClr val="bg1"/>
                  </a:solidFill>
                  <a:latin typeface="+mn-ea"/>
                </a:rPr>
                <a:t>的概念，并归纳了</a:t>
              </a:r>
              <a:r>
                <a:rPr lang="en-US" altLang="zh-CN" sz="1400" dirty="0" smtClean="0">
                  <a:solidFill>
                    <a:schemeClr val="bg1"/>
                  </a:solidFill>
                  <a:latin typeface="+mn-ea"/>
                </a:rPr>
                <a:t>23</a:t>
              </a:r>
            </a:p>
            <a:p>
              <a:pPr eaLnBrk="1" fontAlgn="auto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dirty="0" smtClean="0">
                  <a:solidFill>
                    <a:schemeClr val="bg1"/>
                  </a:solidFill>
                  <a:latin typeface="+mn-ea"/>
                </a:rPr>
                <a:t>种</a:t>
              </a:r>
              <a:r>
                <a:rPr lang="zh-CN" altLang="en-US" sz="1400" dirty="0">
                  <a:solidFill>
                    <a:schemeClr val="bg1"/>
                  </a:solidFill>
                  <a:latin typeface="+mn-ea"/>
                </a:rPr>
                <a:t>最常用的设计</a:t>
              </a:r>
              <a:r>
                <a:rPr lang="zh-CN" altLang="en-US" sz="1400" dirty="0" smtClean="0">
                  <a:solidFill>
                    <a:schemeClr val="bg1"/>
                  </a:solidFill>
                  <a:latin typeface="+mn-ea"/>
                </a:rPr>
                <a:t>模式，当然，设计模式不止</a:t>
              </a:r>
              <a:r>
                <a:rPr lang="en-US" altLang="zh-CN" sz="1400" dirty="0" smtClean="0">
                  <a:solidFill>
                    <a:schemeClr val="bg1"/>
                  </a:solidFill>
                  <a:latin typeface="+mn-ea"/>
                </a:rPr>
                <a:t>23</a:t>
              </a:r>
              <a:r>
                <a:rPr lang="zh-CN" altLang="en-US" sz="1400" dirty="0" smtClean="0">
                  <a:solidFill>
                    <a:schemeClr val="bg1"/>
                  </a:solidFill>
                  <a:latin typeface="+mn-ea"/>
                </a:rPr>
                <a:t>种。</a:t>
              </a:r>
              <a:endParaRPr lang="en-US" altLang="zh-CN" sz="1400" b="1" dirty="0">
                <a:solidFill>
                  <a:srgbClr val="FFFF00"/>
                </a:solidFill>
                <a:latin typeface="+mn-ea"/>
              </a:endParaRPr>
            </a:p>
          </p:txBody>
        </p:sp>
        <p:sp>
          <p:nvSpPr>
            <p:cNvPr id="56" name="矩形 55"/>
            <p:cNvSpPr/>
            <p:nvPr/>
          </p:nvSpPr>
          <p:spPr>
            <a:xfrm>
              <a:off x="2963442" y="1349947"/>
              <a:ext cx="2051553" cy="3475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800" dirty="0" smtClean="0">
                  <a:solidFill>
                    <a:schemeClr val="bg1"/>
                  </a:solidFill>
                  <a:latin typeface="+mn-ea"/>
                  <a:ea typeface="+mn-ea"/>
                </a:rPr>
                <a:t>1. </a:t>
              </a:r>
              <a:r>
                <a:rPr lang="zh-CN" altLang="en-US" sz="1800" dirty="0" smtClean="0">
                  <a:solidFill>
                    <a:schemeClr val="bg1"/>
                  </a:solidFill>
                  <a:latin typeface="+mn-ea"/>
                  <a:ea typeface="+mn-ea"/>
                </a:rPr>
                <a:t>什么是设计模式</a:t>
              </a:r>
              <a:endParaRPr lang="zh-CN" altLang="en-US" sz="180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33" name="组合 32"/>
          <p:cNvGrpSpPr>
            <a:grpSpLocks/>
          </p:cNvGrpSpPr>
          <p:nvPr/>
        </p:nvGrpSpPr>
        <p:grpSpPr bwMode="auto">
          <a:xfrm>
            <a:off x="895553" y="2896513"/>
            <a:ext cx="7494587" cy="1579355"/>
            <a:chOff x="2954339" y="1349947"/>
            <a:chExt cx="7162269" cy="1486318"/>
          </a:xfrm>
        </p:grpSpPr>
        <p:sp>
          <p:nvSpPr>
            <p:cNvPr id="34" name="矩形 33"/>
            <p:cNvSpPr>
              <a:spLocks noChangeArrowheads="1"/>
            </p:cNvSpPr>
            <p:nvPr/>
          </p:nvSpPr>
          <p:spPr bwMode="auto">
            <a:xfrm>
              <a:off x="2954339" y="1695059"/>
              <a:ext cx="7162269" cy="1141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fontAlgn="auto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dirty="0" smtClean="0">
                  <a:solidFill>
                    <a:schemeClr val="bg1"/>
                  </a:solidFill>
                  <a:latin typeface="+mn-ea"/>
                  <a:ea typeface="+mn-ea"/>
                </a:rPr>
                <a:t>包含四个要素：</a:t>
              </a:r>
              <a:r>
                <a:rPr lang="zh-CN" altLang="en-US" sz="1400" b="1" dirty="0" smtClean="0">
                  <a:solidFill>
                    <a:srgbClr val="FFFF00"/>
                  </a:solidFill>
                  <a:latin typeface="+mn-ea"/>
                  <a:ea typeface="+mn-ea"/>
                </a:rPr>
                <a:t>模式名称，问题描述，解决方案，效果</a:t>
              </a:r>
              <a:endParaRPr lang="en-US" altLang="zh-CN" sz="1400" b="1" dirty="0" smtClean="0">
                <a:solidFill>
                  <a:srgbClr val="FFFF00"/>
                </a:solidFill>
                <a:latin typeface="+mn-ea"/>
                <a:ea typeface="+mn-ea"/>
              </a:endParaRPr>
            </a:p>
            <a:p>
              <a:pPr eaLnBrk="1" fontAlgn="auto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dirty="0" smtClean="0">
                  <a:solidFill>
                    <a:schemeClr val="bg1"/>
                  </a:solidFill>
                  <a:latin typeface="+mn-ea"/>
                  <a:ea typeface="+mn-ea"/>
                </a:rPr>
                <a:t>问题描述：设计模式的使用场景</a:t>
              </a:r>
              <a:endParaRPr lang="en-US" altLang="zh-CN" sz="1400" dirty="0" smtClean="0">
                <a:solidFill>
                  <a:schemeClr val="bg1"/>
                </a:solidFill>
                <a:latin typeface="+mn-ea"/>
                <a:ea typeface="+mn-ea"/>
              </a:endParaRPr>
            </a:p>
            <a:p>
              <a:pPr eaLnBrk="1" fontAlgn="auto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dirty="0" smtClean="0">
                  <a:solidFill>
                    <a:schemeClr val="bg1"/>
                  </a:solidFill>
                  <a:latin typeface="+mn-ea"/>
                  <a:ea typeface="+mn-ea"/>
                </a:rPr>
                <a:t>解决方案：设计模式的结构图。</a:t>
              </a:r>
              <a:endParaRPr lang="en-US" altLang="zh-CN" sz="1400" dirty="0" smtClean="0">
                <a:solidFill>
                  <a:schemeClr val="bg1"/>
                </a:solidFill>
                <a:latin typeface="+mn-ea"/>
                <a:ea typeface="+mn-ea"/>
              </a:endParaRPr>
            </a:p>
            <a:p>
              <a:pPr eaLnBrk="1" fontAlgn="auto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dirty="0" smtClean="0">
                  <a:solidFill>
                    <a:schemeClr val="bg1"/>
                  </a:solidFill>
                  <a:latin typeface="+mn-ea"/>
                  <a:ea typeface="+mn-ea"/>
                </a:rPr>
                <a:t>效果：模式的优缺点</a:t>
              </a:r>
              <a:endParaRPr lang="en-US" altLang="zh-CN" sz="140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2963442" y="1349947"/>
              <a:ext cx="2492746" cy="3475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800" dirty="0">
                  <a:solidFill>
                    <a:schemeClr val="bg1"/>
                  </a:solidFill>
                  <a:latin typeface="+mn-ea"/>
                  <a:ea typeface="+mn-ea"/>
                </a:rPr>
                <a:t>2</a:t>
              </a:r>
              <a:r>
                <a:rPr lang="en-US" altLang="zh-CN" sz="1800" dirty="0" smtClean="0">
                  <a:solidFill>
                    <a:schemeClr val="bg1"/>
                  </a:solidFill>
                  <a:latin typeface="+mn-ea"/>
                  <a:ea typeface="+mn-ea"/>
                </a:rPr>
                <a:t>. </a:t>
              </a:r>
              <a:r>
                <a:rPr lang="zh-CN" altLang="en-US" sz="1800" dirty="0" smtClean="0">
                  <a:solidFill>
                    <a:schemeClr val="bg1"/>
                  </a:solidFill>
                  <a:latin typeface="+mn-ea"/>
                  <a:ea typeface="+mn-ea"/>
                </a:rPr>
                <a:t>设计模式包含的要素</a:t>
              </a:r>
              <a:endParaRPr lang="zh-CN" altLang="en-US" sz="180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821738" y="246063"/>
            <a:ext cx="322262" cy="292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Nexa Light" pitchFamily="50" charset="0"/>
                <a:ea typeface="华康少女文字W5(P)" pitchFamily="8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exa Light" pitchFamily="50" charset="0"/>
                <a:ea typeface="华康少女文字W5(P)" pitchFamily="8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exa Light" pitchFamily="50" charset="0"/>
                <a:ea typeface="华康少女文字W5(P)" pitchFamily="8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exa Light" pitchFamily="50" charset="0"/>
                <a:ea typeface="华康少女文字W5(P)" pitchFamily="8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exa Light" pitchFamily="50" charset="0"/>
                <a:ea typeface="华康少女文字W5(P)" pitchFamily="8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itchFamily="50" charset="0"/>
                <a:ea typeface="华康少女文字W5(P)" pitchFamily="8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itchFamily="50" charset="0"/>
                <a:ea typeface="华康少女文字W5(P)" pitchFamily="8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itchFamily="50" charset="0"/>
                <a:ea typeface="华康少女文字W5(P)" pitchFamily="8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itchFamily="50" charset="0"/>
                <a:ea typeface="华康少女文字W5(P)" pitchFamily="82" charset="-122"/>
              </a:defRPr>
            </a:lvl9pPr>
          </a:lstStyle>
          <a:p>
            <a:fld id="{1A88E0C9-0F20-49B5-9C3C-9308E045A5B0}" type="slidenum">
              <a:rPr lang="en-US" altLang="zh-CN" sz="900">
                <a:solidFill>
                  <a:srgbClr val="898989"/>
                </a:solidFill>
              </a:rPr>
              <a:pPr/>
              <a:t>4</a:t>
            </a:fld>
            <a:endParaRPr lang="en-US" altLang="zh-CN" sz="900">
              <a:solidFill>
                <a:srgbClr val="898989"/>
              </a:solidFill>
            </a:endParaRPr>
          </a:p>
        </p:txBody>
      </p:sp>
      <p:grpSp>
        <p:nvGrpSpPr>
          <p:cNvPr id="11" name="组合 10"/>
          <p:cNvGrpSpPr>
            <a:grpSpLocks/>
          </p:cNvGrpSpPr>
          <p:nvPr/>
        </p:nvGrpSpPr>
        <p:grpSpPr bwMode="auto">
          <a:xfrm>
            <a:off x="3774557" y="795693"/>
            <a:ext cx="2636023" cy="1078179"/>
            <a:chOff x="2979321" y="1026214"/>
            <a:chExt cx="4060214" cy="700758"/>
          </a:xfrm>
        </p:grpSpPr>
        <p:sp>
          <p:nvSpPr>
            <p:cNvPr id="29" name="TextBox 28"/>
            <p:cNvSpPr txBox="1"/>
            <p:nvPr/>
          </p:nvSpPr>
          <p:spPr>
            <a:xfrm>
              <a:off x="2979321" y="1026214"/>
              <a:ext cx="2636713" cy="240046"/>
            </a:xfrm>
            <a:prstGeom prst="rect">
              <a:avLst/>
            </a:prstGeom>
            <a:noFill/>
          </p:spPr>
          <p:txBody>
            <a:bodyPr wrap="square" lIns="27000" rIns="2700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800" b="1" dirty="0" smtClean="0">
                  <a:solidFill>
                    <a:schemeClr val="bg1"/>
                  </a:solidFill>
                  <a:latin typeface="+mn-ea"/>
                  <a:ea typeface="+mn-ea"/>
                </a:rPr>
                <a:t>创建型模式</a:t>
              </a:r>
              <a:endParaRPr lang="en-AU" sz="1800" b="1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8460" name="TextBox 29"/>
            <p:cNvSpPr txBox="1">
              <a:spLocks noChangeArrowheads="1"/>
            </p:cNvSpPr>
            <p:nvPr/>
          </p:nvSpPr>
          <p:spPr bwMode="auto">
            <a:xfrm>
              <a:off x="2985672" y="1246881"/>
              <a:ext cx="4053863" cy="48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27000" rIns="27000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itchFamily="8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itchFamily="8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itchFamily="8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itchFamily="8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itchFamily="8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itchFamily="8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itchFamily="8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itchFamily="8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itchFamily="8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en-US" altLang="zh-CN" sz="1400" dirty="0" smtClean="0">
                  <a:solidFill>
                    <a:schemeClr val="bg1"/>
                  </a:solidFill>
                  <a:latin typeface="华康少女文字W5(P)" pitchFamily="82" charset="-122"/>
                  <a:ea typeface="Open Sans Light"/>
                  <a:cs typeface="Open Sans Light"/>
                </a:rPr>
                <a:t>1. </a:t>
              </a:r>
              <a:r>
                <a:rPr lang="zh-CN" altLang="en-US" sz="1400" dirty="0" smtClean="0">
                  <a:solidFill>
                    <a:schemeClr val="bg1"/>
                  </a:solidFill>
                  <a:latin typeface="华康少女文字W5(P)" pitchFamily="82" charset="-122"/>
                  <a:ea typeface="Open Sans Light"/>
                  <a:cs typeface="Open Sans Light"/>
                </a:rPr>
                <a:t>单例模式</a:t>
              </a:r>
              <a:endParaRPr lang="en-US" altLang="zh-CN" sz="1400" dirty="0" smtClean="0">
                <a:solidFill>
                  <a:schemeClr val="bg1"/>
                </a:solidFill>
                <a:latin typeface="华康少女文字W5(P)" pitchFamily="82" charset="-122"/>
                <a:ea typeface="Open Sans Light"/>
                <a:cs typeface="Open Sans Light"/>
              </a:endParaRPr>
            </a:p>
            <a:p>
              <a:pPr eaLnBrk="1" hangingPunct="1">
                <a:lnSpc>
                  <a:spcPct val="150000"/>
                </a:lnSpc>
              </a:pPr>
              <a:r>
                <a:rPr lang="en-US" altLang="zh-CN" sz="1400" dirty="0" smtClean="0">
                  <a:solidFill>
                    <a:schemeClr val="bg1"/>
                  </a:solidFill>
                  <a:latin typeface="华康少女文字W5(P)" pitchFamily="82" charset="-122"/>
                  <a:ea typeface="Open Sans Light"/>
                  <a:cs typeface="Open Sans Light"/>
                </a:rPr>
                <a:t>2. </a:t>
              </a:r>
              <a:r>
                <a:rPr lang="zh-CN" altLang="en-US" sz="1400" dirty="0" smtClean="0">
                  <a:solidFill>
                    <a:schemeClr val="bg1"/>
                  </a:solidFill>
                  <a:latin typeface="华康少女文字W5(P)" pitchFamily="82" charset="-122"/>
                  <a:ea typeface="Open Sans Light"/>
                  <a:cs typeface="Open Sans Light"/>
                </a:rPr>
                <a:t>简单工厂模式</a:t>
              </a:r>
              <a:endParaRPr lang="id-ID" altLang="zh-CN" sz="1400" dirty="0">
                <a:solidFill>
                  <a:schemeClr val="bg1"/>
                </a:solidFill>
                <a:latin typeface="华康少女文字W5(P)" pitchFamily="82" charset="-122"/>
                <a:ea typeface="Open Sans Light"/>
                <a:cs typeface="Open Sans Light"/>
              </a:endParaRPr>
            </a:p>
          </p:txBody>
        </p:sp>
      </p:grpSp>
      <p:grpSp>
        <p:nvGrpSpPr>
          <p:cNvPr id="7" name="组合 6"/>
          <p:cNvGrpSpPr>
            <a:grpSpLocks/>
          </p:cNvGrpSpPr>
          <p:nvPr/>
        </p:nvGrpSpPr>
        <p:grpSpPr bwMode="auto">
          <a:xfrm>
            <a:off x="2453758" y="986208"/>
            <a:ext cx="1138237" cy="593725"/>
            <a:chOff x="1726132" y="1094478"/>
            <a:chExt cx="1138715" cy="593540"/>
          </a:xfrm>
        </p:grpSpPr>
        <p:sp>
          <p:nvSpPr>
            <p:cNvPr id="37" name="Chevron 36"/>
            <p:cNvSpPr/>
            <p:nvPr/>
          </p:nvSpPr>
          <p:spPr>
            <a:xfrm>
              <a:off x="1726132" y="1094478"/>
              <a:ext cx="1138715" cy="593540"/>
            </a:xfrm>
            <a:prstGeom prst="chevron">
              <a:avLst>
                <a:gd name="adj" fmla="val 27026"/>
              </a:avLst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AU" sz="2100" dirty="0">
                  <a:solidFill>
                    <a:schemeClr val="bg1"/>
                  </a:solidFill>
                  <a:latin typeface="+mn-ea"/>
                </a:rPr>
                <a:t></a:t>
              </a:r>
              <a:endParaRPr lang="en-US" sz="2100" dirty="0">
                <a:solidFill>
                  <a:schemeClr val="bg1"/>
                </a:solidFill>
                <a:latin typeface="+mn-ea"/>
              </a:endParaRPr>
            </a:p>
          </p:txBody>
        </p:sp>
        <p:pic>
          <p:nvPicPr>
            <p:cNvPr id="18458" name="图片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7401" y="1220182"/>
              <a:ext cx="442310" cy="351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组合 8"/>
          <p:cNvGrpSpPr>
            <a:grpSpLocks/>
          </p:cNvGrpSpPr>
          <p:nvPr/>
        </p:nvGrpSpPr>
        <p:grpSpPr bwMode="auto">
          <a:xfrm>
            <a:off x="2453758" y="3609834"/>
            <a:ext cx="1138237" cy="593725"/>
            <a:chOff x="1726132" y="2785177"/>
            <a:chExt cx="1138715" cy="593540"/>
          </a:xfrm>
        </p:grpSpPr>
        <p:sp>
          <p:nvSpPr>
            <p:cNvPr id="39" name="Chevron 38"/>
            <p:cNvSpPr/>
            <p:nvPr/>
          </p:nvSpPr>
          <p:spPr>
            <a:xfrm>
              <a:off x="1726132" y="2785177"/>
              <a:ext cx="1138715" cy="593540"/>
            </a:xfrm>
            <a:prstGeom prst="chevron">
              <a:avLst>
                <a:gd name="adj" fmla="val 27026"/>
              </a:avLst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AU" sz="2100" dirty="0">
                  <a:solidFill>
                    <a:schemeClr val="bg1"/>
                  </a:solidFill>
                  <a:latin typeface="+mn-ea"/>
                </a:rPr>
                <a:t></a:t>
              </a:r>
              <a:endParaRPr lang="en-US" sz="2100" dirty="0">
                <a:solidFill>
                  <a:schemeClr val="bg1"/>
                </a:solidFill>
                <a:latin typeface="+mn-ea"/>
              </a:endParaRPr>
            </a:p>
          </p:txBody>
        </p:sp>
        <p:pic>
          <p:nvPicPr>
            <p:cNvPr id="18456" name="图片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7401" y="2908577"/>
              <a:ext cx="549575" cy="346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组合 7"/>
          <p:cNvGrpSpPr>
            <a:grpSpLocks/>
          </p:cNvGrpSpPr>
          <p:nvPr/>
        </p:nvGrpSpPr>
        <p:grpSpPr bwMode="auto">
          <a:xfrm>
            <a:off x="2453758" y="2308390"/>
            <a:ext cx="1138237" cy="593725"/>
            <a:chOff x="1726132" y="1936732"/>
            <a:chExt cx="1138715" cy="593540"/>
          </a:xfrm>
        </p:grpSpPr>
        <p:sp>
          <p:nvSpPr>
            <p:cNvPr id="38" name="Chevron 37"/>
            <p:cNvSpPr/>
            <p:nvPr/>
          </p:nvSpPr>
          <p:spPr>
            <a:xfrm>
              <a:off x="1726132" y="1936732"/>
              <a:ext cx="1138715" cy="593540"/>
            </a:xfrm>
            <a:prstGeom prst="chevron">
              <a:avLst>
                <a:gd name="adj" fmla="val 27026"/>
              </a:avLst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AU" sz="2100" dirty="0">
                  <a:solidFill>
                    <a:schemeClr val="bg1"/>
                  </a:solidFill>
                  <a:latin typeface="+mn-ea"/>
                </a:rPr>
                <a:t></a:t>
              </a:r>
              <a:endParaRPr lang="en-US" sz="2100" dirty="0">
                <a:solidFill>
                  <a:schemeClr val="bg1"/>
                </a:solidFill>
                <a:latin typeface="+mn-ea"/>
              </a:endParaRPr>
            </a:p>
          </p:txBody>
        </p:sp>
        <p:pic>
          <p:nvPicPr>
            <p:cNvPr id="18454" name="图片 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5861" y="2032176"/>
              <a:ext cx="379256" cy="402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4" name="组合 23"/>
          <p:cNvGrpSpPr>
            <a:grpSpLocks/>
          </p:cNvGrpSpPr>
          <p:nvPr/>
        </p:nvGrpSpPr>
        <p:grpSpPr bwMode="auto">
          <a:xfrm>
            <a:off x="3777732" y="2067651"/>
            <a:ext cx="2632849" cy="1056732"/>
            <a:chOff x="2976148" y="1026214"/>
            <a:chExt cx="4053862" cy="590226"/>
          </a:xfrm>
        </p:grpSpPr>
        <p:sp>
          <p:nvSpPr>
            <p:cNvPr id="25" name="TextBox 28"/>
            <p:cNvSpPr txBox="1"/>
            <p:nvPr/>
          </p:nvSpPr>
          <p:spPr>
            <a:xfrm>
              <a:off x="2979323" y="1026214"/>
              <a:ext cx="2627704" cy="206286"/>
            </a:xfrm>
            <a:prstGeom prst="rect">
              <a:avLst/>
            </a:prstGeom>
            <a:noFill/>
          </p:spPr>
          <p:txBody>
            <a:bodyPr wrap="square" lIns="27000" rIns="2700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800" b="1" dirty="0" smtClean="0">
                  <a:solidFill>
                    <a:schemeClr val="bg1"/>
                  </a:solidFill>
                  <a:latin typeface="+mn-ea"/>
                  <a:ea typeface="+mn-ea"/>
                </a:rPr>
                <a:t>结构型模式</a:t>
              </a:r>
              <a:endParaRPr lang="en-AU" sz="1800" b="1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8450" name="TextBox 29"/>
            <p:cNvSpPr txBox="1">
              <a:spLocks noChangeArrowheads="1"/>
            </p:cNvSpPr>
            <p:nvPr/>
          </p:nvSpPr>
          <p:spPr bwMode="auto">
            <a:xfrm>
              <a:off x="2976148" y="1203867"/>
              <a:ext cx="4053862" cy="4125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27000" rIns="27000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itchFamily="8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itchFamily="8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itchFamily="8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itchFamily="8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itchFamily="8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itchFamily="8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itchFamily="8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itchFamily="8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itchFamily="82" charset="-122"/>
                </a:defRPr>
              </a:lvl9pPr>
            </a:lstStyle>
            <a:p>
              <a:pPr marL="228600" indent="-228600" eaLnBrk="1" hangingPunct="1">
                <a:lnSpc>
                  <a:spcPct val="150000"/>
                </a:lnSpc>
                <a:buAutoNum type="arabicPeriod"/>
              </a:pPr>
              <a:r>
                <a:rPr lang="zh-CN" altLang="en-US" sz="1400" dirty="0" smtClean="0">
                  <a:solidFill>
                    <a:schemeClr val="bg1"/>
                  </a:solidFill>
                  <a:latin typeface="华康少女文字W5(P)" pitchFamily="82" charset="-122"/>
                  <a:ea typeface="Open Sans Light"/>
                  <a:cs typeface="Open Sans Light"/>
                </a:rPr>
                <a:t>适配器模式</a:t>
              </a:r>
              <a:endParaRPr lang="en-US" altLang="zh-CN" sz="1400" dirty="0" smtClean="0">
                <a:solidFill>
                  <a:schemeClr val="bg1"/>
                </a:solidFill>
                <a:latin typeface="华康少女文字W5(P)" pitchFamily="82" charset="-122"/>
                <a:ea typeface="Open Sans Light"/>
                <a:cs typeface="Open Sans Light"/>
              </a:endParaRPr>
            </a:p>
            <a:p>
              <a:pPr marL="228600" indent="-228600" eaLnBrk="1" hangingPunct="1">
                <a:lnSpc>
                  <a:spcPct val="150000"/>
                </a:lnSpc>
                <a:buAutoNum type="arabicPeriod"/>
              </a:pPr>
              <a:r>
                <a:rPr lang="zh-CN" altLang="en-US" sz="1400" dirty="0" smtClean="0">
                  <a:solidFill>
                    <a:schemeClr val="bg1"/>
                  </a:solidFill>
                  <a:latin typeface="华康少女文字W5(P)" pitchFamily="82" charset="-122"/>
                  <a:ea typeface="Open Sans Light"/>
                  <a:cs typeface="Open Sans Light"/>
                </a:rPr>
                <a:t>代理模式</a:t>
              </a:r>
              <a:endParaRPr lang="en-US" altLang="zh-CN" sz="1400" dirty="0" smtClean="0">
                <a:solidFill>
                  <a:schemeClr val="bg1"/>
                </a:solidFill>
                <a:latin typeface="华康少女文字W5(P)" pitchFamily="82" charset="-122"/>
                <a:ea typeface="Open Sans Light"/>
                <a:cs typeface="Open Sans Light"/>
              </a:endParaRPr>
            </a:p>
          </p:txBody>
        </p:sp>
      </p:grpSp>
      <p:grpSp>
        <p:nvGrpSpPr>
          <p:cNvPr id="27" name="组合 26"/>
          <p:cNvGrpSpPr>
            <a:grpSpLocks/>
          </p:cNvGrpSpPr>
          <p:nvPr/>
        </p:nvGrpSpPr>
        <p:grpSpPr bwMode="auto">
          <a:xfrm>
            <a:off x="3777734" y="3543156"/>
            <a:ext cx="2632848" cy="749585"/>
            <a:chOff x="2979323" y="1026214"/>
            <a:chExt cx="4060212" cy="495106"/>
          </a:xfrm>
        </p:grpSpPr>
        <p:sp>
          <p:nvSpPr>
            <p:cNvPr id="28" name="TextBox 28"/>
            <p:cNvSpPr txBox="1"/>
            <p:nvPr/>
          </p:nvSpPr>
          <p:spPr>
            <a:xfrm>
              <a:off x="2979323" y="1026214"/>
              <a:ext cx="2634997" cy="243946"/>
            </a:xfrm>
            <a:prstGeom prst="rect">
              <a:avLst/>
            </a:prstGeom>
            <a:noFill/>
          </p:spPr>
          <p:txBody>
            <a:bodyPr wrap="square" lIns="27000" rIns="2700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800" b="1" dirty="0" smtClean="0">
                  <a:solidFill>
                    <a:schemeClr val="bg1"/>
                  </a:solidFill>
                  <a:latin typeface="+mn-ea"/>
                  <a:ea typeface="+mn-ea"/>
                </a:rPr>
                <a:t>行为型模式</a:t>
              </a:r>
              <a:endParaRPr lang="en-AU" sz="1800" b="1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8448" name="TextBox 29"/>
            <p:cNvSpPr txBox="1">
              <a:spLocks noChangeArrowheads="1"/>
            </p:cNvSpPr>
            <p:nvPr/>
          </p:nvSpPr>
          <p:spPr bwMode="auto">
            <a:xfrm>
              <a:off x="2985672" y="1246881"/>
              <a:ext cx="4053863" cy="274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27000" rIns="27000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itchFamily="8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itchFamily="8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itchFamily="8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itchFamily="8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itchFamily="8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itchFamily="8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itchFamily="8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itchFamily="8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itchFamily="8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en-US" altLang="zh-CN" sz="1400" dirty="0" smtClean="0">
                  <a:solidFill>
                    <a:schemeClr val="bg1"/>
                  </a:solidFill>
                  <a:latin typeface="华康少女文字W5(P)" pitchFamily="82" charset="-122"/>
                  <a:ea typeface="Open Sans Light"/>
                  <a:cs typeface="Open Sans Light"/>
                </a:rPr>
                <a:t>1. </a:t>
              </a:r>
              <a:r>
                <a:rPr lang="zh-CN" altLang="en-US" sz="1400" dirty="0" smtClean="0">
                  <a:solidFill>
                    <a:schemeClr val="bg1"/>
                  </a:solidFill>
                  <a:latin typeface="华康少女文字W5(P)" pitchFamily="82" charset="-122"/>
                  <a:ea typeface="Open Sans Light"/>
                  <a:cs typeface="Open Sans Light"/>
                </a:rPr>
                <a:t>观察者模式</a:t>
              </a:r>
              <a:endParaRPr lang="id-ID" altLang="zh-CN" sz="1400" dirty="0">
                <a:solidFill>
                  <a:schemeClr val="bg1"/>
                </a:solidFill>
                <a:latin typeface="华康少女文字W5(P)" pitchFamily="82" charset="-122"/>
                <a:ea typeface="Open Sans Light"/>
                <a:cs typeface="Open Sans Light"/>
              </a:endParaRPr>
            </a:p>
          </p:txBody>
        </p:sp>
      </p:grpSp>
      <p:pic>
        <p:nvPicPr>
          <p:cNvPr id="18443" name="图片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277813"/>
            <a:ext cx="331788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文本框 31"/>
          <p:cNvSpPr txBox="1"/>
          <p:nvPr/>
        </p:nvSpPr>
        <p:spPr>
          <a:xfrm>
            <a:off x="411163" y="384175"/>
            <a:ext cx="1760537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 smtClean="0">
                <a:solidFill>
                  <a:schemeClr val="bg1">
                    <a:lumMod val="95000"/>
                  </a:schemeClr>
                </a:solidFill>
                <a:latin typeface="华康少女文字W5(P)" panose="040F0500000000000000" pitchFamily="82" charset="-122"/>
              </a:rPr>
              <a:t>设计模式的分类</a:t>
            </a:r>
            <a:endParaRPr lang="zh-CN" altLang="en-US" sz="1600" dirty="0">
              <a:solidFill>
                <a:schemeClr val="bg1">
                  <a:lumMod val="95000"/>
                </a:schemeClr>
              </a:solidFill>
              <a:latin typeface="华康少女文字W5(P)" panose="040F0500000000000000" pitchFamily="82" charset="-122"/>
            </a:endParaRPr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3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8125" y="296863"/>
            <a:ext cx="422180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/>
          <p:nvPr/>
        </p:nvSpPr>
        <p:spPr bwMode="auto">
          <a:xfrm>
            <a:off x="603505" y="376238"/>
            <a:ext cx="205167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</a:rPr>
              <a:t>面向对象设计原则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9345552"/>
              </p:ext>
            </p:extLst>
          </p:nvPr>
        </p:nvGraphicFramePr>
        <p:xfrm>
          <a:off x="1440872" y="1659392"/>
          <a:ext cx="6096000" cy="2588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solidFill>
                            <a:srgbClr val="FFFF00"/>
                          </a:solidFill>
                        </a:rPr>
                        <a:t>设计原则名称</a:t>
                      </a:r>
                      <a:endParaRPr lang="zh-CN" altLang="en-US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solidFill>
                            <a:srgbClr val="FFFF00"/>
                          </a:solidFill>
                        </a:rPr>
                        <a:t>定义</a:t>
                      </a:r>
                      <a:endParaRPr lang="zh-CN" altLang="en-US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solidFill>
                            <a:srgbClr val="FFFF00"/>
                          </a:solidFill>
                        </a:rPr>
                        <a:t>使用频率</a:t>
                      </a:r>
                      <a:endParaRPr lang="zh-CN" altLang="en-US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zh-CN" altLang="en-US" sz="135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单一职责原则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35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一个类只负责一个功能领域中的相应职责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35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★★★★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135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开闭原则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35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软件实体应对扩展开放，而对修改关闭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35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★★★★★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135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依赖倒转原则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35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抽象不应该依赖于细节，细节应该依赖于抽象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35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★★★★★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135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合成复用原则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35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尽量使用对象组合，而不是继承来达到复用的目的，降低耦合度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35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★★★★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593364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3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8125" y="296863"/>
            <a:ext cx="422180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/>
          <p:nvPr/>
        </p:nvSpPr>
        <p:spPr bwMode="auto">
          <a:xfrm>
            <a:off x="603505" y="376238"/>
            <a:ext cx="20516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800" dirty="0">
                <a:solidFill>
                  <a:schemeClr val="bg1">
                    <a:lumMod val="95000"/>
                  </a:schemeClr>
                </a:solidFill>
              </a:rPr>
              <a:t>面向对象设计原则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81514" y="1374668"/>
            <a:ext cx="5087501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b="1" dirty="0">
                <a:solidFill>
                  <a:srgbClr val="FFFF00"/>
                </a:solidFill>
              </a:rPr>
              <a:t>开闭原则</a:t>
            </a:r>
            <a:r>
              <a:rPr lang="zh-CN" altLang="en-US" sz="1400" dirty="0">
                <a:solidFill>
                  <a:schemeClr val="bg1"/>
                </a:solidFill>
              </a:rPr>
              <a:t>：一个软件实体应当对扩展开放，对修改</a:t>
            </a:r>
            <a:r>
              <a:rPr lang="zh-CN" altLang="en-US" sz="1400" dirty="0" smtClean="0">
                <a:solidFill>
                  <a:schemeClr val="bg1"/>
                </a:solidFill>
              </a:rPr>
              <a:t>关闭。即</a:t>
            </a:r>
            <a:r>
              <a:rPr lang="zh-CN" altLang="en-US" sz="1400" dirty="0">
                <a:solidFill>
                  <a:schemeClr val="bg1"/>
                </a:solidFill>
              </a:rPr>
              <a:t>软件实体应尽量在不修改原有代码的情况下进行扩展。那如何实现开闭原则呢，加抽象层，对应到类中就是抽象类。可以为系统定义一个相对稳定的抽象层，而将不同的实现行为下移到具体的实现层中完成。适用于有多个具体实现类的</a:t>
            </a:r>
            <a:r>
              <a:rPr lang="zh-CN" altLang="en-US" sz="1400" dirty="0" smtClean="0">
                <a:solidFill>
                  <a:schemeClr val="bg1"/>
                </a:solidFill>
              </a:rPr>
              <a:t>情况。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03702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3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8125" y="296863"/>
            <a:ext cx="422180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/>
          <p:nvPr/>
        </p:nvSpPr>
        <p:spPr bwMode="auto">
          <a:xfrm>
            <a:off x="603505" y="376238"/>
            <a:ext cx="20516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800" dirty="0">
                <a:solidFill>
                  <a:schemeClr val="bg1">
                    <a:lumMod val="95000"/>
                  </a:schemeClr>
                </a:solidFill>
              </a:rPr>
              <a:t>面向对象设计原则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81514" y="1374668"/>
            <a:ext cx="5087501" cy="972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b="1" dirty="0" smtClean="0">
                <a:solidFill>
                  <a:srgbClr val="FFFF00"/>
                </a:solidFill>
              </a:rPr>
              <a:t>合成复用原则</a:t>
            </a:r>
            <a:r>
              <a:rPr lang="zh-CN" altLang="en-US" sz="1400" dirty="0" smtClean="0">
                <a:solidFill>
                  <a:schemeClr val="bg1"/>
                </a:solidFill>
              </a:rPr>
              <a:t>：尽量</a:t>
            </a:r>
            <a:r>
              <a:rPr lang="zh-CN" altLang="en-US" sz="1400" dirty="0">
                <a:solidFill>
                  <a:schemeClr val="bg1"/>
                </a:solidFill>
              </a:rPr>
              <a:t>使用对象组合，而不是继承来达到复用的目的</a:t>
            </a:r>
            <a:r>
              <a:rPr lang="zh-CN" altLang="en-US" sz="1400" dirty="0" smtClean="0">
                <a:solidFill>
                  <a:schemeClr val="bg1"/>
                </a:solidFill>
              </a:rPr>
              <a:t>。两</a:t>
            </a:r>
            <a:r>
              <a:rPr lang="zh-CN" altLang="en-US" sz="1400" dirty="0">
                <a:solidFill>
                  <a:schemeClr val="bg1"/>
                </a:solidFill>
              </a:rPr>
              <a:t>个类</a:t>
            </a:r>
            <a:r>
              <a:rPr lang="en-US" altLang="zh-CN" sz="1400" dirty="0" smtClean="0">
                <a:solidFill>
                  <a:schemeClr val="bg1"/>
                </a:solidFill>
              </a:rPr>
              <a:t>A</a:t>
            </a:r>
            <a:r>
              <a:rPr lang="zh-CN" altLang="en-US" sz="1400" dirty="0" smtClean="0">
                <a:solidFill>
                  <a:schemeClr val="bg1"/>
                </a:solidFill>
              </a:rPr>
              <a:t>和</a:t>
            </a:r>
            <a:r>
              <a:rPr lang="en-US" altLang="zh-CN" sz="1400" dirty="0" smtClean="0">
                <a:solidFill>
                  <a:schemeClr val="bg1"/>
                </a:solidFill>
              </a:rPr>
              <a:t>B</a:t>
            </a:r>
            <a:r>
              <a:rPr lang="zh-CN" altLang="en-US" sz="1400" dirty="0" smtClean="0">
                <a:solidFill>
                  <a:schemeClr val="bg1"/>
                </a:solidFill>
              </a:rPr>
              <a:t>，如果</a:t>
            </a:r>
            <a:r>
              <a:rPr lang="en-US" altLang="zh-CN" sz="1400" dirty="0" smtClean="0">
                <a:solidFill>
                  <a:schemeClr val="bg1"/>
                </a:solidFill>
              </a:rPr>
              <a:t>B</a:t>
            </a:r>
            <a:r>
              <a:rPr lang="zh-CN" altLang="en-US" sz="1400" dirty="0" smtClean="0">
                <a:solidFill>
                  <a:schemeClr val="bg1"/>
                </a:solidFill>
              </a:rPr>
              <a:t>是</a:t>
            </a:r>
            <a:r>
              <a:rPr lang="en-US" altLang="zh-CN" sz="1400" dirty="0" smtClean="0">
                <a:solidFill>
                  <a:schemeClr val="bg1"/>
                </a:solidFill>
              </a:rPr>
              <a:t>”is-A”</a:t>
            </a:r>
            <a:r>
              <a:rPr lang="zh-CN" altLang="en-US" sz="1400" dirty="0" smtClean="0">
                <a:solidFill>
                  <a:schemeClr val="bg1"/>
                </a:solidFill>
              </a:rPr>
              <a:t>的</a:t>
            </a:r>
            <a:r>
              <a:rPr lang="zh-CN" altLang="en-US" sz="1400" dirty="0">
                <a:solidFill>
                  <a:schemeClr val="bg1"/>
                </a:solidFill>
              </a:rPr>
              <a:t>关系则使用</a:t>
            </a:r>
            <a:r>
              <a:rPr lang="zh-CN" altLang="en-US" sz="1400" dirty="0" smtClean="0">
                <a:solidFill>
                  <a:schemeClr val="bg1"/>
                </a:solidFill>
              </a:rPr>
              <a:t>继承，如果</a:t>
            </a:r>
            <a:r>
              <a:rPr lang="en-US" altLang="zh-CN" sz="1400" dirty="0" smtClean="0">
                <a:solidFill>
                  <a:schemeClr val="bg1"/>
                </a:solidFill>
              </a:rPr>
              <a:t>B</a:t>
            </a:r>
            <a:r>
              <a:rPr lang="zh-CN" altLang="en-US" sz="1400" dirty="0" smtClean="0">
                <a:solidFill>
                  <a:schemeClr val="bg1"/>
                </a:solidFill>
              </a:rPr>
              <a:t>是</a:t>
            </a:r>
            <a:r>
              <a:rPr lang="en-US" altLang="zh-CN" sz="1400" dirty="0" smtClean="0">
                <a:solidFill>
                  <a:schemeClr val="bg1"/>
                </a:solidFill>
              </a:rPr>
              <a:t>”has-A”</a:t>
            </a:r>
            <a:r>
              <a:rPr lang="zh-CN" altLang="en-US" sz="1400" dirty="0" smtClean="0">
                <a:solidFill>
                  <a:schemeClr val="bg1"/>
                </a:solidFill>
              </a:rPr>
              <a:t>的</a:t>
            </a:r>
            <a:r>
              <a:rPr lang="zh-CN" altLang="en-US" sz="1400" dirty="0">
                <a:solidFill>
                  <a:schemeClr val="bg1"/>
                </a:solidFill>
              </a:rPr>
              <a:t>关系应使用</a:t>
            </a:r>
            <a:r>
              <a:rPr lang="zh-CN" altLang="en-US" sz="1400" dirty="0" smtClean="0">
                <a:solidFill>
                  <a:schemeClr val="bg1"/>
                </a:solidFill>
              </a:rPr>
              <a:t>组合。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69843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3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8125" y="296863"/>
            <a:ext cx="422180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/>
          <p:nvPr/>
        </p:nvSpPr>
        <p:spPr bwMode="auto">
          <a:xfrm>
            <a:off x="603505" y="376238"/>
            <a:ext cx="11421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8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</a:rPr>
              <a:t>单例模式</a:t>
            </a:r>
            <a:endParaRPr lang="zh-CN" altLang="en-US" sz="1800" dirty="0">
              <a:solidFill>
                <a:schemeClr val="bg1">
                  <a:lumMod val="95000"/>
                </a:schemeClr>
              </a:solidFill>
              <a:latin typeface="+mn-lt"/>
              <a:ea typeface="+mn-ea"/>
            </a:endParaRPr>
          </a:p>
        </p:txBody>
      </p:sp>
      <p:cxnSp>
        <p:nvCxnSpPr>
          <p:cNvPr id="5" name="直接连接符 4"/>
          <p:cNvCxnSpPr/>
          <p:nvPr/>
        </p:nvCxnSpPr>
        <p:spPr bwMode="auto">
          <a:xfrm>
            <a:off x="642625" y="746126"/>
            <a:ext cx="1039481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286027" y="1227350"/>
            <a:ext cx="5378823" cy="161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b="1" dirty="0" smtClean="0">
                <a:solidFill>
                  <a:srgbClr val="FFFF00"/>
                </a:solidFill>
              </a:rPr>
              <a:t>定义</a:t>
            </a:r>
            <a:r>
              <a:rPr lang="zh-CN" altLang="en-US" sz="1400" dirty="0" smtClean="0">
                <a:solidFill>
                  <a:schemeClr val="bg1"/>
                </a:solidFill>
              </a:rPr>
              <a:t>：某</a:t>
            </a:r>
            <a:r>
              <a:rPr lang="zh-CN" altLang="en-US" sz="1400" dirty="0">
                <a:solidFill>
                  <a:schemeClr val="bg1"/>
                </a:solidFill>
              </a:rPr>
              <a:t>一个类</a:t>
            </a:r>
            <a:r>
              <a:rPr lang="zh-CN" altLang="en-US" sz="1400" dirty="0" smtClean="0">
                <a:solidFill>
                  <a:schemeClr val="bg1"/>
                </a:solidFill>
              </a:rPr>
              <a:t>只能有一</a:t>
            </a:r>
            <a:r>
              <a:rPr lang="zh-CN" altLang="en-US" sz="1400" dirty="0">
                <a:solidFill>
                  <a:schemeClr val="bg1"/>
                </a:solidFill>
              </a:rPr>
              <a:t>个实例</a:t>
            </a:r>
            <a:r>
              <a:rPr lang="zh-CN" altLang="en-US" sz="1400" dirty="0" smtClean="0">
                <a:solidFill>
                  <a:schemeClr val="bg1"/>
                </a:solidFill>
              </a:rPr>
              <a:t>，这个</a:t>
            </a:r>
            <a:r>
              <a:rPr lang="zh-CN" altLang="en-US" sz="1400" dirty="0">
                <a:solidFill>
                  <a:schemeClr val="bg1"/>
                </a:solidFill>
              </a:rPr>
              <a:t>类称为单例</a:t>
            </a:r>
            <a:r>
              <a:rPr lang="zh-CN" altLang="en-US" sz="1400" dirty="0" smtClean="0">
                <a:solidFill>
                  <a:schemeClr val="bg1"/>
                </a:solidFill>
              </a:rPr>
              <a:t>类。</a:t>
            </a:r>
            <a:endParaRPr lang="en-US" altLang="zh-CN" sz="1400" dirty="0" smtClean="0">
              <a:solidFill>
                <a:schemeClr val="bg1"/>
              </a:solidFill>
            </a:endParaRPr>
          </a:p>
          <a:p>
            <a:pPr>
              <a:lnSpc>
                <a:spcPct val="130000"/>
              </a:lnSpc>
            </a:pPr>
            <a:r>
              <a:rPr lang="zh-CN" altLang="en-US" sz="1600" b="1" dirty="0">
                <a:solidFill>
                  <a:srgbClr val="FFFF00"/>
                </a:solidFill>
              </a:rPr>
              <a:t>使用场景</a:t>
            </a:r>
            <a:r>
              <a:rPr lang="zh-CN" altLang="en-US" sz="1400" dirty="0" smtClean="0">
                <a:solidFill>
                  <a:schemeClr val="bg1"/>
                </a:solidFill>
              </a:rPr>
              <a:t>：创建一个对象需要消耗比较多的资源，如要访问的</a:t>
            </a:r>
            <a:r>
              <a:rPr lang="en-US" altLang="zh-CN" sz="1400" dirty="0" smtClean="0">
                <a:solidFill>
                  <a:schemeClr val="bg1"/>
                </a:solidFill>
              </a:rPr>
              <a:t>IO</a:t>
            </a:r>
            <a:r>
              <a:rPr lang="zh-CN" altLang="en-US" sz="1400" dirty="0" smtClean="0">
                <a:solidFill>
                  <a:schemeClr val="bg1"/>
                </a:solidFill>
              </a:rPr>
              <a:t>和数据库资源等。比如数据库连接池</a:t>
            </a:r>
            <a:endParaRPr lang="en-US" altLang="zh-CN" sz="1400" dirty="0" smtClean="0">
              <a:solidFill>
                <a:schemeClr val="bg1"/>
              </a:solidFill>
            </a:endParaRPr>
          </a:p>
          <a:p>
            <a:pPr>
              <a:lnSpc>
                <a:spcPct val="130000"/>
              </a:lnSpc>
            </a:pPr>
            <a:r>
              <a:rPr lang="zh-CN" altLang="en-US" sz="1600" b="1" dirty="0">
                <a:solidFill>
                  <a:srgbClr val="FFFF00"/>
                </a:solidFill>
              </a:rPr>
              <a:t>代码</a:t>
            </a:r>
            <a:r>
              <a:rPr lang="zh-CN" altLang="en-US" sz="1400" dirty="0" smtClean="0">
                <a:solidFill>
                  <a:schemeClr val="bg1"/>
                </a:solidFill>
              </a:rPr>
              <a:t>：</a:t>
            </a:r>
            <a:endParaRPr lang="en-US" altLang="zh-CN" sz="1400" dirty="0" smtClean="0">
              <a:solidFill>
                <a:schemeClr val="bg1"/>
              </a:solidFill>
            </a:endParaRPr>
          </a:p>
          <a:p>
            <a:pPr>
              <a:lnSpc>
                <a:spcPct val="130000"/>
              </a:lnSpc>
            </a:pPr>
            <a:endParaRPr lang="en-US" altLang="zh-CN" sz="1400" dirty="0" smtClean="0">
              <a:solidFill>
                <a:schemeClr val="bg1"/>
              </a:solidFill>
            </a:endParaRPr>
          </a:p>
        </p:txBody>
      </p:sp>
      <p:pic>
        <p:nvPicPr>
          <p:cNvPr id="1026" name="Picture 2" descr="C:\Users\jiangege\Desktop\1526624364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646" y="2479555"/>
            <a:ext cx="4130847" cy="2044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3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8125" y="296863"/>
            <a:ext cx="422180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/>
          <p:nvPr/>
        </p:nvSpPr>
        <p:spPr bwMode="auto">
          <a:xfrm>
            <a:off x="603505" y="376238"/>
            <a:ext cx="16653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8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</a:rPr>
              <a:t>简单工厂模式</a:t>
            </a:r>
            <a:endParaRPr lang="zh-CN" altLang="en-US" sz="1800" dirty="0">
              <a:solidFill>
                <a:schemeClr val="bg1">
                  <a:lumMod val="95000"/>
                </a:schemeClr>
              </a:solidFill>
              <a:latin typeface="+mn-lt"/>
              <a:ea typeface="+mn-ea"/>
            </a:endParaRPr>
          </a:p>
        </p:txBody>
      </p:sp>
      <p:cxnSp>
        <p:nvCxnSpPr>
          <p:cNvPr id="5" name="直接连接符 4"/>
          <p:cNvCxnSpPr/>
          <p:nvPr/>
        </p:nvCxnSpPr>
        <p:spPr bwMode="auto">
          <a:xfrm>
            <a:off x="642625" y="746126"/>
            <a:ext cx="1395021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286027" y="753020"/>
            <a:ext cx="5378823" cy="2172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b="1" dirty="0" smtClean="0">
                <a:solidFill>
                  <a:srgbClr val="FFFF00"/>
                </a:solidFill>
              </a:rPr>
              <a:t>定义</a:t>
            </a:r>
            <a:r>
              <a:rPr lang="zh-CN" altLang="en-US" sz="1400" dirty="0">
                <a:solidFill>
                  <a:schemeClr val="bg1"/>
                </a:solidFill>
              </a:rPr>
              <a:t>：定义一个工厂类，它可以根据参数的不同返回不同类的实例，被创建的实例通常都具有共同的父类。</a:t>
            </a:r>
            <a:endParaRPr lang="en-US" altLang="zh-CN" sz="1400" dirty="0" smtClean="0">
              <a:solidFill>
                <a:schemeClr val="bg1"/>
              </a:solidFill>
            </a:endParaRPr>
          </a:p>
          <a:p>
            <a:pPr>
              <a:lnSpc>
                <a:spcPct val="130000"/>
              </a:lnSpc>
            </a:pPr>
            <a:r>
              <a:rPr lang="zh-CN" altLang="en-US" sz="1600" b="1" dirty="0">
                <a:solidFill>
                  <a:srgbClr val="FFFF00"/>
                </a:solidFill>
              </a:rPr>
              <a:t>使用场景</a:t>
            </a:r>
            <a:r>
              <a:rPr lang="zh-CN" altLang="en-US" sz="1400" dirty="0" smtClean="0">
                <a:solidFill>
                  <a:schemeClr val="bg1"/>
                </a:solidFill>
              </a:rPr>
              <a:t>：创建</a:t>
            </a:r>
            <a:r>
              <a:rPr lang="zh-CN" altLang="en-US" sz="1400" dirty="0">
                <a:solidFill>
                  <a:schemeClr val="bg1"/>
                </a:solidFill>
              </a:rPr>
              <a:t>一套图表库，该图表库可以为应用系统提供各种不同外观的</a:t>
            </a:r>
            <a:r>
              <a:rPr lang="zh-CN" altLang="en-US" sz="1400" dirty="0" smtClean="0">
                <a:solidFill>
                  <a:schemeClr val="bg1"/>
                </a:solidFill>
              </a:rPr>
              <a:t>图表，例如</a:t>
            </a:r>
            <a:r>
              <a:rPr lang="zh-CN" altLang="en-US" sz="1400" dirty="0">
                <a:solidFill>
                  <a:schemeClr val="bg1"/>
                </a:solidFill>
              </a:rPr>
              <a:t>柱状图、饼状图、折线图</a:t>
            </a:r>
            <a:r>
              <a:rPr lang="zh-CN" altLang="en-US" sz="1400" dirty="0" smtClean="0">
                <a:solidFill>
                  <a:schemeClr val="bg1"/>
                </a:solidFill>
              </a:rPr>
              <a:t>等</a:t>
            </a:r>
            <a:endParaRPr lang="en-US" altLang="zh-CN" sz="1400" dirty="0" smtClean="0">
              <a:solidFill>
                <a:schemeClr val="bg1"/>
              </a:solidFill>
            </a:endParaRPr>
          </a:p>
          <a:p>
            <a:pPr>
              <a:lnSpc>
                <a:spcPct val="130000"/>
              </a:lnSpc>
            </a:pPr>
            <a:r>
              <a:rPr lang="zh-CN" altLang="en-US" sz="1600" b="1" dirty="0" smtClean="0">
                <a:solidFill>
                  <a:srgbClr val="FFFF00"/>
                </a:solidFill>
              </a:rPr>
              <a:t>结构图：</a:t>
            </a:r>
            <a:endParaRPr lang="en-US" altLang="zh-CN" sz="1600" b="1" dirty="0" smtClean="0">
              <a:solidFill>
                <a:srgbClr val="FFFF00"/>
              </a:solidFill>
            </a:endParaRPr>
          </a:p>
          <a:p>
            <a:pPr>
              <a:lnSpc>
                <a:spcPct val="130000"/>
              </a:lnSpc>
            </a:pPr>
            <a:endParaRPr lang="en-US" altLang="zh-CN" sz="1400" dirty="0" smtClean="0">
              <a:solidFill>
                <a:schemeClr val="bg1"/>
              </a:solidFill>
            </a:endParaRPr>
          </a:p>
          <a:p>
            <a:pPr>
              <a:lnSpc>
                <a:spcPct val="130000"/>
              </a:lnSpc>
            </a:pPr>
            <a:endParaRPr lang="en-US" altLang="zh-CN" sz="1400" dirty="0" smtClean="0">
              <a:solidFill>
                <a:schemeClr val="bg1"/>
              </a:solidFill>
            </a:endParaRPr>
          </a:p>
        </p:txBody>
      </p:sp>
      <p:pic>
        <p:nvPicPr>
          <p:cNvPr id="2051" name="Picture 3" descr="C:\Users\jiangege\Desktop\1526626175(1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861" y="2151530"/>
            <a:ext cx="4138088" cy="2704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89538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4">
      <a:majorFont>
        <a:latin typeface="Nexa Light"/>
        <a:ea typeface="华康少女文字W5(P)"/>
        <a:cs typeface=""/>
      </a:majorFont>
      <a:minorFont>
        <a:latin typeface="Nexa Light"/>
        <a:ea typeface="华康少女文字W5(P)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主题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782</TotalTime>
  <Words>759</Words>
  <Application>Microsoft Office PowerPoint</Application>
  <PresentationFormat>全屏显示(16:9)</PresentationFormat>
  <Paragraphs>107</Paragraphs>
  <Slides>17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7" baseType="lpstr">
      <vt:lpstr>Arial</vt:lpstr>
      <vt:lpstr>宋体</vt:lpstr>
      <vt:lpstr>微软雅黑</vt:lpstr>
      <vt:lpstr>楷体</vt:lpstr>
      <vt:lpstr>华康少女文字W5(P)</vt:lpstr>
      <vt:lpstr>方正正黑简体</vt:lpstr>
      <vt:lpstr>Open Sans Light</vt:lpstr>
      <vt:lpstr>Nexa Light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iTianKong.com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dreamsummit</dc:creator>
  <cp:lastModifiedBy>jiangege</cp:lastModifiedBy>
  <cp:revision>93</cp:revision>
  <dcterms:created xsi:type="dcterms:W3CDTF">2015-03-31T05:49:04Z</dcterms:created>
  <dcterms:modified xsi:type="dcterms:W3CDTF">2018-06-29T03:43:17Z</dcterms:modified>
</cp:coreProperties>
</file>