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61" r:id="rId6"/>
    <p:sldId id="260" r:id="rId7"/>
    <p:sldId id="262"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8" r:id="rId21"/>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在一个 React 项目应用中，路由配置必不可少，它决定了组件页面应该如何跳转，参数如何传递。最近在项目中遇到react-router-dom，对其中一些内容还是有些似是而非，所以在这次主要分享一下最近学习</a:t>
            </a:r>
            <a:r>
              <a:rPr lang="en-US" altLang="zh-CN"/>
              <a:t>react-router-dom</a:t>
            </a:r>
            <a:r>
              <a:rPr lang="zh-CN" altLang="en-US"/>
              <a:t>的成果。</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fontAlgn="auto">
              <a:lnSpc>
                <a:spcPct val="150000"/>
              </a:lnSpc>
            </a:pPr>
            <a:r>
              <a:rPr lang="zh-CN" altLang="en-US">
                <a:sym typeface="+mn-ea"/>
              </a:rPr>
              <a:t>补充：   </a:t>
            </a:r>
            <a:r>
              <a:rPr lang="en-US" altLang="zh-CN">
                <a:sym typeface="+mn-ea"/>
              </a:rPr>
              <a:t>React Router 提供一个 routerWillLeave 生命周期钩子，使 React 组件可以拦截正在发生的跳转，或在离开 route 前提示用户。routerWillLeave 返回值有以下两种：</a:t>
            </a:r>
            <a:endParaRPr lang="en-US" altLang="zh-CN">
              <a:sym typeface="+mn-ea"/>
            </a:endParaRPr>
          </a:p>
          <a:p>
            <a:pPr fontAlgn="auto">
              <a:lnSpc>
                <a:spcPct val="150000"/>
              </a:lnSpc>
            </a:pPr>
            <a:r>
              <a:rPr lang="en-US" altLang="zh-CN">
                <a:sym typeface="+mn-ea"/>
              </a:rPr>
              <a:t>return false 取消此次跳转</a:t>
            </a:r>
            <a:endParaRPr lang="en-US" altLang="zh-CN">
              <a:sym typeface="+mn-ea"/>
            </a:endParaRPr>
          </a:p>
          <a:p>
            <a:pPr fontAlgn="auto">
              <a:lnSpc>
                <a:spcPct val="150000"/>
              </a:lnSpc>
            </a:pPr>
            <a:r>
              <a:rPr lang="en-US" altLang="zh-CN">
                <a:sym typeface="+mn-ea"/>
              </a:rPr>
              <a:t>return 返回提示信息，在离开 route 前提示用户进行确认。</a:t>
            </a:r>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使用低阶 &lt;Router&gt; 的最常见用例是同步一个自定义历史记录与一个状态管理库。例如代码中。。。</a:t>
            </a:r>
            <a:endParaRPr lang="zh-CN" altLang="en-US"/>
          </a:p>
          <a:p>
            <a:r>
              <a:rPr lang="zh-CN" altLang="en-US"/>
              <a:t>通常情况下：应用程序只会使用一个高阶</a:t>
            </a:r>
            <a:r>
              <a:rPr lang="en-US" altLang="zh-CN"/>
              <a:t>Router</a:t>
            </a:r>
            <a:r>
              <a:rPr lang="zh-CN" altLang="en-US"/>
              <a:t>。</a:t>
            </a:r>
            <a:endParaRPr lang="zh-CN" altLang="en-US"/>
          </a:p>
          <a:p>
            <a:r>
              <a:rPr lang="zh-CN" altLang="en-US"/>
              <a:t>常见的高阶</a:t>
            </a:r>
            <a:r>
              <a:rPr lang="en-US" altLang="zh-CN"/>
              <a:t>Router</a:t>
            </a:r>
            <a:r>
              <a:rPr lang="zh-CN" altLang="en-US"/>
              <a:t>有：</a:t>
            </a:r>
            <a:endParaRPr lang="zh-CN" altLang="en-US"/>
          </a:p>
          <a:p>
            <a:endParaRPr lang="zh-CN" altLang="en-US"/>
          </a:p>
          <a:p>
            <a:r>
              <a:rPr lang="en-US" altLang="zh-CN">
                <a:sym typeface="+mn-ea"/>
              </a:rPr>
              <a:t>react-router</a:t>
            </a:r>
            <a:endParaRPr lang="en-US" altLang="zh-CN"/>
          </a:p>
          <a:p>
            <a:endParaRPr lang="zh-CN" altLang="en-US"/>
          </a:p>
          <a:p>
            <a:r>
              <a:rPr lang="zh-CN" altLang="en-US">
                <a:sym typeface="+mn-ea"/>
              </a:rPr>
              <a:t>&lt;MemoryRouter&gt;</a:t>
            </a:r>
            <a:endParaRPr lang="zh-CN" altLang="en-US"/>
          </a:p>
          <a:p>
            <a:r>
              <a:rPr lang="zh-CN" altLang="en-US">
                <a:sym typeface="+mn-ea"/>
              </a:rPr>
              <a:t>&lt;StaticRouter&gt;</a:t>
            </a:r>
            <a:endParaRPr lang="zh-CN" altLang="en-US"/>
          </a:p>
          <a:p>
            <a:r>
              <a:rPr lang="zh-CN" altLang="en-US">
                <a:sym typeface="+mn-ea"/>
              </a:rPr>
              <a:t>&lt;NativeRouter&gt;</a:t>
            </a:r>
            <a:endParaRPr lang="zh-CN" altLang="en-US"/>
          </a:p>
          <a:p>
            <a:endParaRPr lang="zh-CN" altLang="en-US"/>
          </a:p>
          <a:p>
            <a:r>
              <a:rPr lang="en-US" altLang="zh-CN"/>
              <a:t>react-router-dom</a:t>
            </a:r>
            <a:endParaRPr lang="en-US" altLang="zh-CN"/>
          </a:p>
          <a:p>
            <a:endParaRPr lang="zh-CN" altLang="en-US"/>
          </a:p>
          <a:p>
            <a:r>
              <a:rPr lang="zh-CN" altLang="en-US"/>
              <a:t>&lt;BrowserRouter&gt;</a:t>
            </a:r>
            <a:endParaRPr lang="zh-CN" altLang="en-US"/>
          </a:p>
          <a:p>
            <a:r>
              <a:rPr lang="zh-CN" altLang="en-US"/>
              <a:t>&lt;HashRouter&gt;</a:t>
            </a:r>
            <a:endParaRPr lang="zh-CN" altLang="en-US"/>
          </a:p>
          <a:p>
            <a:endParaRPr lang="zh-CN" altLang="en-US"/>
          </a:p>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4" Type="http://schemas.openxmlformats.org/officeDocument/2006/relationships/tags" Target="../tags/tag112.xml"/><Relationship Id="rId13" Type="http://schemas.openxmlformats.org/officeDocument/2006/relationships/tags" Target="../tags/tag111.xml"/><Relationship Id="rId12" Type="http://schemas.openxmlformats.org/officeDocument/2006/relationships/tags" Target="../tags/tag110.xml"/><Relationship Id="rId11" Type="http://schemas.openxmlformats.org/officeDocument/2006/relationships/tags" Target="../tags/tag109.xml"/><Relationship Id="rId10" Type="http://schemas.openxmlformats.org/officeDocument/2006/relationships/tags" Target="../tags/tag108.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120.xml"/><Relationship Id="rId8" Type="http://schemas.openxmlformats.org/officeDocument/2006/relationships/tags" Target="../tags/tag119.xml"/><Relationship Id="rId7" Type="http://schemas.openxmlformats.org/officeDocument/2006/relationships/tags" Target="../tags/tag118.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0" Type="http://schemas.openxmlformats.org/officeDocument/2006/relationships/tags" Target="../tags/tag12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29.xml"/><Relationship Id="rId8" Type="http://schemas.openxmlformats.org/officeDocument/2006/relationships/tags" Target="../tags/tag128.xml"/><Relationship Id="rId7" Type="http://schemas.openxmlformats.org/officeDocument/2006/relationships/tags" Target="../tags/tag127.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 Id="rId3" Type="http://schemas.openxmlformats.org/officeDocument/2006/relationships/tags" Target="../tags/tag123.xml"/><Relationship Id="rId2" Type="http://schemas.openxmlformats.org/officeDocument/2006/relationships/tags" Target="../tags/tag122.xml"/><Relationship Id="rId11" Type="http://schemas.openxmlformats.org/officeDocument/2006/relationships/tags" Target="../tags/tag131.xml"/><Relationship Id="rId10" Type="http://schemas.openxmlformats.org/officeDocument/2006/relationships/tags" Target="../tags/tag130.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39.xml"/><Relationship Id="rId8" Type="http://schemas.openxmlformats.org/officeDocument/2006/relationships/tags" Target="../tags/tag138.xml"/><Relationship Id="rId7" Type="http://schemas.openxmlformats.org/officeDocument/2006/relationships/tags" Target="../tags/tag137.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 Id="rId3" Type="http://schemas.openxmlformats.org/officeDocument/2006/relationships/tags" Target="../tags/tag133.xml"/><Relationship Id="rId2" Type="http://schemas.openxmlformats.org/officeDocument/2006/relationships/tags" Target="../tags/tag132.xml"/><Relationship Id="rId15" Type="http://schemas.openxmlformats.org/officeDocument/2006/relationships/tags" Target="../tags/tag145.xml"/><Relationship Id="rId14" Type="http://schemas.openxmlformats.org/officeDocument/2006/relationships/tags" Target="../tags/tag144.xml"/><Relationship Id="rId13" Type="http://schemas.openxmlformats.org/officeDocument/2006/relationships/tags" Target="../tags/tag143.xml"/><Relationship Id="rId12" Type="http://schemas.openxmlformats.org/officeDocument/2006/relationships/tags" Target="../tags/tag142.xml"/><Relationship Id="rId11" Type="http://schemas.openxmlformats.org/officeDocument/2006/relationships/tags" Target="../tags/tag141.xml"/><Relationship Id="rId10" Type="http://schemas.openxmlformats.org/officeDocument/2006/relationships/tags" Target="../tags/tag140.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53.xml"/><Relationship Id="rId8" Type="http://schemas.openxmlformats.org/officeDocument/2006/relationships/tags" Target="../tags/tag152.xml"/><Relationship Id="rId7" Type="http://schemas.openxmlformats.org/officeDocument/2006/relationships/tags" Target="../tags/tag151.xml"/><Relationship Id="rId6" Type="http://schemas.openxmlformats.org/officeDocument/2006/relationships/tags" Target="../tags/tag150.xml"/><Relationship Id="rId5" Type="http://schemas.openxmlformats.org/officeDocument/2006/relationships/tags" Target="../tags/tag149.xml"/><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tags" Target="../tags/tag146.xml"/><Relationship Id="rId11" Type="http://schemas.openxmlformats.org/officeDocument/2006/relationships/tags" Target="../tags/tag155.xml"/><Relationship Id="rId10" Type="http://schemas.openxmlformats.org/officeDocument/2006/relationships/tags" Target="../tags/tag154.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63.xml"/><Relationship Id="rId8" Type="http://schemas.openxmlformats.org/officeDocument/2006/relationships/tags" Target="../tags/tag162.xml"/><Relationship Id="rId7" Type="http://schemas.openxmlformats.org/officeDocument/2006/relationships/tags" Target="../tags/tag161.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tags" Target="../tags/tag158.xml"/><Relationship Id="rId3" Type="http://schemas.openxmlformats.org/officeDocument/2006/relationships/tags" Target="../tags/tag157.xml"/><Relationship Id="rId2" Type="http://schemas.openxmlformats.org/officeDocument/2006/relationships/tags" Target="../tags/tag156.xml"/><Relationship Id="rId11" Type="http://schemas.openxmlformats.org/officeDocument/2006/relationships/tags" Target="../tags/tag165.xml"/><Relationship Id="rId10" Type="http://schemas.openxmlformats.org/officeDocument/2006/relationships/tags" Target="../tags/tag164.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73.xml"/><Relationship Id="rId8" Type="http://schemas.openxmlformats.org/officeDocument/2006/relationships/tags" Target="../tags/tag172.xml"/><Relationship Id="rId7" Type="http://schemas.openxmlformats.org/officeDocument/2006/relationships/tags" Target="../tags/tag171.xml"/><Relationship Id="rId6" Type="http://schemas.openxmlformats.org/officeDocument/2006/relationships/tags" Target="../tags/tag170.xml"/><Relationship Id="rId5" Type="http://schemas.openxmlformats.org/officeDocument/2006/relationships/tags" Target="../tags/tag169.xml"/><Relationship Id="rId4" Type="http://schemas.openxmlformats.org/officeDocument/2006/relationships/tags" Target="../tags/tag168.xml"/><Relationship Id="rId3" Type="http://schemas.openxmlformats.org/officeDocument/2006/relationships/tags" Target="../tags/tag167.xml"/><Relationship Id="rId2" Type="http://schemas.openxmlformats.org/officeDocument/2006/relationships/tags" Target="../tags/tag166.xml"/><Relationship Id="rId14" Type="http://schemas.openxmlformats.org/officeDocument/2006/relationships/tags" Target="../tags/tag178.xml"/><Relationship Id="rId13" Type="http://schemas.openxmlformats.org/officeDocument/2006/relationships/tags" Target="../tags/tag177.xml"/><Relationship Id="rId12" Type="http://schemas.openxmlformats.org/officeDocument/2006/relationships/tags" Target="../tags/tag176.xml"/><Relationship Id="rId11" Type="http://schemas.openxmlformats.org/officeDocument/2006/relationships/tags" Target="../tags/tag175.xml"/><Relationship Id="rId10" Type="http://schemas.openxmlformats.org/officeDocument/2006/relationships/tags" Target="../tags/tag174.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86.xml"/><Relationship Id="rId8" Type="http://schemas.openxmlformats.org/officeDocument/2006/relationships/tags" Target="../tags/tag185.xml"/><Relationship Id="rId7" Type="http://schemas.openxmlformats.org/officeDocument/2006/relationships/tags" Target="../tags/tag184.xml"/><Relationship Id="rId6" Type="http://schemas.openxmlformats.org/officeDocument/2006/relationships/tags" Target="../tags/tag183.xml"/><Relationship Id="rId5" Type="http://schemas.openxmlformats.org/officeDocument/2006/relationships/tags" Target="../tags/tag182.xml"/><Relationship Id="rId4" Type="http://schemas.openxmlformats.org/officeDocument/2006/relationships/tags" Target="../tags/tag181.xml"/><Relationship Id="rId3" Type="http://schemas.openxmlformats.org/officeDocument/2006/relationships/tags" Target="../tags/tag180.xml"/><Relationship Id="rId2" Type="http://schemas.openxmlformats.org/officeDocument/2006/relationships/tags" Target="../tags/tag179.xml"/><Relationship Id="rId11" Type="http://schemas.openxmlformats.org/officeDocument/2006/relationships/tags" Target="../tags/tag188.xml"/><Relationship Id="rId10" Type="http://schemas.openxmlformats.org/officeDocument/2006/relationships/tags" Target="../tags/tag187.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0" Type="http://schemas.openxmlformats.org/officeDocument/2006/relationships/tags" Target="../tags/tag2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2" Type="http://schemas.openxmlformats.org/officeDocument/2006/relationships/tags" Target="../tags/tag35.xml"/><Relationship Id="rId11" Type="http://schemas.openxmlformats.org/officeDocument/2006/relationships/tags" Target="../tags/tag34.xml"/><Relationship Id="rId10" Type="http://schemas.openxmlformats.org/officeDocument/2006/relationships/tags" Target="../tags/tag33.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1" Type="http://schemas.openxmlformats.org/officeDocument/2006/relationships/tags" Target="../tags/tag45.xml"/><Relationship Id="rId10" Type="http://schemas.openxmlformats.org/officeDocument/2006/relationships/tags" Target="../tags/tag44.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tags" Target="../tags/tag55.xml"/><Relationship Id="rId10" Type="http://schemas.openxmlformats.org/officeDocument/2006/relationships/tags" Target="../tags/tag5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80.xml"/><Relationship Id="rId8" Type="http://schemas.openxmlformats.org/officeDocument/2006/relationships/tags" Target="../tags/tag79.xml"/><Relationship Id="rId7" Type="http://schemas.openxmlformats.org/officeDocument/2006/relationships/tags" Target="../tags/tag78.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1" Type="http://schemas.openxmlformats.org/officeDocument/2006/relationships/tags" Target="../tags/tag82.xml"/><Relationship Id="rId10" Type="http://schemas.openxmlformats.org/officeDocument/2006/relationships/tags" Target="../tags/tag81.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0" Type="http://schemas.openxmlformats.org/officeDocument/2006/relationships/tags" Target="../tags/tag9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userDrawn="1">
  <p:cSld name="标题幻灯片">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299949" y="3148007"/>
            <a:ext cx="6422977" cy="916576"/>
          </a:xfrm>
        </p:spPr>
        <p:txBody>
          <a:bodyPr anchor="t">
            <a:normAutofit/>
          </a:bodyPr>
          <a:lstStyle>
            <a:lvl1pPr marL="0" indent="0" algn="l">
              <a:buNone/>
              <a:defRPr sz="3600" baseline="0">
                <a:solidFill>
                  <a:schemeClr val="tx1">
                    <a:lumMod val="85000"/>
                    <a:lumOff val="15000"/>
                  </a:schemeClr>
                </a:solidFill>
                <a:latin typeface="(使用中文字体)"/>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299949" y="1532709"/>
            <a:ext cx="6422977" cy="1495696"/>
          </a:xfrm>
        </p:spPr>
        <p:txBody>
          <a:bodyPr anchor="b">
            <a:normAutofit/>
          </a:bodyPr>
          <a:lstStyle>
            <a:lvl1pPr algn="l">
              <a:defRPr sz="4800" baseline="0">
                <a:solidFill>
                  <a:schemeClr val="accent1"/>
                </a:solidFill>
                <a:latin typeface="(使用中文字体)"/>
                <a:ea typeface="汉仪旗黑-85S" panose="00020600040101010101" pitchFamily="18" charset="-122"/>
              </a:defRPr>
            </a:lvl1pPr>
          </a:lstStyle>
          <a:p>
            <a:r>
              <a:rPr lang="zh-CN" altLang="en-US" dirty="0"/>
              <a:t>单击此处编辑标题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299949" y="4204426"/>
            <a:ext cx="1800000" cy="450000"/>
          </a:xfrm>
        </p:spPr>
        <p:txBody>
          <a:bodyPr vert="horz" anchor="ctr">
            <a:normAutofit/>
          </a:bodyPr>
          <a:lstStyle>
            <a:lvl1pPr marL="0" indent="0" algn="l">
              <a:buNone/>
              <a:defRPr sz="2000" b="0" baseline="0">
                <a:solidFill>
                  <a:schemeClr val="tx1">
                    <a:lumMod val="85000"/>
                    <a:lumOff val="15000"/>
                  </a:schemeClr>
                </a:solidFill>
                <a:latin typeface="(使用中文字体)"/>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299949" y="4724278"/>
            <a:ext cx="1800000" cy="450000"/>
          </a:xfrm>
        </p:spPr>
        <p:txBody>
          <a:bodyPr vert="horz" anchor="ctr">
            <a:normAutofit/>
          </a:bodyPr>
          <a:lstStyle>
            <a:lvl1pPr marL="0" indent="0" algn="l">
              <a:buNone/>
              <a:defRPr sz="2000" b="0" baseline="0">
                <a:solidFill>
                  <a:schemeClr val="tx1">
                    <a:lumMod val="85000"/>
                    <a:lumOff val="15000"/>
                  </a:schemeClr>
                </a:solidFill>
                <a:latin typeface="(使用中文字体)"/>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9" name="任意多边形: 形状 8"/>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9"/>
            </p:custDataLst>
          </p:nvPr>
        </p:nvSpPr>
        <p:spPr>
          <a:xfrm>
            <a:off x="669930" y="952508"/>
            <a:ext cx="10852237" cy="5388907"/>
          </a:xfrm>
        </p:spPr>
        <p:txBody>
          <a:bodyPr/>
          <a:lstStyle>
            <a:lvl1pPr>
              <a:defRPr baseline="0">
                <a:latin typeface="(使用中文字体)"/>
                <a:ea typeface="微软雅黑" panose="020B0503020204020204" charset="-122"/>
              </a:defRPr>
            </a:lvl1pPr>
            <a:lvl2pPr>
              <a:defRPr baseline="0">
                <a:latin typeface="(使用中文字体)"/>
                <a:ea typeface="微软雅黑" panose="020B0503020204020204" charset="-122"/>
              </a:defRPr>
            </a:lvl2pPr>
            <a:lvl3pPr>
              <a:defRPr baseline="0">
                <a:latin typeface="(使用中文字体)"/>
                <a:ea typeface="微软雅黑" panose="020B0503020204020204" charset="-122"/>
              </a:defRPr>
            </a:lvl3pPr>
            <a:lvl4pPr>
              <a:defRPr baseline="0">
                <a:latin typeface="(使用中文字体)"/>
                <a:ea typeface="微软雅黑" panose="020B0503020204020204" charset="-122"/>
              </a:defRPr>
            </a:lvl4pPr>
            <a:lvl5pPr>
              <a:defRPr baseline="0">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13" name="标题 1"/>
          <p:cNvSpPr>
            <a:spLocks noGrp="1"/>
          </p:cNvSpPr>
          <p:nvPr>
            <p:ph type="ctrTitle" hasCustomPrompt="1"/>
            <p:custDataLst>
              <p:tags r:id="rId2"/>
            </p:custDataLst>
          </p:nvPr>
        </p:nvSpPr>
        <p:spPr>
          <a:xfrm>
            <a:off x="3669007" y="1830258"/>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3" name="任意多边形: 形状 2"/>
          <p:cNvSpPr/>
          <p:nvPr>
            <p:custDataLst>
              <p:tags r:id="rId3"/>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4"/>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flipH="1">
            <a:off x="421640" y="45281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flipH="1">
            <a:off x="-3175" y="43192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flipH="1">
            <a:off x="2513330" y="45281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flipH="1">
            <a:off x="3625850" y="63277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10"/>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1"/>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2"/>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3"/>
            </p:custDataLst>
          </p:nvPr>
        </p:nvSpPr>
        <p:spPr/>
        <p:txBody>
          <a:bodyPr/>
          <a:lstStyle/>
          <a:p>
            <a:endParaRPr lang="zh-CN" altLang="en-US" dirty="0"/>
          </a:p>
        </p:txBody>
      </p:sp>
      <p:sp>
        <p:nvSpPr>
          <p:cNvPr id="17" name="灯片编号占位符 16"/>
          <p:cNvSpPr>
            <a:spLocks noGrp="1"/>
          </p:cNvSpPr>
          <p:nvPr>
            <p:ph type="sldNum" sz="quarter" idx="21"/>
            <p:custDataLst>
              <p:tags r:id="rId14"/>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grpSp>
        <p:nvGrpSpPr>
          <p:cNvPr id="6" name="组合 5"/>
          <p:cNvGrpSpPr/>
          <p:nvPr>
            <p:custDataLst>
              <p:tags r:id="rId2"/>
            </p:custDataLst>
          </p:nvPr>
        </p:nvGrpSpPr>
        <p:grpSpPr>
          <a:xfrm>
            <a:off x="10045700" y="0"/>
            <a:ext cx="2146300" cy="1818898"/>
            <a:chOff x="9197975" y="4321175"/>
            <a:chExt cx="2997200" cy="2540000"/>
          </a:xfrm>
        </p:grpSpPr>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flipV="1">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grpSp>
      <p:sp>
        <p:nvSpPr>
          <p:cNvPr id="9" name="任意多边形: 形状 8"/>
          <p:cNvSpPr/>
          <p:nvPr>
            <p:custDataLst>
              <p:tags r:id="rId5"/>
            </p:custDataLst>
          </p:nvPr>
        </p:nvSpPr>
        <p:spPr>
          <a:xfrm flipH="1">
            <a:off x="139065" y="5807710"/>
            <a:ext cx="694690" cy="96583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dirty="0"/>
          </a:p>
        </p:txBody>
      </p:sp>
      <p:sp>
        <p:nvSpPr>
          <p:cNvPr id="10" name="任意多边形: 形状 9"/>
          <p:cNvSpPr/>
          <p:nvPr>
            <p:custDataLst>
              <p:tags r:id="rId6"/>
            </p:custDataLst>
          </p:nvPr>
        </p:nvSpPr>
        <p:spPr>
          <a:xfrm flipH="1">
            <a:off x="-3175" y="5612765"/>
            <a:ext cx="1073150" cy="1235075"/>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2" name="标题 1"/>
          <p:cNvSpPr>
            <a:spLocks noGrp="1"/>
          </p:cNvSpPr>
          <p:nvPr>
            <p:ph type="title"/>
            <p:custDataLst>
              <p:tags r:id="rId7"/>
            </p:custDataLst>
          </p:nvPr>
        </p:nvSpPr>
        <p:spPr/>
        <p:txBody>
          <a:bodyPr/>
          <a:lstStyle>
            <a:lvl1pPr>
              <a:defRPr baseline="0">
                <a:latin typeface="(使用中文字体)"/>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custDataLst>
              <p:tags r:id="rId3"/>
            </p:custDataLst>
          </p:nvPr>
        </p:nvSpPr>
        <p:spPr>
          <a:xfrm>
            <a:off x="10905977" y="509286"/>
            <a:ext cx="917002" cy="626729"/>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lumMod val="40000"/>
              <a:lumOff val="60000"/>
              <a:alpha val="80000"/>
            </a:schemeClr>
          </a:solidFill>
          <a:ln w="6350" cap="flat">
            <a:noFill/>
            <a:prstDash val="solid"/>
            <a:miter/>
          </a:ln>
        </p:spPr>
        <p:txBody>
          <a:bodyPr rtlCol="0" anchor="ctr"/>
          <a:lstStyle/>
          <a:p>
            <a:endParaRPr lang="zh-CN" altLang="en-US"/>
          </a:p>
        </p:txBody>
      </p:sp>
      <p:sp>
        <p:nvSpPr>
          <p:cNvPr id="10" name="任意多边形: 形状 9"/>
          <p:cNvSpPr/>
          <p:nvPr>
            <p:custDataLst>
              <p:tags r:id="rId4"/>
            </p:custDataLst>
          </p:nvPr>
        </p:nvSpPr>
        <p:spPr>
          <a:xfrm>
            <a:off x="11244630" y="304775"/>
            <a:ext cx="655316" cy="1018159"/>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40000"/>
              <a:lumOff val="60000"/>
              <a:alpha val="39000"/>
            </a:schemeClr>
          </a:solidFill>
          <a:ln w="6350" cap="flat">
            <a:noFill/>
            <a:prstDash val="solid"/>
            <a:miter/>
          </a:ln>
        </p:spPr>
        <p:txBody>
          <a:bodyPr rtlCol="0" anchor="ctr"/>
          <a:lstStyle/>
          <a:p>
            <a:endParaRPr lang="zh-CN" altLang="en-US">
              <a:solidFill>
                <a:srgbClr val="FF0000"/>
              </a:solidFill>
            </a:endParaRPr>
          </a:p>
        </p:txBody>
      </p:sp>
      <p:sp>
        <p:nvSpPr>
          <p:cNvPr id="11" name="任意多边形: 形状 10"/>
          <p:cNvSpPr/>
          <p:nvPr>
            <p:custDataLst>
              <p:tags r:id="rId5"/>
            </p:custDataLst>
          </p:nvPr>
        </p:nvSpPr>
        <p:spPr>
          <a:xfrm flipH="1" flipV="1">
            <a:off x="369020" y="5721985"/>
            <a:ext cx="917002" cy="626729"/>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lumMod val="40000"/>
              <a:lumOff val="60000"/>
              <a:alpha val="80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flipH="1" flipV="1">
            <a:off x="292053" y="5535066"/>
            <a:ext cx="655316" cy="1018159"/>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40000"/>
              <a:lumOff val="60000"/>
              <a:alpha val="39000"/>
            </a:schemeClr>
          </a:solidFill>
          <a:ln w="6350" cap="flat">
            <a:noFill/>
            <a:prstDash val="solid"/>
            <a:miter/>
          </a:ln>
        </p:spPr>
        <p:txBody>
          <a:bodyPr rtlCol="0" anchor="ctr"/>
          <a:lstStyle/>
          <a:p>
            <a:endParaRPr lang="zh-CN" altLang="en-US">
              <a:solidFill>
                <a:srgbClr val="FF0000"/>
              </a:solidFill>
            </a:endParaRPr>
          </a:p>
        </p:txBody>
      </p:sp>
      <p:sp>
        <p:nvSpPr>
          <p:cNvPr id="2" name="标题 1"/>
          <p:cNvSpPr>
            <a:spLocks noGrp="1"/>
          </p:cNvSpPr>
          <p:nvPr>
            <p:ph type="title" hasCustomPrompt="1"/>
            <p:custDataLst>
              <p:tags r:id="rId7"/>
            </p:custDataLst>
          </p:nvPr>
        </p:nvSpPr>
        <p:spPr>
          <a:xfrm>
            <a:off x="1281600" y="1249200"/>
            <a:ext cx="9626400" cy="723600"/>
          </a:xfrm>
        </p:spPr>
        <p:txBody>
          <a:bodyPr anchor="ctr"/>
          <a:lstStyle>
            <a:lvl1pPr>
              <a:defRPr sz="3200" baseline="0">
                <a:latin typeface="(使用中文字体)"/>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latin typeface="(使用中文字体)"/>
                <a:ea typeface="微软雅黑" panose="020B0503020204020204" charset="-122"/>
              </a:defRPr>
            </a:lvl1pPr>
            <a:lvl2pPr>
              <a:defRPr baseline="0">
                <a:latin typeface="(使用中文字体)"/>
                <a:ea typeface="微软雅黑" panose="020B0503020204020204" charset="-122"/>
              </a:defRPr>
            </a:lvl2pPr>
            <a:lvl3pPr>
              <a:defRPr baseline="0">
                <a:latin typeface="(使用中文字体)"/>
                <a:ea typeface="微软雅黑" panose="020B0503020204020204" charset="-122"/>
              </a:defRPr>
            </a:lvl3pPr>
            <a:lvl4pPr>
              <a:defRPr baseline="0">
                <a:latin typeface="(使用中文字体)"/>
                <a:ea typeface="微软雅黑" panose="020B0503020204020204" charset="-122"/>
              </a:defRPr>
            </a:lvl4pPr>
            <a:lvl5pPr>
              <a:defRPr baseline="0">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任意多边形: 形状 9"/>
          <p:cNvSpPr/>
          <p:nvPr>
            <p:custDataLst>
              <p:tags r:id="rId2"/>
            </p:custDataLst>
          </p:nvPr>
        </p:nvSpPr>
        <p:spPr>
          <a:xfrm>
            <a:off x="11407198" y="6129054"/>
            <a:ext cx="654320" cy="662299"/>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3"/>
            </p:custDataLst>
          </p:nvPr>
        </p:nvSpPr>
        <p:spPr>
          <a:xfrm>
            <a:off x="11253593" y="6063223"/>
            <a:ext cx="941582" cy="79795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2" name="任意多边形: 形状 11"/>
          <p:cNvSpPr/>
          <p:nvPr>
            <p:custDataLst>
              <p:tags r:id="rId4"/>
            </p:custDataLst>
          </p:nvPr>
        </p:nvSpPr>
        <p:spPr>
          <a:xfrm>
            <a:off x="10800556" y="6129054"/>
            <a:ext cx="600458" cy="73212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3" name="任意多边形: 形状 12"/>
          <p:cNvSpPr/>
          <p:nvPr>
            <p:custDataLst>
              <p:tags r:id="rId5"/>
            </p:custDataLst>
          </p:nvPr>
        </p:nvSpPr>
        <p:spPr>
          <a:xfrm>
            <a:off x="10378440" y="6695599"/>
            <a:ext cx="672274" cy="165575"/>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4" name="任意多边形: 形状 13"/>
          <p:cNvSpPr/>
          <p:nvPr>
            <p:custDataLst>
              <p:tags r:id="rId6"/>
            </p:custDataLst>
          </p:nvPr>
        </p:nvSpPr>
        <p:spPr>
          <a:xfrm flipH="1">
            <a:off x="11146759" y="3810"/>
            <a:ext cx="638747" cy="776803"/>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15" name="任意多边形: 形状 14"/>
          <p:cNvSpPr/>
          <p:nvPr>
            <p:custDataLst>
              <p:tags r:id="rId7"/>
            </p:custDataLst>
          </p:nvPr>
        </p:nvSpPr>
        <p:spPr>
          <a:xfrm flipH="1">
            <a:off x="11146759" y="3810"/>
            <a:ext cx="1042066" cy="1131301"/>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6" name="任意多边形: 形状 15"/>
          <p:cNvSpPr/>
          <p:nvPr>
            <p:custDataLst>
              <p:tags r:id="rId8"/>
            </p:custDataLst>
          </p:nvPr>
        </p:nvSpPr>
        <p:spPr>
          <a:xfrm flipH="1">
            <a:off x="11550078" y="3810"/>
            <a:ext cx="638747" cy="963681"/>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矩形 7"/>
          <p:cNvSpPr/>
          <p:nvPr>
            <p:custDataLst>
              <p:tags r:id="rId9"/>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10"/>
            </p:custDataLst>
          </p:nvPr>
        </p:nvSpPr>
        <p:spPr>
          <a:xfrm>
            <a:off x="583200" y="770400"/>
            <a:ext cx="3960000" cy="882000"/>
          </a:xfrm>
        </p:spPr>
        <p:txBody>
          <a:bodyPr anchor="ctr"/>
          <a:lstStyle>
            <a:lvl1pPr>
              <a:defRPr sz="3600" baseline="0">
                <a:solidFill>
                  <a:schemeClr val="bg1"/>
                </a:solidFill>
                <a:latin typeface="(使用中文字体)"/>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1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a:lstStyle/>
          <a:p>
            <a:endParaRPr lang="zh-CN" altLang="en-US" dirty="0"/>
          </a:p>
        </p:txBody>
      </p:sp>
      <p:sp>
        <p:nvSpPr>
          <p:cNvPr id="5" name="灯片编号占位符 4"/>
          <p:cNvSpPr>
            <a:spLocks noGrp="1"/>
          </p:cNvSpPr>
          <p:nvPr>
            <p:ph type="sldNum" sz="quarter" idx="12"/>
            <p:custDataLst>
              <p:tags r:id="rId13"/>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4"/>
            </p:custDataLst>
          </p:nvPr>
        </p:nvSpPr>
        <p:spPr>
          <a:xfrm>
            <a:off x="586800" y="1764000"/>
            <a:ext cx="3956400" cy="4093200"/>
          </a:xfrm>
        </p:spPr>
        <p:txBody>
          <a:bodyPr/>
          <a:lstStyle>
            <a:lvl1pPr>
              <a:defRPr baseline="0">
                <a:solidFill>
                  <a:schemeClr val="bg1"/>
                </a:solidFill>
                <a:latin typeface="(使用中文字体)"/>
                <a:ea typeface="微软雅黑" panose="020B0503020204020204" charset="-122"/>
              </a:defRPr>
            </a:lvl1pPr>
            <a:lvl2pPr>
              <a:defRPr baseline="0">
                <a:solidFill>
                  <a:schemeClr val="bg1"/>
                </a:solidFill>
                <a:latin typeface="(使用中文字体)"/>
                <a:ea typeface="微软雅黑" panose="020B0503020204020204" charset="-122"/>
              </a:defRPr>
            </a:lvl2pPr>
            <a:lvl3pPr>
              <a:defRPr baseline="0">
                <a:solidFill>
                  <a:schemeClr val="bg1"/>
                </a:solidFill>
                <a:latin typeface="(使用中文字体)"/>
                <a:ea typeface="微软雅黑" panose="020B0503020204020204" charset="-122"/>
              </a:defRPr>
            </a:lvl3pPr>
            <a:lvl4pPr>
              <a:defRPr baseline="0">
                <a:solidFill>
                  <a:schemeClr val="bg1"/>
                </a:solidFill>
                <a:latin typeface="(使用中文字体)"/>
                <a:ea typeface="微软雅黑" panose="020B0503020204020204" charset="-122"/>
              </a:defRPr>
            </a:lvl4pPr>
            <a:lvl5pPr>
              <a:defRPr baseline="0">
                <a:solidFill>
                  <a:schemeClr val="bg1"/>
                </a:solidFill>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5"/>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grpSp>
        <p:nvGrpSpPr>
          <p:cNvPr id="11" name="组合 10"/>
          <p:cNvGrpSpPr/>
          <p:nvPr>
            <p:custDataLst>
              <p:tags r:id="rId2"/>
            </p:custDataLst>
          </p:nvPr>
        </p:nvGrpSpPr>
        <p:grpSpPr>
          <a:xfrm flipH="1" flipV="1">
            <a:off x="0" y="5602097"/>
            <a:ext cx="1226065" cy="1255903"/>
            <a:chOff x="10969109" y="-3175"/>
            <a:chExt cx="1226065" cy="1255903"/>
          </a:xfrm>
        </p:grpSpPr>
        <p:sp>
          <p:nvSpPr>
            <p:cNvPr id="12" name="任意多边形: 形状 11"/>
            <p:cNvSpPr/>
            <p:nvPr>
              <p:custDataLst>
                <p:tags r:id="rId3"/>
              </p:custDataLst>
            </p:nvPr>
          </p:nvSpPr>
          <p:spPr>
            <a:xfrm>
              <a:off x="10969109" y="249091"/>
              <a:ext cx="1131126" cy="773072"/>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4"/>
              </p:custDataLst>
            </p:nvPr>
          </p:nvSpPr>
          <p:spPr>
            <a:xfrm>
              <a:off x="11386839" y="-3175"/>
              <a:ext cx="808335" cy="1255903"/>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grpSp>
      <p:sp>
        <p:nvSpPr>
          <p:cNvPr id="10" name="矩形 9"/>
          <p:cNvSpPr/>
          <p:nvPr>
            <p:custDataLst>
              <p:tags r:id="rId5"/>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6"/>
            </p:custDataLst>
          </p:nvPr>
        </p:nvSpPr>
        <p:spPr>
          <a:xfrm>
            <a:off x="612000" y="781200"/>
            <a:ext cx="10976400" cy="626400"/>
          </a:xfrm>
        </p:spPr>
        <p:txBody>
          <a:bodyPr anchor="ctr"/>
          <a:lstStyle>
            <a:lvl1pPr algn="ctr">
              <a:defRPr sz="3600" baseline="0">
                <a:solidFill>
                  <a:schemeClr val="bg1"/>
                </a:solidFill>
                <a:latin typeface="(使用中文字体)"/>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bg1"/>
                </a:solidFill>
                <a:latin typeface="(使用中文字体)"/>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latin typeface="(使用中文字体)"/>
                <a:ea typeface="微软雅黑" panose="020B0503020204020204" charset="-122"/>
              </a:defRPr>
            </a:lvl1pPr>
            <a:lvl2pPr>
              <a:defRPr baseline="0">
                <a:latin typeface="(使用中文字体)"/>
                <a:ea typeface="微软雅黑" panose="020B0503020204020204" charset="-122"/>
              </a:defRPr>
            </a:lvl2pPr>
            <a:lvl3pPr>
              <a:defRPr baseline="0">
                <a:latin typeface="(使用中文字体)"/>
                <a:ea typeface="微软雅黑" panose="020B0503020204020204" charset="-122"/>
              </a:defRPr>
            </a:lvl3pPr>
            <a:lvl4pPr>
              <a:defRPr baseline="0">
                <a:latin typeface="(使用中文字体)"/>
                <a:ea typeface="微软雅黑" panose="020B0503020204020204" charset="-122"/>
              </a:defRPr>
            </a:lvl4pPr>
            <a:lvl5pPr>
              <a:defRPr baseline="0">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0" name="组合 9"/>
          <p:cNvGrpSpPr/>
          <p:nvPr>
            <p:custDataLst>
              <p:tags r:id="rId2"/>
            </p:custDataLst>
          </p:nvPr>
        </p:nvGrpSpPr>
        <p:grpSpPr>
          <a:xfrm>
            <a:off x="10969109" y="-3175"/>
            <a:ext cx="1226065" cy="1255903"/>
            <a:chOff x="10969109" y="-3175"/>
            <a:chExt cx="1226065" cy="1255903"/>
          </a:xfrm>
        </p:grpSpPr>
        <p:sp>
          <p:nvSpPr>
            <p:cNvPr id="11" name="任意多边形: 形状 10"/>
            <p:cNvSpPr/>
            <p:nvPr>
              <p:custDataLst>
                <p:tags r:id="rId3"/>
              </p:custDataLst>
            </p:nvPr>
          </p:nvSpPr>
          <p:spPr>
            <a:xfrm>
              <a:off x="10969109" y="249091"/>
              <a:ext cx="1131126" cy="773072"/>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2" name="任意多边形: 形状 11"/>
            <p:cNvSpPr/>
            <p:nvPr>
              <p:custDataLst>
                <p:tags r:id="rId4"/>
              </p:custDataLst>
            </p:nvPr>
          </p:nvSpPr>
          <p:spPr>
            <a:xfrm>
              <a:off x="11386839" y="-3175"/>
              <a:ext cx="808335" cy="1255903"/>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grpSp>
      <p:sp>
        <p:nvSpPr>
          <p:cNvPr id="8" name="矩形 7"/>
          <p:cNvSpPr/>
          <p:nvPr>
            <p:custDataLst>
              <p:tags r:id="rId5"/>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6"/>
            </p:custDataLst>
          </p:nvPr>
        </p:nvSpPr>
        <p:spPr>
          <a:xfrm>
            <a:off x="604800" y="669600"/>
            <a:ext cx="10976400" cy="565200"/>
          </a:xfrm>
        </p:spPr>
        <p:txBody>
          <a:bodyPr anchor="ctr"/>
          <a:lstStyle>
            <a:lvl1pPr algn="ctr">
              <a:defRPr sz="3200" baseline="0">
                <a:latin typeface="(使用中文字体)"/>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lstStyle>
            <a:lvl1pPr>
              <a:defRPr baseline="0">
                <a:latin typeface="(使用中文字体)"/>
                <a:ea typeface="微软雅黑" panose="020B0503020204020204" charset="-122"/>
              </a:defRPr>
            </a:lvl1pPr>
            <a:lvl2pPr>
              <a:defRPr baseline="0">
                <a:latin typeface="(使用中文字体)"/>
                <a:ea typeface="微软雅黑" panose="020B0503020204020204" charset="-122"/>
              </a:defRPr>
            </a:lvl2pPr>
            <a:lvl3pPr>
              <a:defRPr baseline="0">
                <a:latin typeface="(使用中文字体)"/>
                <a:ea typeface="微软雅黑" panose="020B0503020204020204" charset="-122"/>
              </a:defRPr>
            </a:lvl3pPr>
            <a:lvl4pPr>
              <a:defRPr baseline="0">
                <a:latin typeface="(使用中文字体)"/>
                <a:ea typeface="微软雅黑" panose="020B0503020204020204" charset="-122"/>
              </a:defRPr>
            </a:lvl4pPr>
            <a:lvl5pPr>
              <a:defRPr baseline="0">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lstStyle>
            <a:lvl1pPr>
              <a:defRPr baseline="0">
                <a:solidFill>
                  <a:schemeClr val="bg1"/>
                </a:solidFill>
                <a:latin typeface="(使用中文字体)"/>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2" name="任意多边形: 形状 11"/>
          <p:cNvSpPr/>
          <p:nvPr>
            <p:custDataLst>
              <p:tags r:id="rId2"/>
            </p:custDataLst>
          </p:nvPr>
        </p:nvSpPr>
        <p:spPr>
          <a:xfrm flipH="1">
            <a:off x="201914" y="6008982"/>
            <a:ext cx="1000305" cy="75848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4" name="任意多边形: 形状 13"/>
          <p:cNvSpPr/>
          <p:nvPr>
            <p:custDataLst>
              <p:tags r:id="rId3"/>
            </p:custDataLst>
          </p:nvPr>
        </p:nvSpPr>
        <p:spPr>
          <a:xfrm flipH="1">
            <a:off x="-3175" y="5933432"/>
            <a:ext cx="1440832" cy="914407"/>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5" name="任意多边形: 形状 14"/>
          <p:cNvSpPr/>
          <p:nvPr>
            <p:custDataLst>
              <p:tags r:id="rId4"/>
            </p:custDataLst>
          </p:nvPr>
        </p:nvSpPr>
        <p:spPr>
          <a:xfrm flipH="1">
            <a:off x="1211722" y="6008982"/>
            <a:ext cx="920906" cy="838627"/>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6" name="任意多边形: 形状 15"/>
          <p:cNvSpPr/>
          <p:nvPr>
            <p:custDataLst>
              <p:tags r:id="rId5"/>
            </p:custDataLst>
          </p:nvPr>
        </p:nvSpPr>
        <p:spPr>
          <a:xfrm flipH="1">
            <a:off x="1748815" y="6659768"/>
            <a:ext cx="1030961" cy="187841"/>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0" name="矩形 9"/>
          <p:cNvSpPr/>
          <p:nvPr>
            <p:custDataLst>
              <p:tags r:id="rId6"/>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bg1"/>
                </a:solidFill>
                <a:latin typeface="(使用中文字体)"/>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使用中文字体)"/>
                <a:ea typeface="微软雅黑" panose="020B0503020204020204" charset="-122"/>
              </a:defRPr>
            </a:lvl1pPr>
            <a:lvl2pPr>
              <a:defRPr baseline="0">
                <a:latin typeface="(使用中文字体)"/>
                <a:ea typeface="微软雅黑" panose="020B0503020204020204" charset="-122"/>
              </a:defRPr>
            </a:lvl2pPr>
            <a:lvl3pPr>
              <a:defRPr baseline="0">
                <a:latin typeface="(使用中文字体)"/>
                <a:ea typeface="微软雅黑" panose="020B0503020204020204" charset="-122"/>
              </a:defRPr>
            </a:lvl3pPr>
            <a:lvl4pPr>
              <a:defRPr baseline="0">
                <a:latin typeface="(使用中文字体)"/>
                <a:ea typeface="微软雅黑" panose="020B0503020204020204" charset="-122"/>
              </a:defRPr>
            </a:lvl4pPr>
            <a:lvl5pPr>
              <a:defRPr baseline="0">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使用中文字体)"/>
                <a:ea typeface="微软雅黑" panose="020B0503020204020204" charset="-122"/>
              </a:defRPr>
            </a:lvl1pPr>
            <a:lvl2pPr>
              <a:defRPr baseline="0">
                <a:latin typeface="(使用中文字体)"/>
                <a:ea typeface="微软雅黑" panose="020B0503020204020204" charset="-122"/>
              </a:defRPr>
            </a:lvl2pPr>
            <a:lvl3pPr>
              <a:defRPr baseline="0">
                <a:latin typeface="(使用中文字体)"/>
                <a:ea typeface="微软雅黑" panose="020B0503020204020204" charset="-122"/>
              </a:defRPr>
            </a:lvl3pPr>
            <a:lvl4pPr>
              <a:defRPr baseline="0">
                <a:latin typeface="(使用中文字体)"/>
                <a:ea typeface="微软雅黑" panose="020B0503020204020204" charset="-122"/>
              </a:defRPr>
            </a:lvl4pPr>
            <a:lvl5pPr>
              <a:defRPr baseline="0">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使用中文字体)"/>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使用中文字体)"/>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8" name="任意多边形: 形状 7"/>
          <p:cNvSpPr/>
          <p:nvPr>
            <p:custDataLst>
              <p:tags r:id="rId2"/>
            </p:custDataLst>
          </p:nvPr>
        </p:nvSpPr>
        <p:spPr>
          <a:xfrm>
            <a:off x="-3175" y="204129"/>
            <a:ext cx="986858" cy="1002879"/>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40000"/>
              <a:lumOff val="60000"/>
            </a:schemeClr>
          </a:solidFill>
          <a:ln w="6350" cap="flat">
            <a:noFill/>
            <a:prstDash val="solid"/>
            <a:miter/>
          </a:ln>
        </p:spPr>
        <p:txBody>
          <a:bodyPr rtlCol="0" anchor="ctr"/>
          <a:lstStyle/>
          <a:p>
            <a:endParaRPr lang="zh-CN" altLang="en-US"/>
          </a:p>
        </p:txBody>
      </p:sp>
      <p:sp>
        <p:nvSpPr>
          <p:cNvPr id="9" name="任意多边形: 形状 8"/>
          <p:cNvSpPr/>
          <p:nvPr>
            <p:custDataLst>
              <p:tags r:id="rId3"/>
            </p:custDataLst>
          </p:nvPr>
        </p:nvSpPr>
        <p:spPr>
          <a:xfrm>
            <a:off x="-3175" y="-3175"/>
            <a:ext cx="916368" cy="538286"/>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11" name="任意多边形: 形状 10"/>
          <p:cNvSpPr/>
          <p:nvPr>
            <p:custDataLst>
              <p:tags r:id="rId4"/>
            </p:custDataLst>
          </p:nvPr>
        </p:nvSpPr>
        <p:spPr>
          <a:xfrm flipH="1" flipV="1">
            <a:off x="11205142" y="5647817"/>
            <a:ext cx="986858" cy="1002879"/>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40000"/>
              <a:lumOff val="60000"/>
            </a:schemeClr>
          </a:solidFill>
          <a:ln w="6350" cap="flat">
            <a:noFill/>
            <a:prstDash val="solid"/>
            <a:miter/>
          </a:ln>
        </p:spPr>
        <p:txBody>
          <a:bodyPr rtlCol="0" anchor="ctr"/>
          <a:lstStyle/>
          <a:p>
            <a:endParaRPr lang="zh-CN" altLang="en-US"/>
          </a:p>
        </p:txBody>
      </p:sp>
      <p:sp>
        <p:nvSpPr>
          <p:cNvPr id="12" name="任意多边形: 形状 11"/>
          <p:cNvSpPr/>
          <p:nvPr>
            <p:custDataLst>
              <p:tags r:id="rId5"/>
            </p:custDataLst>
          </p:nvPr>
        </p:nvSpPr>
        <p:spPr>
          <a:xfrm flipH="1" flipV="1">
            <a:off x="11275632" y="6319714"/>
            <a:ext cx="916368" cy="538286"/>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10" name="矩形 9"/>
          <p:cNvSpPr/>
          <p:nvPr>
            <p:custDataLst>
              <p:tags r:id="rId6"/>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7"/>
            </p:custDataLst>
          </p:nvPr>
        </p:nvSpPr>
        <p:spPr>
          <a:xfrm>
            <a:off x="1522800" y="1339200"/>
            <a:ext cx="9144000" cy="2386800"/>
          </a:xfrm>
        </p:spPr>
        <p:txBody>
          <a:bodyPr anchor="b"/>
          <a:lstStyle>
            <a:lvl1pPr algn="ctr">
              <a:defRPr sz="6000" baseline="0">
                <a:latin typeface="(使用中文字体)"/>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latin typeface="(使用中文字体)"/>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5" name="任意多边形: 形状 14"/>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6" name="任意多边形: 形状 15"/>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7" name="任意多边形: 形状 16"/>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8" name="任意多边形: 形状 17"/>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使用中文字体)"/>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7"/>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8"/>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0"/>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userDrawn="1">
  <p:cSld name="节标题">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使用中文字体)"/>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使用中文字体)"/>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任意多边形: 形状 7"/>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9" name="任意多边形: 形状 8"/>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0" name="任意多边形: 形状 9"/>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使用中文字体)"/>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7"/>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8"/>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使用中文字体)"/>
                <a:ea typeface="微软雅黑" panose="020B0503020204020204" charset="-122"/>
              </a:defRPr>
            </a:lvl1pPr>
            <a:lvl2pPr>
              <a:lnSpc>
                <a:spcPct val="120000"/>
              </a:lnSpc>
              <a:defRPr sz="1600" baseline="0">
                <a:solidFill>
                  <a:schemeClr val="tx1">
                    <a:lumMod val="85000"/>
                    <a:lumOff val="15000"/>
                  </a:schemeClr>
                </a:solidFill>
                <a:latin typeface="(使用中文字体)"/>
                <a:ea typeface="微软雅黑" panose="020B0503020204020204" charset="-122"/>
              </a:defRPr>
            </a:lvl2pPr>
            <a:lvl3pPr>
              <a:lnSpc>
                <a:spcPct val="120000"/>
              </a:lnSpc>
              <a:defRPr sz="1600" baseline="0">
                <a:solidFill>
                  <a:schemeClr val="tx1">
                    <a:lumMod val="85000"/>
                    <a:lumOff val="15000"/>
                  </a:schemeClr>
                </a:solidFill>
                <a:latin typeface="(使用中文字体)"/>
                <a:ea typeface="微软雅黑" panose="020B0503020204020204" charset="-122"/>
              </a:defRPr>
            </a:lvl3pPr>
            <a:lvl4pPr>
              <a:lnSpc>
                <a:spcPct val="120000"/>
              </a:lnSpc>
              <a:defRPr sz="1600" baseline="0">
                <a:solidFill>
                  <a:schemeClr val="tx1">
                    <a:lumMod val="85000"/>
                    <a:lumOff val="15000"/>
                  </a:schemeClr>
                </a:solidFill>
                <a:latin typeface="(使用中文字体)"/>
                <a:ea typeface="微软雅黑" panose="020B0503020204020204" charset="-122"/>
              </a:defRPr>
            </a:lvl4pPr>
            <a:lvl5pPr>
              <a:lnSpc>
                <a:spcPct val="120000"/>
              </a:lnSpc>
              <a:defRPr sz="1600" baseline="0">
                <a:solidFill>
                  <a:schemeClr val="tx1">
                    <a:lumMod val="85000"/>
                    <a:lumOff val="15000"/>
                  </a:schemeClr>
                </a:solidFill>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任意多边形: 形状 9"/>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2" name="任意多边形: 形状 11"/>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3" name="任意多边形: 形状 12"/>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使用中文字体)"/>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7"/>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使用中文字体)"/>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8"/>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9"/>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0"/>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1"/>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2"/>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3"/>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汉仪旗黑-85S" panose="00020600040101010101" pitchFamily="18"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任意多边形: 形状 4"/>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日期占位符 1"/>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7"/>
            </p:custDataLst>
          </p:nvPr>
        </p:nvSpPr>
        <p:spPr/>
        <p:txBody>
          <a:bodyPr/>
          <a:lstStyle/>
          <a:p>
            <a:endParaRPr lang="zh-CN" altLang="en-US"/>
          </a:p>
        </p:txBody>
      </p:sp>
      <p:sp>
        <p:nvSpPr>
          <p:cNvPr id="4" name="灯片编号占位符 3"/>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8" name="任意多边形: 形状 7"/>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9" name="任意多边形: 形状 8"/>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0" name="任意多边形: 形状 9"/>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使用中文字体)"/>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7"/>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8"/>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使用中文字体)"/>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9"/>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0"/>
            </p:custDataLst>
          </p:nvPr>
        </p:nvSpPr>
        <p:spPr/>
        <p:txBody>
          <a:bodyPr/>
          <a:lstStyle/>
          <a:p>
            <a:endParaRPr lang="zh-CN" altLang="en-US" dirty="0"/>
          </a:p>
        </p:txBody>
      </p:sp>
      <p:sp>
        <p:nvSpPr>
          <p:cNvPr id="7" name="灯片编号占位符 6"/>
          <p:cNvSpPr>
            <a:spLocks noGrp="1"/>
          </p:cNvSpPr>
          <p:nvPr>
            <p:ph type="sldNum" sz="quarter" idx="12"/>
            <p:custDataLst>
              <p:tags r:id="rId11"/>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9" name="任意多边形: 形状 8"/>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竖排标题 1"/>
          <p:cNvSpPr>
            <a:spLocks noGrp="1"/>
          </p:cNvSpPr>
          <p:nvPr>
            <p:ph type="title" orient="vert"/>
            <p:custDataLst>
              <p:tags r:id="rId6"/>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使用中文字体)"/>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7"/>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使用中文字体)"/>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使用中文字体)"/>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使用中文字体)"/>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使用中文字体)"/>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使用中文字体)"/>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8"/>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0"/>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94.xml"/><Relationship Id="rId23" Type="http://schemas.openxmlformats.org/officeDocument/2006/relationships/tags" Target="../tags/tag193.xml"/><Relationship Id="rId22" Type="http://schemas.openxmlformats.org/officeDocument/2006/relationships/tags" Target="../tags/tag192.xml"/><Relationship Id="rId21" Type="http://schemas.openxmlformats.org/officeDocument/2006/relationships/tags" Target="../tags/tag191.xml"/><Relationship Id="rId20" Type="http://schemas.openxmlformats.org/officeDocument/2006/relationships/tags" Target="../tags/tag190.xml"/><Relationship Id="rId2" Type="http://schemas.openxmlformats.org/officeDocument/2006/relationships/slideLayout" Target="../slideLayouts/slideLayout2.xml"/><Relationship Id="rId19" Type="http://schemas.openxmlformats.org/officeDocument/2006/relationships/tags" Target="../tags/tag18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使用中文字体)"/>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使用中文字体)"/>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使用中文字体)"/>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使用中文字体)"/>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使用中文字体)"/>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使用中文字体)"/>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195.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8.xml"/><Relationship Id="rId2" Type="http://schemas.openxmlformats.org/officeDocument/2006/relationships/tags" Target="../tags/tag204.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8.xml"/><Relationship Id="rId2" Type="http://schemas.openxmlformats.org/officeDocument/2006/relationships/tags" Target="../tags/tag205.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0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20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20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20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2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2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19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9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9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19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20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0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20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8.xml"/><Relationship Id="rId2" Type="http://schemas.openxmlformats.org/officeDocument/2006/relationships/tags" Target="../tags/tag203.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2664460" y="1842135"/>
            <a:ext cx="6863715" cy="1783715"/>
          </a:xfrm>
        </p:spPr>
        <p:txBody>
          <a:bodyPr>
            <a:normAutofit fontScale="90000"/>
          </a:bodyPr>
          <a:p>
            <a:r>
              <a:rPr lang="en-US" altLang="zh-CN" sz="6600"/>
              <a:t>react-router-dom</a:t>
            </a:r>
            <a:br>
              <a:rPr lang="en-US" altLang="zh-CN" sz="6600"/>
            </a:br>
            <a:r>
              <a:rPr lang="zh-CN" altLang="en-US" sz="6600"/>
              <a:t>路由使用</a:t>
            </a:r>
            <a:endParaRPr lang="zh-CN" altLang="en-US" sz="6600"/>
          </a:p>
        </p:txBody>
      </p:sp>
      <p:sp>
        <p:nvSpPr>
          <p:cNvPr id="6" name="标题 1"/>
          <p:cNvSpPr>
            <a:spLocks noGrp="1"/>
          </p:cNvSpPr>
          <p:nvPr/>
        </p:nvSpPr>
        <p:spPr>
          <a:xfrm>
            <a:off x="3785870" y="4356100"/>
            <a:ext cx="4621530" cy="469900"/>
          </a:xfrm>
          <a:prstGeom prst="rect">
            <a:avLst/>
          </a:prstGeom>
        </p:spPr>
        <p:txBody>
          <a:bodyPr vert="horz" lIns="100800" tIns="39600" rIns="75600" bIns="39600" rtlCol="0" anchor="b" anchorCtr="0">
            <a:normAutofit fontScale="80000"/>
          </a:bodyPr>
          <a:lstStyle>
            <a:lvl1pPr marL="0" indent="0" algn="ctr" defTabSz="914400" rtl="0" eaLnBrk="1" fontAlgn="auto" latinLnBrk="0" hangingPunct="1">
              <a:lnSpc>
                <a:spcPct val="100000"/>
              </a:lnSpc>
              <a:spcBef>
                <a:spcPct val="0"/>
              </a:spcBef>
              <a:buFont typeface="Arial" panose="020B0604020202020204" pitchFamily="34" charset="0"/>
              <a:buNone/>
              <a:defRPr sz="8800" b="1" u="none" strike="noStrike" kern="1200" cap="none" spc="200" normalizeH="0" baseline="0">
                <a:solidFill>
                  <a:schemeClr val="accent1"/>
                </a:solidFill>
                <a:uFillTx/>
                <a:latin typeface="Arial" panose="020B0604020202020204" pitchFamily="34" charset="0"/>
                <a:ea typeface="汉仪旗黑-85S" panose="00020600040101010101" pitchFamily="18" charset="-122"/>
                <a:cs typeface="+mj-cs"/>
              </a:defRPr>
            </a:lvl1pPr>
          </a:lstStyle>
          <a:p>
            <a:r>
              <a:rPr lang="zh-CN" altLang="en-US" sz="2800"/>
              <a:t>李冬冬</a:t>
            </a:r>
            <a:endParaRPr lang="zh-CN" altLang="en-US" sz="2800"/>
          </a:p>
        </p:txBody>
      </p:sp>
      <p:sp>
        <p:nvSpPr>
          <p:cNvPr id="4" name="标题 1"/>
          <p:cNvSpPr>
            <a:spLocks noGrp="1"/>
          </p:cNvSpPr>
          <p:nvPr/>
        </p:nvSpPr>
        <p:spPr>
          <a:xfrm>
            <a:off x="7173595" y="5979160"/>
            <a:ext cx="4621530" cy="648335"/>
          </a:xfrm>
          <a:prstGeom prst="rect">
            <a:avLst/>
          </a:prstGeom>
        </p:spPr>
        <p:txBody>
          <a:bodyPr vert="horz" lIns="100800" tIns="39600" rIns="75600" bIns="39600" rtlCol="0" anchor="b" anchorCtr="0">
            <a:normAutofit lnSpcReduction="10000"/>
          </a:bodyPr>
          <a:lstStyle>
            <a:lvl1pPr marL="0" indent="0" algn="ctr" defTabSz="914400" rtl="0" eaLnBrk="1" fontAlgn="auto" latinLnBrk="0" hangingPunct="1">
              <a:lnSpc>
                <a:spcPct val="100000"/>
              </a:lnSpc>
              <a:spcBef>
                <a:spcPct val="0"/>
              </a:spcBef>
              <a:buFont typeface="Arial" panose="020B0604020202020204" pitchFamily="34" charset="0"/>
              <a:buNone/>
              <a:defRPr sz="8800" b="1" u="none" strike="noStrike" kern="1200" cap="none" spc="200" normalizeH="0" baseline="0">
                <a:solidFill>
                  <a:schemeClr val="accent1"/>
                </a:solidFill>
                <a:uFillTx/>
                <a:latin typeface="Arial" panose="020B0604020202020204" pitchFamily="34" charset="0"/>
                <a:ea typeface="汉仪旗黑-85S" panose="00020600040101010101" pitchFamily="18" charset="-122"/>
                <a:cs typeface="+mj-cs"/>
              </a:defRPr>
            </a:lvl1pPr>
          </a:lstStyle>
          <a:p>
            <a:pPr algn="l"/>
            <a:r>
              <a:rPr lang="en-US" altLang="zh-CN" sz="1600">
                <a:sym typeface="+mn-ea"/>
              </a:rPr>
              <a:t>react-route</a:t>
            </a:r>
            <a:r>
              <a:rPr lang="zh-CN" altLang="en-US" sz="1600">
                <a:sym typeface="+mn-ea"/>
              </a:rPr>
              <a:t>版本：</a:t>
            </a:r>
            <a:r>
              <a:rPr lang="en-US" altLang="zh-CN" sz="1600">
                <a:sym typeface="+mn-ea"/>
              </a:rPr>
              <a:t>v5.0.1</a:t>
            </a:r>
            <a:endParaRPr lang="en-US" altLang="zh-CN" sz="1600">
              <a:sym typeface="+mn-ea"/>
            </a:endParaRPr>
          </a:p>
          <a:p>
            <a:pPr algn="l"/>
            <a:r>
              <a:rPr lang="en-US" altLang="zh-CN" sz="1600">
                <a:sym typeface="+mn-ea"/>
              </a:rPr>
              <a:t>react-router-dom</a:t>
            </a:r>
            <a:r>
              <a:rPr lang="zh-CN" altLang="en-US" sz="1600">
                <a:sym typeface="+mn-ea"/>
              </a:rPr>
              <a:t>版本：</a:t>
            </a:r>
            <a:r>
              <a:rPr lang="en-US" altLang="zh-CN" sz="1600">
                <a:sym typeface="+mn-ea"/>
              </a:rPr>
              <a:t>v5.0.1</a:t>
            </a:r>
            <a:endParaRPr lang="zh-CN" altLang="en-US" sz="1600"/>
          </a:p>
          <a:p>
            <a:pPr algn="l"/>
            <a:endParaRPr lang="zh-CN" altLang="en-US" sz="160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2.1 </a:t>
            </a:r>
            <a:r>
              <a:rPr lang="zh-CN" altLang="en-US" sz="2800"/>
              <a:t>路径跳转及传参</a:t>
            </a:r>
            <a:endParaRPr lang="zh-CN" altLang="en-US" sz="2800"/>
          </a:p>
        </p:txBody>
      </p:sp>
      <p:sp>
        <p:nvSpPr>
          <p:cNvPr id="3" name="文本框 2"/>
          <p:cNvSpPr txBox="1"/>
          <p:nvPr/>
        </p:nvSpPr>
        <p:spPr>
          <a:xfrm>
            <a:off x="2317115" y="1350010"/>
            <a:ext cx="7680325" cy="1337945"/>
          </a:xfrm>
          <a:prstGeom prst="rect">
            <a:avLst/>
          </a:prstGeom>
          <a:noFill/>
        </p:spPr>
        <p:txBody>
          <a:bodyPr wrap="square" rtlCol="0">
            <a:spAutoFit/>
          </a:bodyPr>
          <a:p>
            <a:pPr fontAlgn="auto">
              <a:lnSpc>
                <a:spcPct val="150000"/>
              </a:lnSpc>
            </a:pPr>
            <a:r>
              <a:rPr lang="en-US" altLang="zh-CN"/>
              <a:t>       </a:t>
            </a:r>
            <a:r>
              <a:rPr lang="zh-CN" altLang="en-US"/>
              <a:t>使用</a:t>
            </a:r>
            <a:r>
              <a:rPr lang="en-US" altLang="zh-CN"/>
              <a:t>Link</a:t>
            </a:r>
            <a:r>
              <a:rPr lang="zh-CN" altLang="en-US"/>
              <a:t>或</a:t>
            </a:r>
            <a:r>
              <a:rPr lang="en-US" altLang="zh-CN"/>
              <a:t>NavLink</a:t>
            </a:r>
            <a:r>
              <a:rPr lang="zh-CN" altLang="en-US"/>
              <a:t>跳转，实质是通过</a:t>
            </a:r>
            <a:r>
              <a:rPr lang="en-US" altLang="zh-CN"/>
              <a:t>a</a:t>
            </a:r>
            <a:r>
              <a:rPr lang="zh-CN" altLang="en-US"/>
              <a:t>标签进行跳转。NavLink 组件的 to 属性可进行路由传参。pathname 属性为路径名称，state 属性为传参对象。同时</a:t>
            </a:r>
            <a:r>
              <a:rPr lang="en-US" altLang="zh-CN"/>
              <a:t>NavLink</a:t>
            </a:r>
            <a:r>
              <a:rPr lang="zh-CN" altLang="en-US"/>
              <a:t>可以切换时改变样式（</a:t>
            </a:r>
            <a:r>
              <a:rPr lang="en-US" altLang="zh-CN"/>
              <a:t>activeStyle</a:t>
            </a:r>
            <a:r>
              <a:rPr lang="zh-CN" altLang="en-US"/>
              <a:t>）</a:t>
            </a:r>
            <a:r>
              <a:rPr lang="zh-CN"/>
              <a:t>。</a:t>
            </a:r>
            <a:endParaRPr lang="zh-CN"/>
          </a:p>
        </p:txBody>
      </p:sp>
      <p:pic>
        <p:nvPicPr>
          <p:cNvPr id="4" name="图片 3"/>
          <p:cNvPicPr>
            <a:picLocks noChangeAspect="1"/>
          </p:cNvPicPr>
          <p:nvPr/>
        </p:nvPicPr>
        <p:blipFill>
          <a:blip r:embed="rId1"/>
          <a:stretch>
            <a:fillRect/>
          </a:stretch>
        </p:blipFill>
        <p:spPr>
          <a:xfrm>
            <a:off x="2317115" y="3072130"/>
            <a:ext cx="7893050" cy="3336290"/>
          </a:xfrm>
          <a:prstGeom prst="rect">
            <a:avLst/>
          </a:prstGeom>
        </p:spPr>
      </p:pic>
    </p:spTree>
    <p:custDataLst>
      <p:tags r:id="rId2"/>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2.1 </a:t>
            </a:r>
            <a:r>
              <a:rPr lang="zh-CN" altLang="en-US" sz="2800"/>
              <a:t>路径跳转及传参</a:t>
            </a:r>
            <a:endParaRPr lang="zh-CN" altLang="en-US" sz="2800"/>
          </a:p>
        </p:txBody>
      </p:sp>
      <p:sp>
        <p:nvSpPr>
          <p:cNvPr id="3" name="文本框 2"/>
          <p:cNvSpPr txBox="1"/>
          <p:nvPr/>
        </p:nvSpPr>
        <p:spPr>
          <a:xfrm>
            <a:off x="2317115" y="1350010"/>
            <a:ext cx="7680325" cy="1337945"/>
          </a:xfrm>
          <a:prstGeom prst="rect">
            <a:avLst/>
          </a:prstGeom>
          <a:noFill/>
        </p:spPr>
        <p:txBody>
          <a:bodyPr wrap="square" rtlCol="0">
            <a:spAutoFit/>
          </a:bodyPr>
          <a:p>
            <a:pPr fontAlgn="auto">
              <a:lnSpc>
                <a:spcPct val="150000"/>
              </a:lnSpc>
            </a:pPr>
            <a:r>
              <a:rPr lang="en-US" altLang="zh-CN"/>
              <a:t>       </a:t>
            </a:r>
            <a:r>
              <a:rPr lang="zh-CN" altLang="en-US"/>
              <a:t>使用</a:t>
            </a:r>
            <a:r>
              <a:rPr lang="en-US" altLang="zh-CN"/>
              <a:t>Link</a:t>
            </a:r>
            <a:r>
              <a:rPr lang="zh-CN" altLang="en-US"/>
              <a:t>或</a:t>
            </a:r>
            <a:r>
              <a:rPr lang="en-US" altLang="zh-CN"/>
              <a:t>NavLink</a:t>
            </a:r>
            <a:r>
              <a:rPr lang="zh-CN" altLang="en-US"/>
              <a:t>跳转，实质是通过</a:t>
            </a:r>
            <a:r>
              <a:rPr lang="en-US" altLang="zh-CN"/>
              <a:t>a</a:t>
            </a:r>
            <a:r>
              <a:rPr lang="zh-CN" altLang="en-US"/>
              <a:t>标签进行跳转。NavLink 组件的 to 属性可进行路由传参。pathname 属性为路径名称，state 属性为传参对象。同时</a:t>
            </a:r>
            <a:r>
              <a:rPr lang="en-US" altLang="zh-CN"/>
              <a:t>NavLink</a:t>
            </a:r>
            <a:r>
              <a:rPr lang="zh-CN" altLang="en-US"/>
              <a:t>可以切换时改变样式（</a:t>
            </a:r>
            <a:r>
              <a:rPr lang="en-US" altLang="zh-CN"/>
              <a:t>activeStyle</a:t>
            </a:r>
            <a:r>
              <a:rPr lang="zh-CN" altLang="en-US"/>
              <a:t>）</a:t>
            </a:r>
            <a:r>
              <a:rPr lang="zh-CN"/>
              <a:t>。</a:t>
            </a:r>
            <a:endParaRPr lang="zh-CN"/>
          </a:p>
        </p:txBody>
      </p:sp>
      <p:pic>
        <p:nvPicPr>
          <p:cNvPr id="4" name="图片 3"/>
          <p:cNvPicPr>
            <a:picLocks noChangeAspect="1"/>
          </p:cNvPicPr>
          <p:nvPr/>
        </p:nvPicPr>
        <p:blipFill>
          <a:blip r:embed="rId1"/>
          <a:stretch>
            <a:fillRect/>
          </a:stretch>
        </p:blipFill>
        <p:spPr>
          <a:xfrm>
            <a:off x="2317115" y="3072130"/>
            <a:ext cx="7893050" cy="3336290"/>
          </a:xfrm>
          <a:prstGeom prst="rect">
            <a:avLst/>
          </a:prstGeom>
        </p:spPr>
      </p:pic>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257040" y="2752090"/>
            <a:ext cx="3677920" cy="460375"/>
          </a:xfrm>
          <a:prstGeom prst="rect">
            <a:avLst/>
          </a:prstGeom>
          <a:noFill/>
        </p:spPr>
        <p:txBody>
          <a:bodyPr wrap="square" rtlCol="0">
            <a:spAutoFit/>
          </a:bodyPr>
          <a:p>
            <a:r>
              <a:rPr lang="zh-CN" altLang="en-US" sz="2400">
                <a:sym typeface="+mn-ea"/>
              </a:rPr>
              <a:t>三、</a:t>
            </a:r>
            <a:r>
              <a:rPr lang="en-US" altLang="zh-CN" sz="2400">
                <a:sym typeface="+mn-ea"/>
              </a:rPr>
              <a:t>react-router-dom</a:t>
            </a:r>
            <a:r>
              <a:rPr lang="zh-CN" altLang="en-US" sz="2400">
                <a:sym typeface="+mn-ea"/>
              </a:rPr>
              <a:t>提高</a:t>
            </a:r>
            <a:endParaRPr lang="zh-CN" altLang="en-US" sz="24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zh-CN" altLang="en-US" sz="2800">
                <a:sym typeface="+mn-ea"/>
              </a:rPr>
              <a:t>三、</a:t>
            </a:r>
            <a:r>
              <a:rPr lang="en-US" altLang="zh-CN" sz="2800">
                <a:sym typeface="+mn-ea"/>
              </a:rPr>
              <a:t>react-router-dom</a:t>
            </a:r>
            <a:r>
              <a:rPr lang="zh-CN" altLang="en-US" sz="2800">
                <a:sym typeface="+mn-ea"/>
              </a:rPr>
              <a:t>提高</a:t>
            </a:r>
            <a:endParaRPr lang="zh-CN" altLang="en-US" sz="2800"/>
          </a:p>
        </p:txBody>
      </p:sp>
      <p:sp>
        <p:nvSpPr>
          <p:cNvPr id="3" name="文本框 2"/>
          <p:cNvSpPr txBox="1"/>
          <p:nvPr/>
        </p:nvSpPr>
        <p:spPr>
          <a:xfrm>
            <a:off x="2317115" y="1350010"/>
            <a:ext cx="7680325" cy="4246245"/>
          </a:xfrm>
          <a:prstGeom prst="rect">
            <a:avLst/>
          </a:prstGeom>
          <a:noFill/>
        </p:spPr>
        <p:txBody>
          <a:bodyPr wrap="square" rtlCol="0">
            <a:spAutoFit/>
          </a:bodyPr>
          <a:p>
            <a:pPr fontAlgn="auto">
              <a:lnSpc>
                <a:spcPct val="150000"/>
              </a:lnSpc>
            </a:pPr>
            <a:r>
              <a:rPr lang="en-US" altLang="zh-CN"/>
              <a:t>       </a:t>
            </a:r>
            <a:r>
              <a:rPr lang="en-US" altLang="zh-CN" b="1"/>
              <a:t>Prompt</a:t>
            </a:r>
            <a:r>
              <a:rPr lang="zh-CN" altLang="en-US" b="1"/>
              <a:t>组件</a:t>
            </a:r>
            <a:r>
              <a:rPr lang="zh-CN" altLang="en-US"/>
              <a:t>：有一个必传属性</a:t>
            </a:r>
            <a:r>
              <a:rPr lang="en-US" altLang="zh-CN"/>
              <a:t>message</a:t>
            </a:r>
            <a:r>
              <a:rPr lang="zh-CN" altLang="en-US"/>
              <a:t>，用于给用户提示信息。</a:t>
            </a:r>
            <a:endParaRPr lang="zh-CN" altLang="en-US"/>
          </a:p>
          <a:p>
            <a:pPr fontAlgn="auto">
              <a:lnSpc>
                <a:spcPct val="150000"/>
              </a:lnSpc>
            </a:pPr>
            <a:r>
              <a:rPr lang="zh-CN" altLang="en-US"/>
              <a:t>基本使用：</a:t>
            </a:r>
            <a:r>
              <a:rPr lang="en-US" altLang="zh-CN"/>
              <a:t>&lt;Prompt message=”</a:t>
            </a:r>
            <a:r>
              <a:rPr lang="zh-CN" altLang="en-US"/>
              <a:t>您确定您要离开当前页面吗？</a:t>
            </a:r>
            <a:r>
              <a:rPr lang="en-US" altLang="zh-CN"/>
              <a:t>”</a:t>
            </a:r>
            <a:r>
              <a:rPr lang="en-US" altLang="zh-CN"/>
              <a:t> /&gt;</a:t>
            </a:r>
            <a:endParaRPr lang="en-US" altLang="zh-CN"/>
          </a:p>
          <a:p>
            <a:pPr fontAlgn="auto">
              <a:lnSpc>
                <a:spcPct val="150000"/>
              </a:lnSpc>
            </a:pPr>
            <a:r>
              <a:rPr lang="zh-CN" altLang="en-US"/>
              <a:t>在用户每次进行切换时，都会提示一条消息。如果需要在某个条件下展示提示消息时，会使用到它的另外一个属性</a:t>
            </a:r>
            <a:r>
              <a:rPr lang="en-US" altLang="zh-CN">
                <a:solidFill>
                  <a:srgbClr val="FF0000"/>
                </a:solidFill>
              </a:rPr>
              <a:t>when</a:t>
            </a:r>
            <a:r>
              <a:rPr lang="zh-CN" altLang="en-US"/>
              <a:t>。</a:t>
            </a:r>
            <a:endParaRPr lang="zh-CN" altLang="en-US"/>
          </a:p>
          <a:p>
            <a:pPr fontAlgn="auto">
              <a:lnSpc>
                <a:spcPct val="150000"/>
              </a:lnSpc>
            </a:pPr>
            <a:r>
              <a:rPr lang="zh-CN" altLang="en-US"/>
              <a:t>例如：</a:t>
            </a:r>
            <a:r>
              <a:rPr lang="en-US" altLang="zh-CN"/>
              <a:t>&lt;Prompt when={true} message=”</a:t>
            </a:r>
            <a:r>
              <a:rPr lang="zh-CN" altLang="en-US"/>
              <a:t>您确定您要离开当前页面吗？</a:t>
            </a:r>
            <a:r>
              <a:rPr lang="en-US" altLang="zh-CN"/>
              <a:t>” /&gt;</a:t>
            </a:r>
            <a:endParaRPr lang="en-US" altLang="zh-CN" b="1">
              <a:sym typeface="+mn-ea"/>
            </a:endParaRPr>
          </a:p>
          <a:p>
            <a:pPr fontAlgn="auto">
              <a:lnSpc>
                <a:spcPct val="150000"/>
              </a:lnSpc>
            </a:pPr>
            <a:endParaRPr lang="en-US" altLang="zh-CN" b="1">
              <a:sym typeface="+mn-ea"/>
            </a:endParaRPr>
          </a:p>
          <a:p>
            <a:pPr fontAlgn="auto">
              <a:lnSpc>
                <a:spcPct val="150000"/>
              </a:lnSpc>
            </a:pPr>
            <a:r>
              <a:rPr lang="en-US" altLang="zh-CN" b="1">
                <a:sym typeface="+mn-ea"/>
              </a:rPr>
              <a:t>       Switch</a:t>
            </a:r>
            <a:r>
              <a:rPr lang="zh-CN" altLang="en-US" b="1">
                <a:sym typeface="+mn-ea"/>
              </a:rPr>
              <a:t>组件</a:t>
            </a:r>
            <a:r>
              <a:rPr lang="zh-CN" altLang="en-US">
                <a:sym typeface="+mn-ea"/>
              </a:rPr>
              <a:t>：它的特性是只渲染所匹配到的第一个路由组件，一般界面渲染的时候，会渲染所有匹配到的路由组件。它的孩子节点只能是</a:t>
            </a:r>
            <a:r>
              <a:rPr lang="en-US" altLang="zh-CN">
                <a:solidFill>
                  <a:srgbClr val="FF0000"/>
                </a:solidFill>
                <a:sym typeface="+mn-ea"/>
              </a:rPr>
              <a:t>Route</a:t>
            </a:r>
            <a:r>
              <a:rPr lang="zh-CN" altLang="en-US">
                <a:sym typeface="+mn-ea"/>
              </a:rPr>
              <a:t>组件或者</a:t>
            </a:r>
            <a:r>
              <a:rPr lang="en-US" altLang="zh-CN">
                <a:solidFill>
                  <a:srgbClr val="FF0000"/>
                </a:solidFill>
                <a:sym typeface="+mn-ea"/>
              </a:rPr>
              <a:t>Redirect</a:t>
            </a:r>
            <a:r>
              <a:rPr lang="zh-CN" altLang="en-US">
                <a:sym typeface="+mn-ea"/>
              </a:rPr>
              <a:t>组件。</a:t>
            </a:r>
            <a:endParaRPr lang="zh-CN" altLang="en-US"/>
          </a:p>
          <a:p>
            <a:pPr fontAlgn="auto">
              <a:lnSpc>
                <a:spcPct val="150000"/>
              </a:lnSpc>
            </a:pPr>
            <a:endParaRPr lang="zh-CN" alt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zh-CN" altLang="en-US" sz="2800">
                <a:sym typeface="+mn-ea"/>
              </a:rPr>
              <a:t>三、</a:t>
            </a:r>
            <a:r>
              <a:rPr lang="en-US" altLang="zh-CN" sz="2800">
                <a:sym typeface="+mn-ea"/>
              </a:rPr>
              <a:t>react-router-dom</a:t>
            </a:r>
            <a:r>
              <a:rPr lang="zh-CN" altLang="en-US" sz="2800">
                <a:sym typeface="+mn-ea"/>
              </a:rPr>
              <a:t>提高</a:t>
            </a:r>
            <a:endParaRPr lang="zh-CN" altLang="en-US" sz="2800"/>
          </a:p>
        </p:txBody>
      </p:sp>
      <p:sp>
        <p:nvSpPr>
          <p:cNvPr id="3" name="文本框 2"/>
          <p:cNvSpPr txBox="1"/>
          <p:nvPr/>
        </p:nvSpPr>
        <p:spPr>
          <a:xfrm>
            <a:off x="2317115" y="1350010"/>
            <a:ext cx="7680325" cy="4661535"/>
          </a:xfrm>
          <a:prstGeom prst="rect">
            <a:avLst/>
          </a:prstGeom>
          <a:noFill/>
        </p:spPr>
        <p:txBody>
          <a:bodyPr wrap="square" rtlCol="0">
            <a:spAutoFit/>
          </a:bodyPr>
          <a:p>
            <a:pPr fontAlgn="auto">
              <a:lnSpc>
                <a:spcPct val="150000"/>
              </a:lnSpc>
            </a:pPr>
            <a:r>
              <a:rPr lang="en-US" altLang="zh-CN"/>
              <a:t>       </a:t>
            </a:r>
            <a:r>
              <a:rPr lang="en-US" altLang="zh-CN" b="1"/>
              <a:t>Redirect</a:t>
            </a:r>
            <a:r>
              <a:rPr lang="zh-CN" altLang="en-US" b="1"/>
              <a:t>组件</a:t>
            </a:r>
            <a:r>
              <a:rPr lang="zh-CN" altLang="en-US"/>
              <a:t>：用于路由的跳转，即用户访问一个路由，会自动跳转到另一个路由。例如：</a:t>
            </a:r>
            <a:endParaRPr lang="zh-CN" altLang="en-US"/>
          </a:p>
          <a:p>
            <a:pPr fontAlgn="auto">
              <a:lnSpc>
                <a:spcPct val="150000"/>
              </a:lnSpc>
            </a:pPr>
            <a:r>
              <a:rPr lang="en-US" altLang="zh-CN"/>
              <a:t>&lt;Route component={index}&gt;</a:t>
            </a:r>
            <a:endParaRPr lang="en-US" altLang="zh-CN"/>
          </a:p>
          <a:p>
            <a:pPr fontAlgn="auto">
              <a:lnSpc>
                <a:spcPct val="150000"/>
              </a:lnSpc>
            </a:pPr>
            <a:r>
              <a:rPr lang="en-US" altLang="zh-CN"/>
              <a:t>      //</a:t>
            </a:r>
            <a:r>
              <a:rPr lang="zh-CN" altLang="en-US">
                <a:sym typeface="+mn-ea"/>
              </a:rPr>
              <a:t>访问</a:t>
            </a:r>
            <a:r>
              <a:rPr lang="en-US" altLang="zh-CN">
                <a:solidFill>
                  <a:srgbClr val="FF0000"/>
                </a:solidFill>
                <a:sym typeface="+mn-ea"/>
              </a:rPr>
              <a:t>/message/123</a:t>
            </a:r>
            <a:r>
              <a:rPr lang="zh-CN" altLang="en-US">
                <a:sym typeface="+mn-ea"/>
              </a:rPr>
              <a:t>会到</a:t>
            </a:r>
            <a:r>
              <a:rPr lang="en-US" altLang="zh-CN">
                <a:solidFill>
                  <a:srgbClr val="FF0000"/>
                </a:solidFill>
                <a:sym typeface="+mn-ea"/>
              </a:rPr>
              <a:t>/about</a:t>
            </a:r>
            <a:r>
              <a:rPr lang="en-US" altLang="zh-CN">
                <a:solidFill>
                  <a:srgbClr val="FF0000"/>
                </a:solidFill>
                <a:sym typeface="+mn-ea"/>
              </a:rPr>
              <a:t>/123</a:t>
            </a:r>
            <a:endParaRPr lang="en-US" altLang="zh-CN">
              <a:solidFill>
                <a:srgbClr val="FF0000"/>
              </a:solidFill>
            </a:endParaRPr>
          </a:p>
          <a:p>
            <a:pPr fontAlgn="auto">
              <a:lnSpc>
                <a:spcPct val="150000"/>
              </a:lnSpc>
            </a:pPr>
            <a:r>
              <a:rPr lang="en-US" altLang="zh-CN"/>
              <a:t>      &lt;Redirect from=”message/:id”  to=”about</a:t>
            </a:r>
            <a:r>
              <a:rPr lang="en-US" altLang="zh-CN"/>
              <a:t>/:id” /&gt;</a:t>
            </a:r>
            <a:endParaRPr lang="en-US" altLang="zh-CN"/>
          </a:p>
          <a:p>
            <a:pPr fontAlgn="auto">
              <a:lnSpc>
                <a:spcPct val="150000"/>
              </a:lnSpc>
            </a:pPr>
            <a:r>
              <a:rPr lang="en-US" altLang="zh-CN"/>
              <a:t>&lt;/Route&gt;</a:t>
            </a:r>
            <a:endParaRPr lang="en-US" altLang="zh-CN"/>
          </a:p>
          <a:p>
            <a:pPr fontAlgn="auto">
              <a:lnSpc>
                <a:spcPct val="150000"/>
              </a:lnSpc>
            </a:pPr>
            <a:endParaRPr lang="en-US" altLang="zh-CN"/>
          </a:p>
          <a:p>
            <a:pPr fontAlgn="auto">
              <a:lnSpc>
                <a:spcPct val="150000"/>
              </a:lnSpc>
            </a:pPr>
            <a:r>
              <a:rPr lang="en-US" altLang="zh-CN">
                <a:sym typeface="+mn-ea"/>
              </a:rPr>
              <a:t>&lt;Route path="index/:id" component={index}&gt;</a:t>
            </a:r>
            <a:endParaRPr lang="en-US" altLang="zh-CN"/>
          </a:p>
          <a:p>
            <a:pPr fontAlgn="auto">
              <a:lnSpc>
                <a:spcPct val="150000"/>
              </a:lnSpc>
            </a:pPr>
            <a:r>
              <a:rPr lang="en-US" altLang="zh-CN">
                <a:sym typeface="+mn-ea"/>
              </a:rPr>
              <a:t>      //</a:t>
            </a:r>
            <a:r>
              <a:rPr lang="zh-CN" altLang="en-US">
                <a:sym typeface="+mn-ea"/>
              </a:rPr>
              <a:t>访问</a:t>
            </a:r>
            <a:r>
              <a:rPr lang="en-US" altLang="zh-CN">
                <a:solidFill>
                  <a:srgbClr val="FF0000"/>
                </a:solidFill>
                <a:sym typeface="+mn-ea"/>
              </a:rPr>
              <a:t>/index/123/message</a:t>
            </a:r>
            <a:r>
              <a:rPr lang="zh-CN" altLang="en-US">
                <a:sym typeface="+mn-ea"/>
              </a:rPr>
              <a:t>会到</a:t>
            </a:r>
            <a:r>
              <a:rPr lang="en-US" altLang="zh-CN">
                <a:solidFill>
                  <a:srgbClr val="FF0000"/>
                </a:solidFill>
                <a:sym typeface="+mn-ea"/>
              </a:rPr>
              <a:t>/index/123/about</a:t>
            </a:r>
            <a:endParaRPr lang="en-US" altLang="zh-CN">
              <a:solidFill>
                <a:srgbClr val="FF0000"/>
              </a:solidFill>
            </a:endParaRPr>
          </a:p>
          <a:p>
            <a:pPr fontAlgn="auto">
              <a:lnSpc>
                <a:spcPct val="150000"/>
              </a:lnSpc>
            </a:pPr>
            <a:r>
              <a:rPr lang="en-US" altLang="zh-CN">
                <a:sym typeface="+mn-ea"/>
              </a:rPr>
              <a:t>      &lt;Redirect from=”message”  to=”about” /&gt;</a:t>
            </a:r>
            <a:endParaRPr lang="en-US" altLang="zh-CN"/>
          </a:p>
          <a:p>
            <a:pPr fontAlgn="auto">
              <a:lnSpc>
                <a:spcPct val="150000"/>
              </a:lnSpc>
            </a:pPr>
            <a:r>
              <a:rPr lang="en-US" altLang="zh-CN">
                <a:sym typeface="+mn-ea"/>
              </a:rPr>
              <a:t>&lt;/Route&gt;</a:t>
            </a:r>
            <a:endParaRPr lang="en-US" altLang="zh-CN"/>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zh-CN" altLang="en-US" sz="2800">
                <a:sym typeface="+mn-ea"/>
              </a:rPr>
              <a:t>三、</a:t>
            </a:r>
            <a:r>
              <a:rPr lang="en-US" altLang="zh-CN" sz="2800">
                <a:sym typeface="+mn-ea"/>
              </a:rPr>
              <a:t>react-router-dom</a:t>
            </a:r>
            <a:r>
              <a:rPr lang="zh-CN" altLang="en-US" sz="2800">
                <a:sym typeface="+mn-ea"/>
              </a:rPr>
              <a:t>提高</a:t>
            </a:r>
            <a:endParaRPr lang="zh-CN" altLang="en-US" sz="2800"/>
          </a:p>
        </p:txBody>
      </p:sp>
      <p:sp>
        <p:nvSpPr>
          <p:cNvPr id="3" name="文本框 2"/>
          <p:cNvSpPr txBox="1"/>
          <p:nvPr/>
        </p:nvSpPr>
        <p:spPr>
          <a:xfrm>
            <a:off x="2094865" y="1210945"/>
            <a:ext cx="8400415" cy="5492750"/>
          </a:xfrm>
          <a:prstGeom prst="rect">
            <a:avLst/>
          </a:prstGeom>
          <a:noFill/>
        </p:spPr>
        <p:txBody>
          <a:bodyPr wrap="square" rtlCol="0">
            <a:spAutoFit/>
          </a:bodyPr>
          <a:p>
            <a:pPr fontAlgn="auto">
              <a:lnSpc>
                <a:spcPct val="150000"/>
              </a:lnSpc>
            </a:pPr>
            <a:r>
              <a:rPr lang="en-US" altLang="zh-CN"/>
              <a:t>       </a:t>
            </a:r>
            <a:r>
              <a:rPr lang="en-US" altLang="zh-CN" b="1"/>
              <a:t>Redirect</a:t>
            </a:r>
            <a:r>
              <a:rPr lang="zh-CN" altLang="en-US" b="1"/>
              <a:t>组件</a:t>
            </a:r>
            <a:r>
              <a:rPr lang="zh-CN" altLang="en-US"/>
              <a:t>：</a:t>
            </a:r>
            <a:endParaRPr lang="zh-CN" altLang="en-US"/>
          </a:p>
          <a:p>
            <a:pPr fontAlgn="auto">
              <a:lnSpc>
                <a:spcPct val="150000"/>
              </a:lnSpc>
            </a:pPr>
            <a:r>
              <a:rPr lang="en-US" altLang="zh-CN"/>
              <a:t>       to: Redirect</a:t>
            </a:r>
            <a:r>
              <a:rPr lang="zh-CN" altLang="en-US"/>
              <a:t>组件跳转的</a:t>
            </a:r>
            <a:r>
              <a:rPr lang="en-US" altLang="zh-CN"/>
              <a:t>url</a:t>
            </a:r>
            <a:r>
              <a:rPr lang="zh-CN" altLang="en-US"/>
              <a:t>地址，有两种表达方式，</a:t>
            </a:r>
            <a:r>
              <a:rPr lang="en-US" altLang="zh-CN"/>
              <a:t>json/string</a:t>
            </a:r>
            <a:r>
              <a:rPr lang="zh-CN" altLang="en-US"/>
              <a:t>。</a:t>
            </a:r>
            <a:r>
              <a:rPr lang="en-US" altLang="zh-CN"/>
              <a:t>json</a:t>
            </a:r>
            <a:r>
              <a:rPr lang="zh-CN" altLang="en-US"/>
              <a:t>对象有三个参数如下：</a:t>
            </a:r>
            <a:endParaRPr lang="zh-CN" altLang="en-US"/>
          </a:p>
          <a:p>
            <a:pPr fontAlgn="auto">
              <a:lnSpc>
                <a:spcPct val="150000"/>
              </a:lnSpc>
            </a:pPr>
            <a:r>
              <a:rPr lang="en-US" altLang="zh-CN"/>
              <a:t>              pathname</a:t>
            </a:r>
            <a:r>
              <a:rPr lang="zh-CN" altLang="en-US"/>
              <a:t>：跳转的</a:t>
            </a:r>
            <a:r>
              <a:rPr lang="en-US" altLang="zh-CN"/>
              <a:t>url</a:t>
            </a:r>
            <a:r>
              <a:rPr lang="zh-CN" altLang="en-US"/>
              <a:t>；</a:t>
            </a:r>
            <a:endParaRPr lang="zh-CN" altLang="en-US"/>
          </a:p>
          <a:p>
            <a:pPr fontAlgn="auto">
              <a:lnSpc>
                <a:spcPct val="150000"/>
              </a:lnSpc>
            </a:pPr>
            <a:r>
              <a:rPr lang="zh-CN" altLang="en-US"/>
              <a:t>              </a:t>
            </a:r>
            <a:r>
              <a:rPr lang="en-US" altLang="zh-CN"/>
              <a:t>search</a:t>
            </a:r>
            <a:r>
              <a:rPr lang="zh-CN" altLang="en-US"/>
              <a:t>：跳转</a:t>
            </a:r>
            <a:r>
              <a:rPr lang="en-US" altLang="zh-CN"/>
              <a:t>url</a:t>
            </a:r>
            <a:r>
              <a:rPr lang="zh-CN" altLang="en-US"/>
              <a:t>的参数；</a:t>
            </a:r>
            <a:endParaRPr lang="zh-CN" altLang="en-US"/>
          </a:p>
          <a:p>
            <a:pPr fontAlgn="auto">
              <a:lnSpc>
                <a:spcPct val="150000"/>
              </a:lnSpc>
            </a:pPr>
            <a:r>
              <a:rPr lang="zh-CN" altLang="en-US"/>
              <a:t>              </a:t>
            </a:r>
            <a:r>
              <a:rPr lang="en-US" altLang="zh-CN"/>
              <a:t>state</a:t>
            </a:r>
            <a:r>
              <a:rPr lang="zh-CN" altLang="en-US"/>
              <a:t>：会保存在</a:t>
            </a:r>
            <a:r>
              <a:rPr lang="en-US" altLang="zh-CN">
                <a:solidFill>
                  <a:srgbClr val="FF0000"/>
                </a:solidFill>
              </a:rPr>
              <a:t>this..props.history.location.state</a:t>
            </a:r>
            <a:r>
              <a:rPr lang="zh-CN" altLang="en-US"/>
              <a:t>中，可以借此保存数组。</a:t>
            </a:r>
            <a:endParaRPr lang="zh-CN" altLang="en-US"/>
          </a:p>
          <a:p>
            <a:pPr fontAlgn="auto">
              <a:lnSpc>
                <a:spcPct val="150000"/>
              </a:lnSpc>
            </a:pPr>
            <a:r>
              <a:rPr lang="zh-CN" altLang="en-US"/>
              <a:t>        </a:t>
            </a:r>
            <a:r>
              <a:rPr lang="en-US" altLang="zh-CN"/>
              <a:t>&lt;Rediect to={{</a:t>
            </a:r>
            <a:endParaRPr lang="en-US" altLang="zh-CN"/>
          </a:p>
          <a:p>
            <a:pPr fontAlgn="auto">
              <a:lnSpc>
                <a:spcPct val="150000"/>
              </a:lnSpc>
            </a:pPr>
            <a:r>
              <a:rPr lang="en-US" altLang="zh-CN"/>
              <a:t>	pathname: '/message',</a:t>
            </a:r>
            <a:endParaRPr lang="en-US" altLang="zh-CN"/>
          </a:p>
          <a:p>
            <a:pPr fontAlgn="auto">
              <a:lnSpc>
                <a:spcPct val="150000"/>
              </a:lnSpc>
            </a:pPr>
            <a:r>
              <a:rPr lang="en-US" altLang="zh-CN"/>
              <a:t>	search: '?id=7',	//  http://127.0.0.1:9090/message?id=7</a:t>
            </a:r>
            <a:endParaRPr lang="en-US" altLang="zh-CN"/>
          </a:p>
          <a:p>
            <a:pPr fontAlgn="auto">
              <a:lnSpc>
                <a:spcPct val="150000"/>
              </a:lnSpc>
            </a:pPr>
            <a:r>
              <a:rPr lang="en-US" altLang="zh-CN"/>
              <a:t>	state: {</a:t>
            </a:r>
            <a:endParaRPr lang="en-US" altLang="zh-CN"/>
          </a:p>
          <a:p>
            <a:pPr fontAlgn="auto">
              <a:lnSpc>
                <a:spcPct val="150000"/>
              </a:lnSpc>
            </a:pPr>
            <a:r>
              <a:rPr lang="en-US" altLang="zh-CN"/>
              <a:t>	   referUrl: currentLocation</a:t>
            </a:r>
            <a:endParaRPr lang="en-US" altLang="zh-CN"/>
          </a:p>
          <a:p>
            <a:pPr fontAlgn="auto">
              <a:lnSpc>
                <a:spcPct val="150000"/>
              </a:lnSpc>
            </a:pPr>
            <a:r>
              <a:rPr lang="en-US" altLang="zh-CN"/>
              <a:t>	}</a:t>
            </a:r>
            <a:endParaRPr lang="en-US" altLang="zh-CN"/>
          </a:p>
          <a:p>
            <a:pPr fontAlgn="auto">
              <a:lnSpc>
                <a:spcPct val="150000"/>
              </a:lnSpc>
            </a:pPr>
            <a:r>
              <a:rPr lang="en-US" altLang="zh-CN"/>
              <a:t>}} /&gt;</a:t>
            </a:r>
            <a:endParaRPr lang="en-US" altLang="zh-CN"/>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911600" y="2752090"/>
            <a:ext cx="4369435" cy="460375"/>
          </a:xfrm>
          <a:prstGeom prst="rect">
            <a:avLst/>
          </a:prstGeom>
          <a:noFill/>
        </p:spPr>
        <p:txBody>
          <a:bodyPr wrap="square" rtlCol="0">
            <a:spAutoFit/>
          </a:bodyPr>
          <a:p>
            <a:r>
              <a:rPr lang="zh-CN" altLang="en-US" sz="2400">
                <a:sym typeface="+mn-ea"/>
              </a:rPr>
              <a:t>四</a:t>
            </a:r>
            <a:r>
              <a:rPr lang="zh-CN" altLang="en-US" sz="2400">
                <a:sym typeface="+mn-ea"/>
              </a:rPr>
              <a:t>、</a:t>
            </a:r>
            <a:r>
              <a:rPr lang="en-US" altLang="zh-CN" sz="2400">
                <a:sym typeface="+mn-ea"/>
              </a:rPr>
              <a:t>react-router-dom</a:t>
            </a:r>
            <a:r>
              <a:rPr lang="zh-CN" altLang="en-US" sz="2400">
                <a:sym typeface="+mn-ea"/>
              </a:rPr>
              <a:t>实现机制</a:t>
            </a:r>
            <a:endParaRPr lang="zh-CN" altLang="en-US" sz="240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zh-CN" altLang="en-US" sz="2800">
                <a:sym typeface="+mn-ea"/>
              </a:rPr>
              <a:t>四、</a:t>
            </a:r>
            <a:r>
              <a:rPr lang="en-US" altLang="zh-CN" sz="2800">
                <a:sym typeface="+mn-ea"/>
              </a:rPr>
              <a:t>react-router-dom</a:t>
            </a:r>
            <a:r>
              <a:rPr lang="zh-CN" altLang="en-US" sz="2800">
                <a:sym typeface="+mn-ea"/>
              </a:rPr>
              <a:t>实现机制</a:t>
            </a:r>
            <a:endParaRPr lang="zh-CN" altLang="en-US" sz="2800">
              <a:sym typeface="+mn-ea"/>
            </a:endParaRPr>
          </a:p>
        </p:txBody>
      </p:sp>
      <p:sp>
        <p:nvSpPr>
          <p:cNvPr id="3" name="文本框 2"/>
          <p:cNvSpPr txBox="1"/>
          <p:nvPr/>
        </p:nvSpPr>
        <p:spPr>
          <a:xfrm>
            <a:off x="1895475" y="1447165"/>
            <a:ext cx="8400415" cy="4661535"/>
          </a:xfrm>
          <a:prstGeom prst="rect">
            <a:avLst/>
          </a:prstGeom>
          <a:noFill/>
        </p:spPr>
        <p:txBody>
          <a:bodyPr wrap="square" rtlCol="0">
            <a:spAutoFit/>
          </a:bodyPr>
          <a:p>
            <a:pPr fontAlgn="auto">
              <a:lnSpc>
                <a:spcPct val="150000"/>
              </a:lnSpc>
            </a:pPr>
            <a:r>
              <a:rPr lang="en-US" altLang="zh-CN"/>
              <a:t>       </a:t>
            </a:r>
            <a:r>
              <a:rPr lang="zh-CN"/>
              <a:t>从</a:t>
            </a:r>
            <a:r>
              <a:rPr>
                <a:sym typeface="+mn-ea"/>
              </a:rPr>
              <a:t>BrowserRouter</a:t>
            </a:r>
            <a:r>
              <a:rPr lang="zh-CN">
                <a:sym typeface="+mn-ea"/>
              </a:rPr>
              <a:t>来剖析</a:t>
            </a:r>
            <a:r>
              <a:rPr lang="en-US" altLang="zh-CN">
                <a:sym typeface="+mn-ea"/>
              </a:rPr>
              <a:t>react-router-dom</a:t>
            </a:r>
            <a:r>
              <a:rPr lang="zh-CN" altLang="en-US">
                <a:sym typeface="+mn-ea"/>
              </a:rPr>
              <a:t>实现机制。</a:t>
            </a:r>
            <a:endParaRPr lang="zh-CN" altLang="en-US">
              <a:sym typeface="+mn-ea"/>
            </a:endParaRPr>
          </a:p>
          <a:p>
            <a:pPr fontAlgn="auto">
              <a:lnSpc>
                <a:spcPct val="150000"/>
              </a:lnSpc>
            </a:pPr>
          </a:p>
          <a:p>
            <a:pPr fontAlgn="auto">
              <a:lnSpc>
                <a:spcPct val="150000"/>
              </a:lnSpc>
            </a:pPr>
            <a:r>
              <a:t>       BrowserRouter 顶层组件中有子组件 Router，有属性 </a:t>
            </a:r>
            <a:r>
              <a:rPr>
                <a:solidFill>
                  <a:srgbClr val="FF0000"/>
                </a:solidFill>
              </a:rPr>
              <a:t>history</a:t>
            </a:r>
            <a:r>
              <a:t>。history 内部含有 history.push 方法，可进行路径跳转和传参。history 属性是 </a:t>
            </a:r>
            <a:r>
              <a:rPr>
                <a:solidFill>
                  <a:srgbClr val="FF0000"/>
                </a:solidFill>
              </a:rPr>
              <a:t>Router </a:t>
            </a:r>
            <a:r>
              <a:t>组件 的 props。即在 Router 组件内部可使用 this.props.history 拿到 history。</a:t>
            </a:r>
          </a:p>
          <a:p>
            <a:pPr fontAlgn="auto">
              <a:lnSpc>
                <a:spcPct val="150000"/>
              </a:lnSpc>
            </a:pPr>
            <a:r>
              <a:t>       Router 组件继续将 props 对象作为 </a:t>
            </a:r>
            <a:r>
              <a:rPr>
                <a:solidFill>
                  <a:srgbClr val="FF0000"/>
                </a:solidFill>
              </a:rPr>
              <a:t>value </a:t>
            </a:r>
            <a:r>
              <a:t>通过</a:t>
            </a:r>
            <a:r>
              <a:rPr>
                <a:solidFill>
                  <a:srgbClr val="FF0000"/>
                </a:solidFill>
              </a:rPr>
              <a:t>context.Provider</a:t>
            </a:r>
            <a:r>
              <a:t> 注入到 react 组件中。而 this.props.children 赋值给 children 属性。这里的 this.props.children 指的就是被包裹在 BrowserRouter 组件中的 Route 组件。</a:t>
            </a:r>
          </a:p>
          <a:p>
            <a:pPr fontAlgn="auto">
              <a:lnSpc>
                <a:spcPct val="150000"/>
              </a:lnSpc>
            </a:pPr>
            <a:r>
              <a:t>        Route 组件再通过 </a:t>
            </a:r>
            <a:r>
              <a:rPr>
                <a:solidFill>
                  <a:srgbClr val="FF0000"/>
                </a:solidFill>
              </a:rPr>
              <a:t>context.Consumer</a:t>
            </a:r>
            <a:r>
              <a:t> 拿到 value 值之后又通过 </a:t>
            </a:r>
            <a:r>
              <a:rPr>
                <a:solidFill>
                  <a:srgbClr val="FF0000"/>
                </a:solidFill>
              </a:rPr>
              <a:t>context.Provider</a:t>
            </a:r>
            <a:r>
              <a:t> 注入到子组件中，其子组件，也就是我们正常开发的组件就可以获取到前面通过一层层传递和处理之后的 histroy 对象。</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468495" y="2680970"/>
            <a:ext cx="3255645" cy="1014730"/>
          </a:xfrm>
          <a:prstGeom prst="rect">
            <a:avLst/>
          </a:prstGeom>
          <a:noFill/>
        </p:spPr>
        <p:txBody>
          <a:bodyPr wrap="square" rtlCol="0">
            <a:spAutoFit/>
          </a:bodyPr>
          <a:p>
            <a:r>
              <a:rPr lang="zh-CN" altLang="en-US" sz="6000">
                <a:latin typeface="宋体" panose="02010600030101010101" pitchFamily="2" charset="-122"/>
                <a:ea typeface="宋体" panose="02010600030101010101" pitchFamily="2" charset="-122"/>
              </a:rPr>
              <a:t>谢谢观看</a:t>
            </a:r>
            <a:endParaRPr lang="zh-CN" altLang="en-US" sz="6000">
              <a:latin typeface="宋体" panose="02010600030101010101" pitchFamily="2" charset="-122"/>
              <a:ea typeface="宋体" panose="02010600030101010101" pitchFamily="2"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3015615" y="2129790"/>
            <a:ext cx="6160770" cy="460375"/>
          </a:xfrm>
          <a:prstGeom prst="rect">
            <a:avLst/>
          </a:prstGeom>
          <a:noFill/>
        </p:spPr>
        <p:txBody>
          <a:bodyPr wrap="square" rtlCol="0">
            <a:spAutoFit/>
          </a:bodyPr>
          <a:p>
            <a:r>
              <a:rPr lang="zh-CN" altLang="en-US" sz="2400"/>
              <a:t>一、</a:t>
            </a:r>
            <a:r>
              <a:rPr lang="en-US" altLang="zh-CN" sz="2400"/>
              <a:t>react-router-dom</a:t>
            </a:r>
            <a:r>
              <a:rPr lang="zh-CN" altLang="en-US" sz="2400"/>
              <a:t>路由和其他路由的关系</a:t>
            </a:r>
            <a:endParaRPr lang="zh-CN" altLang="en-US" sz="2400"/>
          </a:p>
        </p:txBody>
      </p:sp>
      <p:sp>
        <p:nvSpPr>
          <p:cNvPr id="8" name="文本框 7"/>
          <p:cNvSpPr txBox="1"/>
          <p:nvPr/>
        </p:nvSpPr>
        <p:spPr>
          <a:xfrm>
            <a:off x="1887855" y="455930"/>
            <a:ext cx="6920865" cy="645160"/>
          </a:xfrm>
          <a:prstGeom prst="rect">
            <a:avLst/>
          </a:prstGeom>
          <a:noFill/>
        </p:spPr>
        <p:txBody>
          <a:bodyPr wrap="square" rtlCol="0">
            <a:spAutoFit/>
          </a:bodyPr>
          <a:p>
            <a:r>
              <a:rPr lang="zh-CN" altLang="en-US" sz="3600"/>
              <a:t>目录</a:t>
            </a:r>
            <a:endParaRPr lang="zh-CN" altLang="en-US" sz="3600"/>
          </a:p>
        </p:txBody>
      </p:sp>
      <p:sp>
        <p:nvSpPr>
          <p:cNvPr id="10" name="文本框 9"/>
          <p:cNvSpPr txBox="1"/>
          <p:nvPr/>
        </p:nvSpPr>
        <p:spPr>
          <a:xfrm>
            <a:off x="3015615" y="2910840"/>
            <a:ext cx="6160770" cy="460375"/>
          </a:xfrm>
          <a:prstGeom prst="rect">
            <a:avLst/>
          </a:prstGeom>
          <a:noFill/>
        </p:spPr>
        <p:txBody>
          <a:bodyPr wrap="square" rtlCol="0">
            <a:spAutoFit/>
          </a:bodyPr>
          <a:p>
            <a:r>
              <a:rPr lang="zh-CN" altLang="en-US" sz="2400"/>
              <a:t>二、</a:t>
            </a:r>
            <a:r>
              <a:rPr lang="en-US" altLang="zh-CN" sz="2400"/>
              <a:t>react-router-dom</a:t>
            </a:r>
            <a:r>
              <a:rPr lang="zh-CN" altLang="en-US" sz="2400"/>
              <a:t>使用</a:t>
            </a:r>
            <a:endParaRPr lang="zh-CN" altLang="en-US" sz="2400"/>
          </a:p>
        </p:txBody>
      </p:sp>
      <p:sp>
        <p:nvSpPr>
          <p:cNvPr id="11" name="文本框 10"/>
          <p:cNvSpPr txBox="1"/>
          <p:nvPr/>
        </p:nvSpPr>
        <p:spPr>
          <a:xfrm>
            <a:off x="3015615" y="3691890"/>
            <a:ext cx="6160770" cy="460375"/>
          </a:xfrm>
          <a:prstGeom prst="rect">
            <a:avLst/>
          </a:prstGeom>
          <a:noFill/>
        </p:spPr>
        <p:txBody>
          <a:bodyPr wrap="square" rtlCol="0">
            <a:spAutoFit/>
          </a:bodyPr>
          <a:p>
            <a:r>
              <a:rPr lang="zh-CN" altLang="en-US" sz="2400"/>
              <a:t>三、</a:t>
            </a:r>
            <a:r>
              <a:rPr lang="en-US" altLang="zh-CN" sz="2400"/>
              <a:t>react-router-dom</a:t>
            </a:r>
            <a:r>
              <a:rPr lang="zh-CN" altLang="en-US" sz="2400"/>
              <a:t>提高</a:t>
            </a:r>
            <a:endParaRPr lang="zh-CN" altLang="en-US" sz="2400"/>
          </a:p>
        </p:txBody>
      </p:sp>
      <p:sp>
        <p:nvSpPr>
          <p:cNvPr id="12" name="文本框 11"/>
          <p:cNvSpPr txBox="1"/>
          <p:nvPr/>
        </p:nvSpPr>
        <p:spPr>
          <a:xfrm>
            <a:off x="3015615" y="4475480"/>
            <a:ext cx="6160770" cy="460375"/>
          </a:xfrm>
          <a:prstGeom prst="rect">
            <a:avLst/>
          </a:prstGeom>
          <a:noFill/>
        </p:spPr>
        <p:txBody>
          <a:bodyPr wrap="square" rtlCol="0">
            <a:spAutoFit/>
          </a:bodyPr>
          <a:p>
            <a:r>
              <a:rPr lang="zh-CN" altLang="en-US" sz="2400"/>
              <a:t>四、</a:t>
            </a:r>
            <a:r>
              <a:rPr lang="en-US" altLang="zh-CN" sz="2400"/>
              <a:t>react-router-dom</a:t>
            </a:r>
            <a:r>
              <a:rPr lang="zh-CN" altLang="en-US" sz="2400"/>
              <a:t>实现机制</a:t>
            </a:r>
            <a:endParaRPr lang="zh-CN" altLang="en-US" sz="240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015615" y="2836545"/>
            <a:ext cx="6160770" cy="460375"/>
          </a:xfrm>
          <a:prstGeom prst="rect">
            <a:avLst/>
          </a:prstGeom>
          <a:noFill/>
        </p:spPr>
        <p:txBody>
          <a:bodyPr wrap="square" rtlCol="0">
            <a:spAutoFit/>
          </a:bodyPr>
          <a:p>
            <a:r>
              <a:rPr lang="zh-CN" altLang="en-US" sz="2400"/>
              <a:t>一、</a:t>
            </a:r>
            <a:r>
              <a:rPr lang="en-US" altLang="zh-CN" sz="2400"/>
              <a:t>react-router-dom</a:t>
            </a:r>
            <a:r>
              <a:rPr lang="zh-CN" altLang="en-US" sz="2400"/>
              <a:t>路由和其他路由的关系</a:t>
            </a:r>
            <a:endParaRPr lang="zh-CN" altLang="en-US" sz="240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1.1 react-router-dom</a:t>
            </a:r>
            <a:r>
              <a:rPr lang="zh-CN" altLang="en-US" sz="2800"/>
              <a:t>和</a:t>
            </a:r>
            <a:r>
              <a:rPr lang="en-US" altLang="zh-CN" sz="2800"/>
              <a:t>react-router</a:t>
            </a:r>
            <a:r>
              <a:rPr lang="zh-CN" altLang="en-US" sz="2800"/>
              <a:t>差异</a:t>
            </a:r>
            <a:endParaRPr lang="zh-CN" altLang="en-US" sz="2800"/>
          </a:p>
        </p:txBody>
      </p:sp>
      <p:sp>
        <p:nvSpPr>
          <p:cNvPr id="3" name="文本框 2"/>
          <p:cNvSpPr txBox="1"/>
          <p:nvPr/>
        </p:nvSpPr>
        <p:spPr>
          <a:xfrm>
            <a:off x="2255520" y="1439545"/>
            <a:ext cx="7680325" cy="4661535"/>
          </a:xfrm>
          <a:prstGeom prst="rect">
            <a:avLst/>
          </a:prstGeom>
          <a:noFill/>
        </p:spPr>
        <p:txBody>
          <a:bodyPr wrap="square" rtlCol="0">
            <a:spAutoFit/>
          </a:bodyPr>
          <a:p>
            <a:pPr fontAlgn="auto">
              <a:lnSpc>
                <a:spcPct val="150000"/>
              </a:lnSpc>
            </a:pPr>
            <a:r>
              <a:rPr lang="zh-CN" altLang="en-US" b="1"/>
              <a:t>根本区别：</a:t>
            </a:r>
            <a:endParaRPr lang="zh-CN" altLang="en-US"/>
          </a:p>
          <a:p>
            <a:pPr fontAlgn="auto">
              <a:lnSpc>
                <a:spcPct val="150000"/>
              </a:lnSpc>
            </a:pPr>
            <a:r>
              <a:rPr lang="en-US" altLang="zh-CN"/>
              <a:t>       react-router</a:t>
            </a:r>
            <a:r>
              <a:rPr lang="zh-CN" altLang="en-US"/>
              <a:t>：实现了路由的核心功能。</a:t>
            </a:r>
            <a:endParaRPr lang="zh-CN" altLang="en-US"/>
          </a:p>
          <a:p>
            <a:pPr fontAlgn="auto">
              <a:lnSpc>
                <a:spcPct val="150000"/>
              </a:lnSpc>
            </a:pPr>
            <a:r>
              <a:rPr lang="en-US" altLang="zh-CN"/>
              <a:t>       react-router-dom</a:t>
            </a:r>
            <a:r>
              <a:rPr lang="zh-CN" altLang="en-US"/>
              <a:t>：基于</a:t>
            </a:r>
            <a:r>
              <a:rPr lang="en-US" altLang="zh-CN"/>
              <a:t>react-router</a:t>
            </a:r>
            <a:r>
              <a:rPr lang="zh-CN" altLang="en-US"/>
              <a:t>，加入了一些在游览器环境下运行的功能。</a:t>
            </a:r>
            <a:r>
              <a:rPr lang="en-US" altLang="zh-CN"/>
              <a:t>Link</a:t>
            </a:r>
            <a:r>
              <a:rPr lang="zh-CN" altLang="en-US"/>
              <a:t>组件会渲染为一个</a:t>
            </a:r>
            <a:r>
              <a:rPr lang="en-US" altLang="zh-CN"/>
              <a:t>a</a:t>
            </a:r>
            <a:r>
              <a:rPr lang="zh-CN" altLang="en-US"/>
              <a:t>标签，</a:t>
            </a:r>
            <a:r>
              <a:rPr lang="en-US" altLang="zh-CN"/>
              <a:t>BrowserRouter</a:t>
            </a:r>
            <a:r>
              <a:rPr lang="zh-CN" altLang="en-US"/>
              <a:t>使用了</a:t>
            </a:r>
            <a:r>
              <a:rPr lang="en-US" altLang="zh-CN"/>
              <a:t>HTML5</a:t>
            </a:r>
            <a:r>
              <a:rPr lang="zh-CN" altLang="en-US"/>
              <a:t>中的</a:t>
            </a:r>
            <a:r>
              <a:rPr lang="en-US" altLang="zh-CN"/>
              <a:t>History API</a:t>
            </a:r>
            <a:r>
              <a:rPr lang="zh-CN" altLang="en-US"/>
              <a:t>已保证</a:t>
            </a:r>
            <a:r>
              <a:rPr lang="en-US" altLang="zh-CN"/>
              <a:t>UI</a:t>
            </a:r>
            <a:r>
              <a:rPr lang="zh-CN" altLang="en-US"/>
              <a:t>界面和</a:t>
            </a:r>
            <a:r>
              <a:rPr lang="en-US" altLang="zh-CN"/>
              <a:t>URL</a:t>
            </a:r>
            <a:r>
              <a:rPr lang="zh-CN" altLang="en-US"/>
              <a:t>保持同步。</a:t>
            </a:r>
            <a:endParaRPr lang="zh-CN" altLang="en-US"/>
          </a:p>
          <a:p>
            <a:pPr fontAlgn="auto">
              <a:lnSpc>
                <a:spcPct val="150000"/>
              </a:lnSpc>
            </a:pPr>
            <a:endParaRPr lang="zh-CN" altLang="en-US"/>
          </a:p>
          <a:p>
            <a:pPr fontAlgn="auto">
              <a:lnSpc>
                <a:spcPct val="150000"/>
              </a:lnSpc>
            </a:pPr>
            <a:r>
              <a:rPr lang="zh-CN" altLang="en-US" b="1"/>
              <a:t>跳转区别：</a:t>
            </a:r>
            <a:endParaRPr lang="zh-CN" altLang="en-US"/>
          </a:p>
          <a:p>
            <a:pPr fontAlgn="auto">
              <a:lnSpc>
                <a:spcPct val="150000"/>
              </a:lnSpc>
            </a:pPr>
            <a:r>
              <a:rPr lang="en-US" altLang="zh-CN"/>
              <a:t>        react-router</a:t>
            </a:r>
            <a:r>
              <a:rPr lang="zh-CN" altLang="en-US"/>
              <a:t>：</a:t>
            </a:r>
            <a:r>
              <a:rPr lang="en-US" altLang="zh-CN"/>
              <a:t>react-router4.0</a:t>
            </a:r>
            <a:r>
              <a:rPr lang="zh-CN" altLang="en-US"/>
              <a:t>以上版本用</a:t>
            </a:r>
            <a:r>
              <a:rPr lang="en-US" altLang="zh-CN"/>
              <a:t>this.props.history.push('path')</a:t>
            </a:r>
            <a:r>
              <a:rPr lang="zh-CN" altLang="en-US"/>
              <a:t>实现跳转，</a:t>
            </a:r>
            <a:r>
              <a:rPr lang="en-US" altLang="zh-CN"/>
              <a:t>react-router3.0</a:t>
            </a:r>
            <a:r>
              <a:rPr lang="zh-CN" altLang="en-US"/>
              <a:t>以上版本用</a:t>
            </a:r>
            <a:r>
              <a:rPr lang="en-US" altLang="zh-CN"/>
              <a:t>this.props.router.push('/path')</a:t>
            </a:r>
            <a:r>
              <a:rPr lang="zh-CN" altLang="en-US"/>
              <a:t>跳转。</a:t>
            </a:r>
            <a:endParaRPr lang="zh-CN" altLang="en-US"/>
          </a:p>
          <a:p>
            <a:pPr fontAlgn="auto">
              <a:lnSpc>
                <a:spcPct val="150000"/>
              </a:lnSpc>
            </a:pPr>
            <a:r>
              <a:rPr lang="en-US" altLang="zh-CN"/>
              <a:t>         react-router-dom</a:t>
            </a:r>
            <a:r>
              <a:rPr lang="zh-CN" altLang="en-US"/>
              <a:t>：</a:t>
            </a:r>
            <a:r>
              <a:rPr lang="en-US" altLang="zh-CN"/>
              <a:t>react-router-dom</a:t>
            </a:r>
            <a:r>
              <a:rPr lang="zh-CN" altLang="en-US"/>
              <a:t>用</a:t>
            </a:r>
            <a:r>
              <a:rPr lang="en-US" altLang="zh-CN"/>
              <a:t>this.props.history.push('push')</a:t>
            </a:r>
            <a:r>
              <a:rPr lang="zh-CN" altLang="en-US"/>
              <a:t>实现跳转。</a:t>
            </a:r>
            <a:endParaRPr lang="en-US" altLang="zh-CN"/>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1.1 react-router-dom</a:t>
            </a:r>
            <a:r>
              <a:rPr lang="zh-CN" altLang="en-US" sz="2800"/>
              <a:t>和</a:t>
            </a:r>
            <a:r>
              <a:rPr lang="en-US" altLang="zh-CN" sz="2800"/>
              <a:t>react-router</a:t>
            </a:r>
            <a:r>
              <a:rPr lang="zh-CN" altLang="en-US" sz="2800"/>
              <a:t>差异</a:t>
            </a:r>
            <a:endParaRPr lang="zh-CN" altLang="en-US" sz="2800"/>
          </a:p>
        </p:txBody>
      </p:sp>
      <p:sp>
        <p:nvSpPr>
          <p:cNvPr id="3" name="文本框 2"/>
          <p:cNvSpPr txBox="1"/>
          <p:nvPr/>
        </p:nvSpPr>
        <p:spPr>
          <a:xfrm>
            <a:off x="2255520" y="1439545"/>
            <a:ext cx="7680325" cy="2999740"/>
          </a:xfrm>
          <a:prstGeom prst="rect">
            <a:avLst/>
          </a:prstGeom>
          <a:noFill/>
        </p:spPr>
        <p:txBody>
          <a:bodyPr wrap="square" rtlCol="0">
            <a:spAutoFit/>
          </a:bodyPr>
          <a:p>
            <a:pPr fontAlgn="auto">
              <a:lnSpc>
                <a:spcPct val="150000"/>
              </a:lnSpc>
            </a:pPr>
            <a:r>
              <a:rPr lang="en-US" altLang="zh-CN" b="1"/>
              <a:t>API</a:t>
            </a:r>
            <a:r>
              <a:rPr lang="zh-CN" altLang="en-US" b="1"/>
              <a:t>区别：</a:t>
            </a:r>
            <a:endParaRPr lang="zh-CN" altLang="en-US"/>
          </a:p>
          <a:p>
            <a:pPr fontAlgn="auto">
              <a:lnSpc>
                <a:spcPct val="150000"/>
              </a:lnSpc>
            </a:pPr>
            <a:r>
              <a:rPr lang="en-US" altLang="zh-CN"/>
              <a:t>       react-router</a:t>
            </a:r>
            <a:r>
              <a:rPr lang="zh-CN" altLang="en-US"/>
              <a:t>：提供了</a:t>
            </a:r>
            <a:r>
              <a:rPr lang="en-US" altLang="zh-CN"/>
              <a:t>Router</a:t>
            </a:r>
            <a:r>
              <a:rPr lang="zh-CN" altLang="en-US"/>
              <a:t>的核心</a:t>
            </a:r>
            <a:r>
              <a:rPr lang="en-US" altLang="zh-CN"/>
              <a:t>API</a:t>
            </a:r>
            <a:r>
              <a:rPr lang="zh-CN" altLang="en-US"/>
              <a:t>。如：</a:t>
            </a:r>
            <a:r>
              <a:rPr lang="en-US" altLang="zh-CN"/>
              <a:t>Router</a:t>
            </a:r>
            <a:r>
              <a:rPr lang="zh-CN" altLang="en-US"/>
              <a:t>，</a:t>
            </a:r>
            <a:r>
              <a:rPr lang="en-US" altLang="zh-CN"/>
              <a:t>Route</a:t>
            </a:r>
            <a:r>
              <a:rPr lang="zh-CN" altLang="en-US"/>
              <a:t>，</a:t>
            </a:r>
            <a:r>
              <a:rPr lang="en-US" altLang="zh-CN"/>
              <a:t>Switch</a:t>
            </a:r>
            <a:r>
              <a:rPr lang="zh-CN" altLang="en-US"/>
              <a:t>等，但没提供有关</a:t>
            </a:r>
            <a:r>
              <a:rPr lang="en-US" altLang="zh-CN"/>
              <a:t>DOM</a:t>
            </a:r>
            <a:r>
              <a:rPr lang="zh-CN" altLang="en-US"/>
              <a:t>操作进行路由跳转的</a:t>
            </a:r>
            <a:r>
              <a:rPr lang="en-US" altLang="zh-CN"/>
              <a:t>API</a:t>
            </a:r>
            <a:r>
              <a:rPr lang="zh-CN" altLang="en-US"/>
              <a:t>。</a:t>
            </a:r>
            <a:endParaRPr lang="zh-CN" altLang="en-US"/>
          </a:p>
          <a:p>
            <a:pPr fontAlgn="auto">
              <a:lnSpc>
                <a:spcPct val="150000"/>
              </a:lnSpc>
            </a:pPr>
            <a:r>
              <a:rPr lang="en-US" altLang="zh-CN"/>
              <a:t>       react-router-dom</a:t>
            </a:r>
            <a:r>
              <a:rPr lang="zh-CN" altLang="en-US"/>
              <a:t>：提供了</a:t>
            </a:r>
            <a:r>
              <a:rPr lang="en-US" altLang="zh-CN"/>
              <a:t>BrowserRouter</a:t>
            </a:r>
            <a:r>
              <a:rPr lang="zh-CN" altLang="en-US"/>
              <a:t>、</a:t>
            </a:r>
            <a:r>
              <a:rPr lang="en-US" altLang="zh-CN"/>
              <a:t>Route</a:t>
            </a:r>
            <a:r>
              <a:rPr lang="zh-CN" altLang="en-US"/>
              <a:t>、</a:t>
            </a:r>
            <a:r>
              <a:rPr lang="en-US" altLang="zh-CN"/>
              <a:t>Link</a:t>
            </a:r>
            <a:r>
              <a:rPr lang="zh-CN" altLang="en-US"/>
              <a:t>等</a:t>
            </a:r>
            <a:r>
              <a:rPr lang="en-US" altLang="zh-CN"/>
              <a:t>API</a:t>
            </a:r>
            <a:r>
              <a:rPr lang="zh-CN" altLang="en-US"/>
              <a:t>，可以通过</a:t>
            </a:r>
            <a:r>
              <a:rPr lang="en-US" altLang="zh-CN"/>
              <a:t>DOM</a:t>
            </a:r>
            <a:r>
              <a:rPr lang="zh-CN" altLang="en-US"/>
              <a:t>操作触发事件控制路由。</a:t>
            </a:r>
            <a:r>
              <a:rPr lang="en-US" altLang="zh-CN"/>
              <a:t>react-router-dom</a:t>
            </a:r>
            <a:r>
              <a:rPr lang="zh-CN" altLang="en-US"/>
              <a:t>对外暴露方法如下：</a:t>
            </a:r>
            <a:endParaRPr lang="zh-CN" altLang="en-US"/>
          </a:p>
          <a:p>
            <a:pPr fontAlgn="auto">
              <a:lnSpc>
                <a:spcPct val="150000"/>
              </a:lnSpc>
            </a:pPr>
            <a:r>
              <a:rPr lang="zh-CN" altLang="en-US"/>
              <a:t>        </a:t>
            </a:r>
            <a:r>
              <a:rPr lang="en-US" altLang="zh-CN"/>
              <a:t>export {BrowserRouter</a:t>
            </a:r>
            <a:r>
              <a:rPr lang="zh-CN" altLang="en-US"/>
              <a:t>， </a:t>
            </a:r>
            <a:r>
              <a:rPr lang="en-US" altLang="zh-CN"/>
              <a:t>HashRouter</a:t>
            </a:r>
            <a:r>
              <a:rPr lang="zh-CN" altLang="en-US"/>
              <a:t>，</a:t>
            </a:r>
            <a:r>
              <a:rPr lang="en-US" altLang="zh-CN"/>
              <a:t>Link</a:t>
            </a:r>
            <a:r>
              <a:rPr lang="zh-CN" altLang="en-US"/>
              <a:t>，</a:t>
            </a:r>
            <a:r>
              <a:rPr lang="en-US" altLang="zh-CN"/>
              <a:t>NavLink}</a:t>
            </a:r>
            <a:r>
              <a:rPr lang="zh-CN" altLang="en-US"/>
              <a:t>；</a:t>
            </a:r>
            <a:endParaRPr lang="zh-CN" altLang="en-US"/>
          </a:p>
          <a:p>
            <a:pPr fontAlgn="auto">
              <a:lnSpc>
                <a:spcPct val="150000"/>
              </a:lnSpc>
            </a:pPr>
            <a:endParaRPr lang="en-US" altLang="zh-CN"/>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1.2 react-router-dom</a:t>
            </a:r>
            <a:r>
              <a:rPr lang="zh-CN" altLang="en-US" sz="2800"/>
              <a:t>和</a:t>
            </a:r>
            <a:r>
              <a:rPr lang="en-US" altLang="zh-CN" sz="2800"/>
              <a:t>react-router-native</a:t>
            </a:r>
            <a:r>
              <a:rPr lang="zh-CN" altLang="en-US" sz="2800"/>
              <a:t>差异</a:t>
            </a:r>
            <a:endParaRPr lang="zh-CN" altLang="en-US" sz="2800"/>
          </a:p>
        </p:txBody>
      </p:sp>
      <p:sp>
        <p:nvSpPr>
          <p:cNvPr id="3" name="文本框 2"/>
          <p:cNvSpPr txBox="1"/>
          <p:nvPr/>
        </p:nvSpPr>
        <p:spPr>
          <a:xfrm>
            <a:off x="2255520" y="1439545"/>
            <a:ext cx="7680325" cy="1337945"/>
          </a:xfrm>
          <a:prstGeom prst="rect">
            <a:avLst/>
          </a:prstGeom>
          <a:noFill/>
        </p:spPr>
        <p:txBody>
          <a:bodyPr wrap="square" rtlCol="0">
            <a:spAutoFit/>
          </a:bodyPr>
          <a:p>
            <a:pPr fontAlgn="auto">
              <a:lnSpc>
                <a:spcPct val="150000"/>
              </a:lnSpc>
            </a:pPr>
            <a:r>
              <a:rPr lang="en-US"/>
              <a:t>       </a:t>
            </a:r>
            <a:r>
              <a:t>如果使用的是 React Native 应用，需要安装 react-router-native，也就是说 react-router-native 主要是使用在 React Native 上的，不管是 react-router-dom 还是 react-router-native，都需要以 react-router 作为依赖安装。</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257040" y="2752090"/>
            <a:ext cx="3677920" cy="460375"/>
          </a:xfrm>
          <a:prstGeom prst="rect">
            <a:avLst/>
          </a:prstGeom>
          <a:noFill/>
        </p:spPr>
        <p:txBody>
          <a:bodyPr wrap="square" rtlCol="0">
            <a:spAutoFit/>
          </a:bodyPr>
          <a:p>
            <a:r>
              <a:rPr lang="zh-CN" altLang="en-US" sz="2400">
                <a:sym typeface="+mn-ea"/>
              </a:rPr>
              <a:t>二、</a:t>
            </a:r>
            <a:r>
              <a:rPr lang="en-US" altLang="zh-CN" sz="2400">
                <a:sym typeface="+mn-ea"/>
              </a:rPr>
              <a:t>react-router-dom</a:t>
            </a:r>
            <a:r>
              <a:rPr lang="zh-CN" altLang="en-US" sz="2400">
                <a:sym typeface="+mn-ea"/>
              </a:rPr>
              <a:t>使用</a:t>
            </a:r>
            <a:endParaRPr lang="zh-CN" altLang="en-US" sz="240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2.1 </a:t>
            </a:r>
            <a:r>
              <a:rPr lang="zh-CN" altLang="en-US" sz="2800"/>
              <a:t>路由配置</a:t>
            </a:r>
            <a:endParaRPr lang="zh-CN" altLang="en-US" sz="2800"/>
          </a:p>
        </p:txBody>
      </p:sp>
      <p:sp>
        <p:nvSpPr>
          <p:cNvPr id="3" name="文本框 2"/>
          <p:cNvSpPr txBox="1"/>
          <p:nvPr/>
        </p:nvSpPr>
        <p:spPr>
          <a:xfrm>
            <a:off x="2256155" y="1449705"/>
            <a:ext cx="7680325" cy="4246245"/>
          </a:xfrm>
          <a:prstGeom prst="rect">
            <a:avLst/>
          </a:prstGeom>
          <a:noFill/>
        </p:spPr>
        <p:txBody>
          <a:bodyPr wrap="square" rtlCol="0">
            <a:spAutoFit/>
          </a:bodyPr>
          <a:p>
            <a:pPr fontAlgn="auto">
              <a:lnSpc>
                <a:spcPct val="150000"/>
              </a:lnSpc>
            </a:pPr>
            <a:r>
              <a:rPr lang="en-US" altLang="zh-CN" b="1"/>
              <a:t>name</a:t>
            </a:r>
            <a:r>
              <a:rPr lang="zh-CN" altLang="en-US" b="1"/>
              <a:t>：</a:t>
            </a:r>
            <a:r>
              <a:rPr lang="zh-CN" altLang="en-US"/>
              <a:t>组件路径别名</a:t>
            </a:r>
            <a:endParaRPr lang="zh-CN" altLang="en-US"/>
          </a:p>
          <a:p>
            <a:pPr fontAlgn="auto">
              <a:lnSpc>
                <a:spcPct val="150000"/>
              </a:lnSpc>
            </a:pPr>
            <a:r>
              <a:rPr lang="en-US" altLang="zh-CN" b="1">
                <a:sym typeface="+mn-ea"/>
              </a:rPr>
              <a:t>path</a:t>
            </a:r>
            <a:r>
              <a:rPr lang="zh-CN" altLang="en-US" b="1">
                <a:sym typeface="+mn-ea"/>
              </a:rPr>
              <a:t>：</a:t>
            </a:r>
            <a:r>
              <a:rPr lang="zh-CN" altLang="en-US">
                <a:sym typeface="+mn-ea"/>
              </a:rPr>
              <a:t>组件相对路径</a:t>
            </a:r>
            <a:endParaRPr lang="zh-CN" altLang="en-US"/>
          </a:p>
          <a:p>
            <a:pPr fontAlgn="auto">
              <a:lnSpc>
                <a:spcPct val="150000"/>
              </a:lnSpc>
            </a:pPr>
            <a:r>
              <a:rPr lang="en-US" altLang="zh-CN" b="1"/>
              <a:t>component</a:t>
            </a:r>
            <a:r>
              <a:rPr lang="zh-CN" altLang="en-US" b="1"/>
              <a:t>：</a:t>
            </a:r>
            <a:r>
              <a:rPr lang="zh-CN" altLang="en-US"/>
              <a:t>组件地址</a:t>
            </a:r>
            <a:endParaRPr lang="zh-CN" altLang="en-US"/>
          </a:p>
          <a:p>
            <a:pPr fontAlgn="auto">
              <a:lnSpc>
                <a:spcPct val="150000"/>
              </a:lnSpc>
            </a:pPr>
            <a:r>
              <a:rPr lang="en-US" altLang="zh-CN" b="1">
                <a:sym typeface="+mn-ea"/>
              </a:rPr>
              <a:t>exact</a:t>
            </a:r>
            <a:r>
              <a:rPr lang="zh-CN" altLang="en-US" b="1">
                <a:sym typeface="+mn-ea"/>
              </a:rPr>
              <a:t>：</a:t>
            </a:r>
            <a:r>
              <a:rPr lang="zh-CN" altLang="en-US">
                <a:sym typeface="+mn-ea"/>
              </a:rPr>
              <a:t>精准匹配，默认值为</a:t>
            </a:r>
            <a:r>
              <a:rPr lang="en-US" altLang="zh-CN">
                <a:sym typeface="+mn-ea"/>
              </a:rPr>
              <a:t>true</a:t>
            </a:r>
            <a:endParaRPr lang="en-US" altLang="zh-CN">
              <a:sym typeface="+mn-ea"/>
            </a:endParaRPr>
          </a:p>
          <a:p>
            <a:pPr fontAlgn="auto">
              <a:lnSpc>
                <a:spcPct val="150000"/>
              </a:lnSpc>
            </a:pPr>
            <a:r>
              <a:rPr lang="en-US" altLang="zh-CN">
                <a:sym typeface="+mn-ea"/>
              </a:rPr>
              <a:t>      </a:t>
            </a:r>
            <a:r>
              <a:rPr lang="zh-CN" altLang="en-US">
                <a:sym typeface="+mn-ea"/>
              </a:rPr>
              <a:t>在</a:t>
            </a:r>
            <a:r>
              <a:rPr lang="en-US" altLang="zh-CN">
                <a:sym typeface="+mn-ea"/>
              </a:rPr>
              <a:t>path=”/”</a:t>
            </a:r>
            <a:r>
              <a:rPr lang="zh-CN" altLang="en-US">
                <a:sym typeface="+mn-ea"/>
              </a:rPr>
              <a:t>的情况下，不增加</a:t>
            </a:r>
            <a:r>
              <a:rPr lang="en-US" altLang="zh-CN">
                <a:sym typeface="+mn-ea"/>
              </a:rPr>
              <a:t>exact</a:t>
            </a:r>
            <a:r>
              <a:rPr lang="zh-CN" altLang="en-US">
                <a:sym typeface="+mn-ea"/>
              </a:rPr>
              <a:t>，</a:t>
            </a:r>
            <a:r>
              <a:rPr lang="en-US" altLang="zh-CN">
                <a:sym typeface="+mn-ea"/>
              </a:rPr>
              <a:t>”/**”</a:t>
            </a:r>
            <a:r>
              <a:rPr lang="zh-CN" altLang="en-US">
                <a:sym typeface="+mn-ea"/>
              </a:rPr>
              <a:t>此类路由都可被匹配到</a:t>
            </a:r>
            <a:endParaRPr lang="zh-CN" altLang="en-US"/>
          </a:p>
          <a:p>
            <a:pPr fontAlgn="auto">
              <a:lnSpc>
                <a:spcPct val="150000"/>
              </a:lnSpc>
            </a:pPr>
            <a:r>
              <a:rPr lang="en-US" altLang="zh-CN" b="1">
                <a:sym typeface="+mn-ea"/>
              </a:rPr>
              <a:t>strict</a:t>
            </a:r>
            <a:r>
              <a:rPr lang="zh-CN" altLang="en-US" b="1">
                <a:sym typeface="+mn-ea"/>
              </a:rPr>
              <a:t>：</a:t>
            </a:r>
            <a:r>
              <a:rPr lang="zh-CN" altLang="en-US">
                <a:sym typeface="+mn-ea"/>
              </a:rPr>
              <a:t>严格匹配</a:t>
            </a:r>
            <a:r>
              <a:rPr lang="zh-CN" altLang="en-US"/>
              <a:t>，默认值为</a:t>
            </a:r>
            <a:r>
              <a:rPr lang="en-US" altLang="zh-CN"/>
              <a:t>false</a:t>
            </a:r>
            <a:endParaRPr lang="en-US" altLang="zh-CN"/>
          </a:p>
          <a:p>
            <a:pPr fontAlgn="auto">
              <a:lnSpc>
                <a:spcPct val="150000"/>
              </a:lnSpc>
            </a:pPr>
            <a:r>
              <a:rPr lang="en-US" altLang="zh-CN"/>
              <a:t>      </a:t>
            </a:r>
            <a:r>
              <a:rPr lang="zh-CN" altLang="en-US"/>
              <a:t>在</a:t>
            </a:r>
            <a:r>
              <a:rPr lang="en-US" altLang="zh-CN"/>
              <a:t>path=”/index/” </a:t>
            </a:r>
            <a:r>
              <a:rPr lang="zh-CN" altLang="en-US"/>
              <a:t>的情况下，路径末尾中也必须包含</a:t>
            </a:r>
            <a:r>
              <a:rPr lang="en-US" altLang="zh-CN"/>
              <a:t>”/”</a:t>
            </a:r>
            <a:r>
              <a:rPr lang="zh-CN" altLang="en-US"/>
              <a:t>，即可匹配</a:t>
            </a:r>
            <a:r>
              <a:rPr lang="en-US" altLang="zh-CN"/>
              <a:t>”/index/”</a:t>
            </a:r>
            <a:r>
              <a:rPr lang="zh-CN" altLang="en-US"/>
              <a:t>或</a:t>
            </a:r>
            <a:r>
              <a:rPr lang="en-US" altLang="zh-CN"/>
              <a:t>”/index/***”</a:t>
            </a:r>
            <a:endParaRPr lang="en-US" altLang="zh-CN"/>
          </a:p>
          <a:p>
            <a:pPr fontAlgn="auto">
              <a:lnSpc>
                <a:spcPct val="150000"/>
              </a:lnSpc>
            </a:pPr>
            <a:endParaRPr lang="en-US" altLang="zh-CN"/>
          </a:p>
          <a:p>
            <a:pPr fontAlgn="auto">
              <a:lnSpc>
                <a:spcPct val="150000"/>
              </a:lnSpc>
            </a:pPr>
            <a:r>
              <a:rPr lang="zh-CN" altLang="en-US"/>
              <a:t>因此，要想严格匹配，就需要将 exact 和 strict 都设为 true。</a:t>
            </a:r>
            <a:endParaRPr lang="zh-CN" altLang="en-US"/>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875790" y="443865"/>
            <a:ext cx="8440420" cy="521970"/>
          </a:xfrm>
          <a:prstGeom prst="rect">
            <a:avLst/>
          </a:prstGeom>
          <a:noFill/>
        </p:spPr>
        <p:txBody>
          <a:bodyPr wrap="square" rtlCol="0">
            <a:spAutoFit/>
          </a:bodyPr>
          <a:p>
            <a:r>
              <a:rPr lang="en-US" sz="2800"/>
              <a:t>2.1 </a:t>
            </a:r>
            <a:r>
              <a:rPr lang="zh-CN" altLang="en-US" sz="2800"/>
              <a:t>路由配置</a:t>
            </a:r>
            <a:endParaRPr lang="zh-CN" altLang="en-US" sz="2800"/>
          </a:p>
        </p:txBody>
      </p:sp>
      <p:pic>
        <p:nvPicPr>
          <p:cNvPr id="6" name="图片 5"/>
          <p:cNvPicPr>
            <a:picLocks noChangeAspect="1"/>
          </p:cNvPicPr>
          <p:nvPr/>
        </p:nvPicPr>
        <p:blipFill>
          <a:blip r:embed="rId1"/>
          <a:stretch>
            <a:fillRect/>
          </a:stretch>
        </p:blipFill>
        <p:spPr>
          <a:xfrm>
            <a:off x="3721100" y="965835"/>
            <a:ext cx="4750435" cy="5450840"/>
          </a:xfrm>
          <a:prstGeom prst="rect">
            <a:avLst/>
          </a:prstGeom>
        </p:spPr>
      </p:pic>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4"/>
  <p:tag name="KSO_WM_UNIT_LAYERLEVEL" val="1"/>
  <p:tag name="KSO_WM_TAG_VERSION" val="1.0"/>
  <p:tag name="KSO_WM_BEAUTIFY_FLAG" val="#wm#"/>
  <p:tag name="KSO_WM_UNIT_TYPE" val="i"/>
  <p:tag name="KSO_WM_UNIT_INDEX" val="4"/>
  <p:tag name="KSO_WM_SLIDE_BACKGROUND_TYPE" val="general"/>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5"/>
  <p:tag name="KSO_WM_UNIT_LAYERLEVEL" val="1"/>
  <p:tag name="KSO_WM_TAG_VERSION" val="1.0"/>
  <p:tag name="KSO_WM_BEAUTIFY_FLAG" val="#wm#"/>
  <p:tag name="KSO_WM_UNIT_TYPE" val="i"/>
  <p:tag name="KSO_WM_UNIT_INDEX" val="5"/>
  <p:tag name="KSO_WM_SLIDE_BACKGROUND_TYPE" val="general"/>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1"/>
  <p:tag name="KSO_WM_UNIT_LAYERLEVEL" val="1"/>
  <p:tag name="KSO_WM_TAG_VERSION" val="1.0"/>
  <p:tag name="KSO_WM_BEAUTIFY_FLAG" val="#wm#"/>
  <p:tag name="KSO_WM_UNIT_TYPE" val="i"/>
  <p:tag name="KSO_WM_UNIT_INDEX" val="1"/>
  <p:tag name="KSO_WM_SLIDE_BACKGROUND_TYPE" val="general"/>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2"/>
  <p:tag name="KSO_WM_UNIT_LAYERLEVEL" val="1"/>
  <p:tag name="KSO_WM_TAG_VERSION" val="1.0"/>
  <p:tag name="KSO_WM_BEAUTIFY_FLAG" val="#wm#"/>
  <p:tag name="KSO_WM_UNIT_TYPE" val="i"/>
  <p:tag name="KSO_WM_UNIT_INDEX" val="2"/>
  <p:tag name="KSO_WM_SLIDE_BACKGROUND_TYPE" val="general"/>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UNIT_BK_DARK_LIGHT" val="2"/>
  <p:tag name="KSO_WM_SLIDE_BK_DARK_LIGHT" val="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4"/>
  <p:tag name="KSO_WM_UNIT_LAYERLEVEL" val="1"/>
  <p:tag name="KSO_WM_TAG_VERSION" val="1.0"/>
  <p:tag name="KSO_WM_BEAUTIFY_FLAG" val="#wm#"/>
  <p:tag name="KSO_WM_UNIT_TYPE" val="i"/>
  <p:tag name="KSO_WM_UNIT_INDEX" val="4"/>
  <p:tag name="KSO_WM_SLIDE_BACKGROUND_TYPE" val="frame"/>
  <p:tag name="KSO_WM_SLIDE_BK_DARK_LIGHT"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5"/>
  <p:tag name="KSO_WM_UNIT_LAYERLEVEL" val="1"/>
  <p:tag name="KSO_WM_TAG_VERSION" val="1.0"/>
  <p:tag name="KSO_WM_BEAUTIFY_FLAG" val="#wm#"/>
  <p:tag name="KSO_WM_UNIT_TYPE" val="i"/>
  <p:tag name="KSO_WM_UNIT_INDEX" val="5"/>
  <p:tag name="KSO_WM_SLIDE_BACKGROUND_TYPE" val="frame"/>
  <p:tag name="KSO_WM_SLIDE_BK_DARK_LIGHT" val="1"/>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6"/>
  <p:tag name="KSO_WM_UNIT_LAYERLEVEL" val="1"/>
  <p:tag name="KSO_WM_TAG_VERSION" val="1.0"/>
  <p:tag name="KSO_WM_BEAUTIFY_FLAG" val="#wm#"/>
  <p:tag name="KSO_WM_UNIT_TYPE" val="i"/>
  <p:tag name="KSO_WM_UNIT_INDEX" val="6"/>
  <p:tag name="KSO_WM_SLIDE_BACKGROUND_TYPE" val="frame"/>
  <p:tag name="KSO_WM_SLIDE_BK_DARK_LIGHT" val="1"/>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7"/>
  <p:tag name="KSO_WM_UNIT_LAYERLEVEL" val="1"/>
  <p:tag name="KSO_WM_TAG_VERSION" val="1.0"/>
  <p:tag name="KSO_WM_BEAUTIFY_FLAG" val="#wm#"/>
  <p:tag name="KSO_WM_UNIT_TYPE" val="i"/>
  <p:tag name="KSO_WM_UNIT_INDEX" val="7"/>
  <p:tag name="KSO_WM_SLIDE_BACKGROUND_TYPE" val="frame"/>
  <p:tag name="KSO_WM_SLIDE_BK_DARK_LIGHT"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2"/>
  <p:tag name="KSO_WM_UNIT_LAYERLEVEL" val="1"/>
  <p:tag name="KSO_WM_TAG_VERSION" val="1.0"/>
  <p:tag name="KSO_WM_BEAUTIFY_FLAG" val="#wm#"/>
  <p:tag name="KSO_WM_UNIT_TYPE" val="i"/>
  <p:tag name="KSO_WM_UNIT_INDEX" val="2"/>
  <p:tag name="KSO_WM_SLIDE_BACKGROUND_TYPE" val="leftRight"/>
  <p:tag name="KSO_WM_SLIDE_BK_DARK_LIGHT" val="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3"/>
  <p:tag name="KSO_WM_UNIT_LAYERLEVEL" val="1"/>
  <p:tag name="KSO_WM_TAG_VERSION" val="1.0"/>
  <p:tag name="KSO_WM_BEAUTIFY_FLAG" val="#wm#"/>
  <p:tag name="KSO_WM_UNIT_TYPE" val="i"/>
  <p:tag name="KSO_WM_UNIT_INDEX" val="3"/>
  <p:tag name="KSO_WM_SLIDE_BACKGROUND_TYPE" val="leftRight"/>
  <p:tag name="KSO_WM_SLIDE_BK_DARK_LIGHT"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4"/>
  <p:tag name="KSO_WM_UNIT_LAYERLEVEL" val="1"/>
  <p:tag name="KSO_WM_TAG_VERSION" val="1.0"/>
  <p:tag name="KSO_WM_BEAUTIFY_FLAG" val="#wm#"/>
  <p:tag name="KSO_WM_UNIT_TYPE" val="i"/>
  <p:tag name="KSO_WM_UNIT_INDEX" val="4"/>
  <p:tag name="KSO_WM_SLIDE_BACKGROUND_TYPE" val="leftRight"/>
  <p:tag name="KSO_WM_SLIDE_BK_DARK_LIGHT"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5"/>
  <p:tag name="KSO_WM_UNIT_LAYERLEVEL" val="1"/>
  <p:tag name="KSO_WM_TAG_VERSION" val="1.0"/>
  <p:tag name="KSO_WM_BEAUTIFY_FLAG" val="#wm#"/>
  <p:tag name="KSO_WM_UNIT_TYPE" val="i"/>
  <p:tag name="KSO_WM_UNIT_INDEX" val="5"/>
  <p:tag name="KSO_WM_SLIDE_BACKGROUND_TYPE" val="leftRight"/>
  <p:tag name="KSO_WM_SLIDE_BK_DARK_LIGHT" val="2"/>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6"/>
  <p:tag name="KSO_WM_UNIT_LAYERLEVEL" val="1"/>
  <p:tag name="KSO_WM_TAG_VERSION" val="1.0"/>
  <p:tag name="KSO_WM_BEAUTIFY_FLAG" val="#wm#"/>
  <p:tag name="KSO_WM_UNIT_TYPE" val="i"/>
  <p:tag name="KSO_WM_UNIT_INDEX" val="6"/>
  <p:tag name="KSO_WM_SLIDE_BACKGROUND_TYPE" val="leftRight"/>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7"/>
  <p:tag name="KSO_WM_UNIT_LAYERLEVEL" val="1"/>
  <p:tag name="KSO_WM_TAG_VERSION" val="1.0"/>
  <p:tag name="KSO_WM_BEAUTIFY_FLAG" val="#wm#"/>
  <p:tag name="KSO_WM_UNIT_TYPE" val="i"/>
  <p:tag name="KSO_WM_UNIT_INDEX" val="7"/>
  <p:tag name="KSO_WM_SLIDE_BACKGROUND_TYPE" val="leftRight"/>
  <p:tag name="KSO_WM_SLIDE_BK_DARK_LIGHT" val="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8"/>
  <p:tag name="KSO_WM_UNIT_LAYERLEVEL" val="1"/>
  <p:tag name="KSO_WM_TAG_VERSION" val="1.0"/>
  <p:tag name="KSO_WM_BEAUTIFY_FLAG" val="#wm#"/>
  <p:tag name="KSO_WM_UNIT_TYPE" val="i"/>
  <p:tag name="KSO_WM_UNIT_INDEX" val="8"/>
  <p:tag name="KSO_WM_SLIDE_BACKGROUND_TYPE" val="leftRight"/>
  <p:tag name="KSO_WM_SLIDE_BK_DARK_LIGHT"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UNIT_BK_DARK_LIGHT" val="1"/>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5*i*2"/>
  <p:tag name="KSO_WM_UNIT_LAYERLEVEL" val="1"/>
  <p:tag name="KSO_WM_TAG_VERSION" val="1.0"/>
  <p:tag name="KSO_WM_BEAUTIFY_FLAG" val="#wm#"/>
  <p:tag name="KSO_WM_SLIDE_BACKGROUND_TYPE" val="topBottom"/>
  <p:tag name="KSO_WM_SLIDE_BK_DARK_LIGHT" val="2"/>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3"/>
  <p:tag name="KSO_WM_UNIT_LAYERLEVEL" val="1"/>
  <p:tag name="KSO_WM_TAG_VERSION" val="1.0"/>
  <p:tag name="KSO_WM_BEAUTIFY_FLAG" val="#wm#"/>
  <p:tag name="KSO_WM_UNIT_TYPE" val="i"/>
  <p:tag name="KSO_WM_UNIT_INDEX" val="3"/>
  <p:tag name="KSO_WM_SLIDE_BACKGROUND_TYPE" val="topBottom"/>
  <p:tag name="KSO_WM_SLIDE_BK_DARK_LIGHT"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4"/>
  <p:tag name="KSO_WM_UNIT_LAYERLEVEL" val="1"/>
  <p:tag name="KSO_WM_TAG_VERSION" val="1.0"/>
  <p:tag name="KSO_WM_BEAUTIFY_FLAG" val="#wm#"/>
  <p:tag name="KSO_WM_UNIT_TYPE" val="i"/>
  <p:tag name="KSO_WM_UNIT_INDEX" val="4"/>
  <p:tag name="KSO_WM_SLIDE_BACKGROUND_TYPE" val="topBottom"/>
  <p:tag name="KSO_WM_SLIDE_BK_DARK_LIGHT" val="2"/>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UNIT_BK_DARK_LIGHT" val="1"/>
  <p:tag name="KSO_WM_SLIDE_BK_DARK_LIGHT" val="2"/>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 name="KSO_WM_SLIDE_BACKGROUND_TYPE" val="bottomTop"/>
  <p:tag name="KSO_WM_SLIDE_BK_DARK_LIGHT"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2"/>
  <p:tag name="KSO_WM_UNIT_LAYERLEVEL" val="1"/>
  <p:tag name="KSO_WM_TAG_VERSION" val="1.0"/>
  <p:tag name="KSO_WM_BEAUTIFY_FLAG" val="#wm#"/>
  <p:tag name="KSO_WM_UNIT_TYPE" val="i"/>
  <p:tag name="KSO_WM_UNIT_INDEX" val="2"/>
  <p:tag name="KSO_WM_SLIDE_BACKGROUND_TYPE" val="bottomTop"/>
  <p:tag name="KSO_WM_SLIDE_BK_DARK_LIGHT" val="2"/>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3"/>
  <p:tag name="KSO_WM_UNIT_LAYERLEVEL" val="1"/>
  <p:tag name="KSO_WM_TAG_VERSION" val="1.0"/>
  <p:tag name="KSO_WM_BEAUTIFY_FLAG" val="#wm#"/>
  <p:tag name="KSO_WM_UNIT_TYPE" val="i"/>
  <p:tag name="KSO_WM_UNIT_INDEX" val="3"/>
  <p:tag name="KSO_WM_SLIDE_BACKGROUND_TYPE" val="bottomTop"/>
  <p:tag name="KSO_WM_SLIDE_BK_DARK_LIGHT" val="2"/>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UNIT_BK_DARK_LIGHT" val="1"/>
  <p:tag name="KSO_WM_SLIDE_BK_DARK_LIGHT"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1"/>
  <p:tag name="KSO_WM_UNIT_LAYERLEVEL" val="1"/>
  <p:tag name="KSO_WM_TAG_VERSION" val="1.0"/>
  <p:tag name="KSO_WM_BEAUTIFY_FLAG" val="#wm#"/>
  <p:tag name="KSO_WM_UNIT_TYPE" val="i"/>
  <p:tag name="KSO_WM_UNIT_INDEX" val="1"/>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2"/>
  <p:tag name="KSO_WM_UNIT_LAYERLEVEL" val="1"/>
  <p:tag name="KSO_WM_TAG_VERSION" val="1.0"/>
  <p:tag name="KSO_WM_BEAUTIFY_FLAG" val="#wm#"/>
  <p:tag name="KSO_WM_UNIT_TYPE" val="i"/>
  <p:tag name="KSO_WM_UNIT_INDEX" val="2"/>
  <p:tag name="KSO_WM_SLIDE_BACKGROUND_TYPE" val="navigation"/>
  <p:tag name="KSO_WM_SLIDE_BK_DARK_LIGHT" val="2"/>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3"/>
  <p:tag name="KSO_WM_UNIT_LAYERLEVEL" val="1"/>
  <p:tag name="KSO_WM_TAG_VERSION" val="1.0"/>
  <p:tag name="KSO_WM_BEAUTIFY_FLAG" val="#wm#"/>
  <p:tag name="KSO_WM_UNIT_TYPE" val="i"/>
  <p:tag name="KSO_WM_UNIT_INDEX" val="3"/>
  <p:tag name="KSO_WM_SLIDE_BACKGROUND_TYPE" val="navigation"/>
  <p:tag name="KSO_WM_SLIDE_BK_DARK_LIGHT" val="2"/>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4"/>
  <p:tag name="KSO_WM_UNIT_LAYERLEVEL" val="1"/>
  <p:tag name="KSO_WM_TAG_VERSION" val="1.0"/>
  <p:tag name="KSO_WM_BEAUTIFY_FLAG" val="#wm#"/>
  <p:tag name="KSO_WM_UNIT_TYPE" val="i"/>
  <p:tag name="KSO_WM_UNIT_INDEX" val="4"/>
  <p:tag name="KSO_WM_SLIDE_BACKGROUND_TYPE" val="navigation"/>
  <p:tag name="KSO_WM_SLIDE_BK_DARK_LIGHT" val="2"/>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5"/>
  <p:tag name="KSO_WM_UNIT_LAYERLEVEL" val="1"/>
  <p:tag name="KSO_WM_TAG_VERSION" val="1.0"/>
  <p:tag name="KSO_WM_BEAUTIFY_FLAG" val="#wm#"/>
  <p:tag name="KSO_WM_UNIT_TYPE" val="i"/>
  <p:tag name="KSO_WM_UNIT_INDEX" val="5"/>
  <p:tag name="KSO_WM_SLIDE_BACKGROUND_TYPE" val="navigation"/>
  <p:tag name="KSO_WM_SLIDE_BK_DARK_LIGHT" val="2"/>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2"/>
  <p:tag name="KSO_WM_UNIT_LAYERLEVEL" val="1"/>
  <p:tag name="KSO_WM_TAG_VERSION" val="1.0"/>
  <p:tag name="KSO_WM_BEAUTIFY_FLAG" val="#wm#"/>
  <p:tag name="KSO_WM_UNIT_TYPE" val="i"/>
  <p:tag name="KSO_WM_UNIT_INDEX" val="2"/>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UNIT_BK_DARK_LIGHT" val="1"/>
  <p:tag name="KSO_WM_SLIDE_BK_DARK_LIGHT" val="2"/>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UNIT_TYPE" val="i"/>
  <p:tag name="KSO_WM_UNIT_INDEX" val="2"/>
  <p:tag name="KSO_WM_SLIDE_BACKGROUND_TYPE" val="belt"/>
  <p:tag name="KSO_WM_SLIDE_BK_DARK_LIGHT"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3"/>
  <p:tag name="KSO_WM_UNIT_LAYERLEVEL" val="1"/>
  <p:tag name="KSO_WM_TAG_VERSION" val="1.0"/>
  <p:tag name="KSO_WM_BEAUTIFY_FLAG" val="#wm#"/>
  <p:tag name="KSO_WM_UNIT_TYPE" val="i"/>
  <p:tag name="KSO_WM_UNIT_INDEX" val="3"/>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4"/>
  <p:tag name="KSO_WM_UNIT_LAYERLEVEL" val="1"/>
  <p:tag name="KSO_WM_TAG_VERSION" val="1.0"/>
  <p:tag name="KSO_WM_BEAUTIFY_FLAG" val="#wm#"/>
  <p:tag name="KSO_WM_UNIT_TYPE" val="i"/>
  <p:tag name="KSO_WM_UNIT_INDEX" val="4"/>
  <p:tag name="KSO_WM_SLIDE_BACKGROUND_TYPE" val="belt"/>
  <p:tag name="KSO_WM_SLIDE_BK_DARK_LIGHT"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3"/>
  <p:tag name="KSO_WM_UNIT_LAYERLEVEL" val="1"/>
  <p:tag name="KSO_WM_TAG_VERSION" val="1.0"/>
  <p:tag name="KSO_WM_BEAUTIFY_FLAG" val="#wm#"/>
  <p:tag name="KSO_WM_UNIT_TYPE" val="i"/>
  <p:tag name="KSO_WM_UNIT_INDEX" val="3"/>
  <p:tag name="KSO_WM_SLIDE_BACKGROUND_TYPE" val="belt"/>
  <p:tag name="KSO_WM_SLIDE_BK_DARK_LIGHT" val="1"/>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5"/>
  <p:tag name="KSO_WM_UNIT_LAYERLEVEL" val="1"/>
  <p:tag name="KSO_WM_TAG_VERSION" val="1.0"/>
  <p:tag name="KSO_WM_BEAUTIFY_FLAG" val="#wm#"/>
  <p:tag name="KSO_WM_UNIT_TYPE" val="i"/>
  <p:tag name="KSO_WM_UNIT_INDEX" val="5"/>
  <p:tag name="KSO_WM_SLIDE_BACKGROUND_TYPE" val="belt"/>
  <p:tag name="KSO_WM_SLIDE_BK_DARK_LIGHT" val="1"/>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UNIT_BK_DARK_LIGHT" val="2"/>
  <p:tag name="KSO_WM_SLIDE_BK_DARK_LIGHT" val="1"/>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4"/>
  <p:tag name="KSO_WM_UNIT_LAYERLEVEL" val="1"/>
  <p:tag name="KSO_WM_TAG_VERSION" val="1.0"/>
  <p:tag name="KSO_WM_BEAUTIFY_FLAG" val="#wm#"/>
  <p:tag name="KSO_WM_UNIT_TYPE" val="i"/>
  <p:tag name="KSO_WM_UNIT_INDEX" val="4"/>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4.xml><?xml version="1.0" encoding="utf-8"?>
<p:tagLst xmlns:p="http://schemas.openxmlformats.org/presentationml/2006/main">
  <p:tag name="KSO_WM_TEMPLATE_SUBCATEGORY" val="0"/>
  <p:tag name="KSO_WM_TAG_VERSION" val="1.0"/>
  <p:tag name="KSO_WM_BEAUTIFY_FLAG" val="#wm#"/>
  <p:tag name="KSO_WM_TEMPLATE_CATEGORY" val="custom"/>
  <p:tag name="KSO_WM_TEMPLATE_INDEX" val="20193369"/>
  <p:tag name="KSO_WM_TEMPLATE_THUMBS_INDEX" val="1、3、7、8、10、13、15"/>
</p:tagLst>
</file>

<file path=ppt/tags/tag195.xml><?xml version="1.0" encoding="utf-8"?>
<p:tagLst xmlns:p="http://schemas.openxmlformats.org/presentationml/2006/main">
  <p:tag name="KSO_WM_TEMPLATE_CATEGORY" val="custom"/>
  <p:tag name="KSO_WM_TEMPLATE_INDEX" val="20193369"/>
</p:tagLst>
</file>

<file path=ppt/tags/tag196.xml><?xml version="1.0" encoding="utf-8"?>
<p:tagLst xmlns:p="http://schemas.openxmlformats.org/presentationml/2006/main">
  <p:tag name="KSO_WM_BEAUTIFY_FLAG" val="#wm#"/>
  <p:tag name="KSO_WM_TEMPLATE_CATEGORY" val="custom"/>
  <p:tag name="KSO_WM_TEMPLATE_INDEX" val="20193369"/>
</p:tagLst>
</file>

<file path=ppt/tags/tag197.xml><?xml version="1.0" encoding="utf-8"?>
<p:tagLst xmlns:p="http://schemas.openxmlformats.org/presentationml/2006/main">
  <p:tag name="KSO_WM_BEAUTIFY_FLAG" val="#wm#"/>
  <p:tag name="KSO_WM_TEMPLATE_CATEGORY" val="custom"/>
  <p:tag name="KSO_WM_TEMPLATE_INDEX" val="20193369"/>
</p:tagLst>
</file>

<file path=ppt/tags/tag198.xml><?xml version="1.0" encoding="utf-8"?>
<p:tagLst xmlns:p="http://schemas.openxmlformats.org/presentationml/2006/main">
  <p:tag name="KSO_WM_BEAUTIFY_FLAG" val="#wm#"/>
  <p:tag name="KSO_WM_TEMPLATE_CATEGORY" val="custom"/>
  <p:tag name="KSO_WM_TEMPLATE_INDEX" val="20193369"/>
</p:tagLst>
</file>

<file path=ppt/tags/tag199.xml><?xml version="1.0" encoding="utf-8"?>
<p:tagLst xmlns:p="http://schemas.openxmlformats.org/presentationml/2006/main">
  <p:tag name="KSO_WM_BEAUTIFY_FLAG" val="#wm#"/>
  <p:tag name="KSO_WM_TEMPLATE_CATEGORY" val="custom"/>
  <p:tag name="KSO_WM_TEMPLATE_INDEX" val="20193369"/>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p="http://schemas.openxmlformats.org/presentationml/2006/main">
  <p:tag name="KSO_WM_BEAUTIFY_FLAG" val="#wm#"/>
  <p:tag name="KSO_WM_TEMPLATE_CATEGORY" val="custom"/>
  <p:tag name="KSO_WM_TEMPLATE_INDEX" val="20193369"/>
</p:tagLst>
</file>

<file path=ppt/tags/tag201.xml><?xml version="1.0" encoding="utf-8"?>
<p:tagLst xmlns:p="http://schemas.openxmlformats.org/presentationml/2006/main">
  <p:tag name="KSO_WM_BEAUTIFY_FLAG" val="#wm#"/>
  <p:tag name="KSO_WM_TEMPLATE_CATEGORY" val="custom"/>
  <p:tag name="KSO_WM_TEMPLATE_INDEX" val="20193369"/>
</p:tagLst>
</file>

<file path=ppt/tags/tag202.xml><?xml version="1.0" encoding="utf-8"?>
<p:tagLst xmlns:p="http://schemas.openxmlformats.org/presentationml/2006/main">
  <p:tag name="KSO_WM_BEAUTIFY_FLAG" val="#wm#"/>
  <p:tag name="KSO_WM_TEMPLATE_CATEGORY" val="custom"/>
  <p:tag name="KSO_WM_TEMPLATE_INDEX" val="20193369"/>
</p:tagLst>
</file>

<file path=ppt/tags/tag203.xml><?xml version="1.0" encoding="utf-8"?>
<p:tagLst xmlns:p="http://schemas.openxmlformats.org/presentationml/2006/main">
  <p:tag name="KSO_WM_BEAUTIFY_FLAG" val="#wm#"/>
  <p:tag name="KSO_WM_TEMPLATE_CATEGORY" val="custom"/>
  <p:tag name="KSO_WM_TEMPLATE_INDEX" val="20193369"/>
</p:tagLst>
</file>

<file path=ppt/tags/tag204.xml><?xml version="1.0" encoding="utf-8"?>
<p:tagLst xmlns:p="http://schemas.openxmlformats.org/presentationml/2006/main">
  <p:tag name="KSO_WM_BEAUTIFY_FLAG" val="#wm#"/>
  <p:tag name="KSO_WM_TEMPLATE_CATEGORY" val="custom"/>
  <p:tag name="KSO_WM_TEMPLATE_INDEX" val="20193369"/>
</p:tagLst>
</file>

<file path=ppt/tags/tag205.xml><?xml version="1.0" encoding="utf-8"?>
<p:tagLst xmlns:p="http://schemas.openxmlformats.org/presentationml/2006/main">
  <p:tag name="KSO_WM_BEAUTIFY_FLAG" val="#wm#"/>
  <p:tag name="KSO_WM_TEMPLATE_CATEGORY" val="custom"/>
  <p:tag name="KSO_WM_TEMPLATE_INDEX" val="20193369"/>
</p:tagLst>
</file>

<file path=ppt/tags/tag206.xml><?xml version="1.0" encoding="utf-8"?>
<p:tagLst xmlns:p="http://schemas.openxmlformats.org/presentationml/2006/main">
  <p:tag name="KSO_WM_BEAUTIFY_FLAG" val="#wm#"/>
  <p:tag name="KSO_WM_TEMPLATE_CATEGORY" val="custom"/>
  <p:tag name="KSO_WM_TEMPLATE_INDEX" val="20193369"/>
</p:tagLst>
</file>

<file path=ppt/tags/tag207.xml><?xml version="1.0" encoding="utf-8"?>
<p:tagLst xmlns:p="http://schemas.openxmlformats.org/presentationml/2006/main">
  <p:tag name="KSO_WM_BEAUTIFY_FLAG" val="#wm#"/>
  <p:tag name="KSO_WM_TEMPLATE_CATEGORY" val="custom"/>
  <p:tag name="KSO_WM_TEMPLATE_INDEX" val="20193369"/>
</p:tagLst>
</file>

<file path=ppt/tags/tag208.xml><?xml version="1.0" encoding="utf-8"?>
<p:tagLst xmlns:p="http://schemas.openxmlformats.org/presentationml/2006/main">
  <p:tag name="KSO_WM_BEAUTIFY_FLAG" val="#wm#"/>
  <p:tag name="KSO_WM_TEMPLATE_CATEGORY" val="custom"/>
  <p:tag name="KSO_WM_TEMPLATE_INDEX" val="20193369"/>
</p:tagLst>
</file>

<file path=ppt/tags/tag209.xml><?xml version="1.0" encoding="utf-8"?>
<p:tagLst xmlns:p="http://schemas.openxmlformats.org/presentationml/2006/main">
  <p:tag name="KSO_WM_BEAUTIFY_FLAG" val="#wm#"/>
  <p:tag name="KSO_WM_TEMPLATE_CATEGORY" val="custom"/>
  <p:tag name="KSO_WM_TEMPLATE_INDEX" val="20193369"/>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p="http://schemas.openxmlformats.org/presentationml/2006/main">
  <p:tag name="KSO_WM_BEAUTIFY_FLAG" val="#wm#"/>
  <p:tag name="KSO_WM_TEMPLATE_CATEGORY" val="custom"/>
  <p:tag name="KSO_WM_TEMPLATE_INDEX" val="20193369"/>
</p:tagLst>
</file>

<file path=ppt/tags/tag211.xml><?xml version="1.0" encoding="utf-8"?>
<p:tagLst xmlns:p="http://schemas.openxmlformats.org/presentationml/2006/main">
  <p:tag name="KSO_WM_BEAUTIFY_FLAG" val="#wm#"/>
  <p:tag name="KSO_WM_TEMPLATE_CATEGORY" val="custom"/>
  <p:tag name="KSO_WM_TEMPLATE_INDEX" val="20193369"/>
</p:tagLst>
</file>

<file path=ppt/tags/tag212.xml><?xml version="1.0" encoding="utf-8"?>
<p:tagLst xmlns:p="http://schemas.openxmlformats.org/presentationml/2006/main">
  <p:tag name="KSO_WM_BEAUTIFY_FLAG" val="#wm#"/>
  <p:tag name="KSO_WM_TEMPLATE_CATEGORY" val="custom"/>
  <p:tag name="KSO_WM_TEMPLATE_INDEX" val="20193369"/>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1"/>
  <p:tag name="KSO_WM_UNIT_LAYERLEVEL" val="1"/>
  <p:tag name="KSO_WM_TAG_VERSION" val="1.0"/>
  <p:tag name="KSO_WM_BEAUTIFY_FLAG" val="#wm#"/>
  <p:tag name="KSO_WM_UNIT_TYPE" val="i"/>
  <p:tag name="KSO_WM_UNIT_INDEX"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2"/>
  <p:tag name="KSO_WM_UNIT_LAYERLEVEL" val="1"/>
  <p:tag name="KSO_WM_TAG_VERSION" val="1.0"/>
  <p:tag name="KSO_WM_BEAUTIFY_FLAG" val="#wm#"/>
  <p:tag name="KSO_WM_UNIT_TYPE" val="i"/>
  <p:tag name="KSO_WM_UNIT_INDEX" val="2"/>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3"/>
  <p:tag name="KSO_WM_UNIT_LAYERLEVEL" val="1"/>
  <p:tag name="KSO_WM_TAG_VERSION" val="1.0"/>
  <p:tag name="KSO_WM_BEAUTIFY_FLAG" val="#wm#"/>
  <p:tag name="KSO_WM_UNIT_TYPE" val="i"/>
  <p:tag name="KSO_WM_UNIT_INDEX" val="3"/>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4"/>
  <p:tag name="KSO_WM_UNIT_LAYERLEVEL" val="1"/>
  <p:tag name="KSO_WM_TAG_VERSION" val="1.0"/>
  <p:tag name="KSO_WM_BEAUTIFY_FLAG" val="#wm#"/>
  <p:tag name="KSO_WM_UNIT_TYPE" val="i"/>
  <p:tag name="KSO_WM_UNIT_INDEX" val="4"/>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1"/>
  <p:tag name="KSO_WM_UNIT_LAYERLEVEL" val="1"/>
  <p:tag name="KSO_WM_TAG_VERSION" val="1.0"/>
  <p:tag name="KSO_WM_BEAUTIFY_FLAG" val="#wm#"/>
  <p:tag name="KSO_WM_UNIT_TYPE" val="i"/>
  <p:tag name="KSO_WM_UNIT_INDEX" val="1"/>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2"/>
  <p:tag name="KSO_WM_UNIT_LAYERLEVEL" val="1"/>
  <p:tag name="KSO_WM_TAG_VERSION" val="1.0"/>
  <p:tag name="KSO_WM_BEAUTIFY_FLAG" val="#wm#"/>
  <p:tag name="KSO_WM_UNIT_TYPE" val="i"/>
  <p:tag name="KSO_WM_UNIT_INDEX" val="2"/>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3"/>
  <p:tag name="KSO_WM_UNIT_LAYERLEVEL" val="1"/>
  <p:tag name="KSO_WM_TAG_VERSION" val="1.0"/>
  <p:tag name="KSO_WM_BEAUTIFY_FLAG" val="#wm#"/>
  <p:tag name="KSO_WM_UNIT_TYPE" val="i"/>
  <p:tag name="KSO_WM_UNIT_INDEX" val="3"/>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4"/>
  <p:tag name="KSO_WM_UNIT_LAYERLEVEL" val="1"/>
  <p:tag name="KSO_WM_TAG_VERSION" val="1.0"/>
  <p:tag name="KSO_WM_BEAUTIFY_FLAG" val="#wm#"/>
  <p:tag name="KSO_WM_UNIT_TYPE" val="i"/>
  <p:tag name="KSO_WM_UNIT_INDEX" val="4"/>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TYPE" val="i"/>
  <p:tag name="KSO_WM_UNIT_INDEX" val="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2"/>
  <p:tag name="KSO_WM_UNIT_LAYERLEVEL" val="1"/>
  <p:tag name="KSO_WM_TAG_VERSION" val="1.0"/>
  <p:tag name="KSO_WM_BEAUTIFY_FLAG" val="#wm#"/>
  <p:tag name="KSO_WM_UNIT_TYPE" val="i"/>
  <p:tag name="KSO_WM_UNIT_INDEX" val="2"/>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3"/>
  <p:tag name="KSO_WM_UNIT_LAYERLEVEL" val="1"/>
  <p:tag name="KSO_WM_TAG_VERSION" val="1.0"/>
  <p:tag name="KSO_WM_BEAUTIFY_FLAG" val="#wm#"/>
  <p:tag name="KSO_WM_UNIT_TYPE" val="i"/>
  <p:tag name="KSO_WM_UNIT_INDEX" val="3"/>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4"/>
  <p:tag name="KSO_WM_UNIT_LAYERLEVEL" val="1"/>
  <p:tag name="KSO_WM_TAG_VERSION" val="1.0"/>
  <p:tag name="KSO_WM_BEAUTIFY_FLAG" val="#wm#"/>
  <p:tag name="KSO_WM_UNIT_TYPE" val="i"/>
  <p:tag name="KSO_WM_UNIT_INDEX" val="4"/>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i*1"/>
  <p:tag name="KSO_WM_UNIT_LAYERLEVEL" val="1"/>
  <p:tag name="KSO_WM_TAG_VERSION" val="1.0"/>
  <p:tag name="KSO_WM_BEAUTIFY_FLAG" val="#wm#"/>
  <p:tag name="KSO_WM_UNIT_TYPE" val="i"/>
  <p:tag name="KSO_WM_UNIT_INDEX"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i*2"/>
  <p:tag name="KSO_WM_UNIT_LAYERLEVEL" val="1"/>
  <p:tag name="KSO_WM_TAG_VERSION" val="1.0"/>
  <p:tag name="KSO_WM_BEAUTIFY_FLAG" val="#wm#"/>
  <p:tag name="KSO_WM_UNIT_TYPE" val="i"/>
  <p:tag name="KSO_WM_UNIT_INDEX" val="2"/>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i*3"/>
  <p:tag name="KSO_WM_UNIT_LAYERLEVEL" val="1"/>
  <p:tag name="KSO_WM_TAG_VERSION" val="1.0"/>
  <p:tag name="KSO_WM_BEAUTIFY_FLAG" val="#wm#"/>
  <p:tag name="KSO_WM_UNIT_TYPE" val="i"/>
  <p:tag name="KSO_WM_UNIT_INDEX" val="3"/>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i*4"/>
  <p:tag name="KSO_WM_UNIT_LAYERLEVEL" val="1"/>
  <p:tag name="KSO_WM_TAG_VERSION" val="1.0"/>
  <p:tag name="KSO_WM_BEAUTIFY_FLAG" val="#wm#"/>
  <p:tag name="KSO_WM_UNIT_TYPE" val="i"/>
  <p:tag name="KSO_WM_UNIT_INDEX" val="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1"/>
  <p:tag name="KSO_WM_UNIT_LAYERLEVEL" val="1"/>
  <p:tag name="KSO_WM_TAG_VERSION" val="1.0"/>
  <p:tag name="KSO_WM_BEAUTIFY_FLAG" val="#wm#"/>
  <p:tag name="KSO_WM_UNIT_TYPE" val="i"/>
  <p:tag name="KSO_WM_UNIT_INDEX" val="1"/>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2"/>
  <p:tag name="KSO_WM_UNIT_LAYERLEVEL" val="1"/>
  <p:tag name="KSO_WM_TAG_VERSION" val="1.0"/>
  <p:tag name="KSO_WM_BEAUTIFY_FLAG" val="#wm#"/>
  <p:tag name="KSO_WM_UNIT_TYPE" val="i"/>
  <p:tag name="KSO_WM_UNIT_INDEX"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3"/>
  <p:tag name="KSO_WM_UNIT_LAYERLEVEL" val="1"/>
  <p:tag name="KSO_WM_TAG_VERSION" val="1.0"/>
  <p:tag name="KSO_WM_BEAUTIFY_FLAG" val="#wm#"/>
  <p:tag name="KSO_WM_UNIT_TYPE" val="i"/>
  <p:tag name="KSO_WM_UNIT_INDEX" val="3"/>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4"/>
  <p:tag name="KSO_WM_UNIT_LAYERLEVEL" val="1"/>
  <p:tag name="KSO_WM_TAG_VERSION" val="1.0"/>
  <p:tag name="KSO_WM_BEAUTIFY_FLAG" val="#wm#"/>
  <p:tag name="KSO_WM_UNIT_TYPE" val="i"/>
  <p:tag name="KSO_WM_UNIT_INDEX" val="4"/>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1"/>
  <p:tag name="KSO_WM_UNIT_LAYERLEVEL" val="1"/>
  <p:tag name="KSO_WM_TAG_VERSION" val="1.0"/>
  <p:tag name="KSO_WM_BEAUTIFY_FLAG" val="#wm#"/>
  <p:tag name="KSO_WM_UNIT_TYPE" val="i"/>
  <p:tag name="KSO_WM_UNIT_INDEX" val="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2"/>
  <p:tag name="KSO_WM_UNIT_LAYERLEVEL" val="1"/>
  <p:tag name="KSO_WM_TAG_VERSION" val="1.0"/>
  <p:tag name="KSO_WM_BEAUTIFY_FLAG" val="#wm#"/>
  <p:tag name="KSO_WM_UNIT_TYPE" val="i"/>
  <p:tag name="KSO_WM_UNIT_INDEX"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3"/>
  <p:tag name="KSO_WM_UNIT_LAYERLEVEL" val="1"/>
  <p:tag name="KSO_WM_TAG_VERSION" val="1.0"/>
  <p:tag name="KSO_WM_BEAUTIFY_FLAG" val="#wm#"/>
  <p:tag name="KSO_WM_UNIT_TYPE" val="i"/>
  <p:tag name="KSO_WM_UNIT_INDEX" val="3"/>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4"/>
  <p:tag name="KSO_WM_UNIT_LAYERLEVEL" val="1"/>
  <p:tag name="KSO_WM_TAG_VERSION" val="1.0"/>
  <p:tag name="KSO_WM_BEAUTIFY_FLAG" val="#wm#"/>
  <p:tag name="KSO_WM_UNIT_TYPE" val="i"/>
  <p:tag name="KSO_WM_UNIT_INDEX" val="4"/>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1"/>
  <p:tag name="KSO_WM_UNIT_LAYERLEVEL" val="1"/>
  <p:tag name="KSO_WM_TAG_VERSION" val="1.0"/>
  <p:tag name="KSO_WM_BEAUTIFY_FLAG" val="#wm#"/>
  <p:tag name="KSO_WM_UNIT_TYPE" val="i"/>
  <p:tag name="KSO_WM_UNIT_INDEX" val="1"/>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2"/>
  <p:tag name="KSO_WM_UNIT_LAYERLEVEL" val="1"/>
  <p:tag name="KSO_WM_TAG_VERSION" val="1.0"/>
  <p:tag name="KSO_WM_BEAUTIFY_FLAG" val="#wm#"/>
  <p:tag name="KSO_WM_UNIT_TYPE" val="i"/>
  <p:tag name="KSO_WM_UNIT_INDEX"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3"/>
  <p:tag name="KSO_WM_UNIT_LAYERLEVEL" val="1"/>
  <p:tag name="KSO_WM_TAG_VERSION" val="1.0"/>
  <p:tag name="KSO_WM_BEAUTIFY_FLAG" val="#wm#"/>
  <p:tag name="KSO_WM_UNIT_TYPE" val="i"/>
  <p:tag name="KSO_WM_UNIT_INDEX" val="3"/>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4"/>
  <p:tag name="KSO_WM_UNIT_LAYERLEVEL" val="1"/>
  <p:tag name="KSO_WM_TAG_VERSION" val="1.0"/>
  <p:tag name="KSO_WM_BEAUTIFY_FLAG" val="#wm#"/>
  <p:tag name="KSO_WM_UNIT_TYPE" val="i"/>
  <p:tag name="KSO_WM_UNIT_INDEX" val="4"/>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7">
      <a:dk1>
        <a:srgbClr val="000000"/>
      </a:dk1>
      <a:lt1>
        <a:sysClr val="window" lastClr="FFFFFF"/>
      </a:lt1>
      <a:dk2>
        <a:srgbClr val="9DABF1"/>
      </a:dk2>
      <a:lt2>
        <a:srgbClr val="FFFFFF"/>
      </a:lt2>
      <a:accent1>
        <a:srgbClr val="5066E9"/>
      </a:accent1>
      <a:accent2>
        <a:srgbClr val="7E8AF1"/>
      </a:accent2>
      <a:accent3>
        <a:srgbClr val="97E0E4"/>
      </a:accent3>
      <a:accent4>
        <a:srgbClr val="A1D8CC"/>
      </a:accent4>
      <a:accent5>
        <a:srgbClr val="C4D9D8"/>
      </a:accent5>
      <a:accent6>
        <a:srgbClr val="B9DCB5"/>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3203</Words>
  <Application>WPS 演示</Application>
  <PresentationFormat>宽屏</PresentationFormat>
  <Paragraphs>118</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宋体</vt:lpstr>
      <vt:lpstr>Wingdings</vt:lpstr>
      <vt:lpstr>(使用中文字体)</vt:lpstr>
      <vt:lpstr>微软雅黑</vt:lpstr>
      <vt:lpstr>汉仪旗黑-85S</vt:lpstr>
      <vt:lpstr>黑体</vt:lpstr>
      <vt:lpstr>Arial Unicode MS</vt:lpstr>
      <vt:lpstr>Segoe Print</vt:lpstr>
      <vt:lpstr>Calibri</vt:lpstr>
      <vt:lpstr>1_Office 主题​​</vt:lpstr>
      <vt:lpstr>react-router-dom 路由使用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Marphy</dc:creator>
  <cp:lastModifiedBy>Marphy Demon</cp:lastModifiedBy>
  <cp:revision>3</cp:revision>
  <dcterms:created xsi:type="dcterms:W3CDTF">2019-09-04T12:07:00Z</dcterms:created>
  <dcterms:modified xsi:type="dcterms:W3CDTF">2019-09-04T16:23:48Z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