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8" r:id="rId2"/>
    <p:sldId id="256" r:id="rId3"/>
    <p:sldId id="257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23" autoAdjust="0"/>
    <p:restoredTop sz="94660"/>
  </p:normalViewPr>
  <p:slideViewPr>
    <p:cSldViewPr>
      <p:cViewPr varScale="1">
        <p:scale>
          <a:sx n="84" d="100"/>
          <a:sy n="84" d="100"/>
        </p:scale>
        <p:origin x="-15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6AC28-2A9D-4B41-B016-840444D2D72A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ECAA7-FCF5-4F06-ADFC-7C28982104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ECAA7-FCF5-4F06-ADFC-7C289821047C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基数排序演示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——by </a:t>
            </a:r>
            <a:r>
              <a:rPr lang="en-US" altLang="zh-CN" smtClean="0"/>
              <a:t>czy</a:t>
            </a:r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14282" y="2071678"/>
          <a:ext cx="8689989" cy="264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</a:tblGrid>
              <a:tr h="528641">
                <a:tc>
                  <a:txBody>
                    <a:bodyPr/>
                    <a:lstStyle/>
                    <a:p>
                      <a:r>
                        <a:rPr lang="zh-CN" altLang="en-US" sz="2600" dirty="0" smtClean="0"/>
                        <a:t>桶</a:t>
                      </a:r>
                      <a:r>
                        <a:rPr lang="en-US" altLang="zh-CN" sz="2600" dirty="0" smtClean="0"/>
                        <a:t>: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0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4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7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</a:rPr>
                        <a:t>sum</a:t>
                      </a:r>
                      <a:endParaRPr lang="zh-CN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214414" y="571480"/>
          <a:ext cx="6543290" cy="8845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</a:tblGrid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2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3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4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5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6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7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8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9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10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81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rgbClr val="FF0000"/>
                          </a:solidFill>
                        </a:rPr>
                        <a:t>65</a:t>
                      </a:r>
                      <a:endParaRPr lang="zh-CN" altLang="en-US" sz="2100" dirty="0">
                        <a:solidFill>
                          <a:srgbClr val="FF0000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0" y="5500702"/>
          <a:ext cx="8929723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原序列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65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39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214282" y="2071678"/>
          <a:ext cx="8689989" cy="264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</a:tblGrid>
              <a:tr h="528641">
                <a:tc>
                  <a:txBody>
                    <a:bodyPr/>
                    <a:lstStyle/>
                    <a:p>
                      <a:r>
                        <a:rPr lang="zh-CN" altLang="en-US" sz="2600" dirty="0" smtClean="0"/>
                        <a:t>桶</a:t>
                      </a:r>
                      <a:r>
                        <a:rPr lang="en-US" altLang="zh-CN" sz="2600" dirty="0" smtClean="0"/>
                        <a:t>: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0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4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7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</a:rPr>
                        <a:t>sum</a:t>
                      </a:r>
                      <a:endParaRPr lang="zh-CN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214414" y="571480"/>
          <a:ext cx="6543290" cy="8845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</a:tblGrid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2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3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4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5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6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7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8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9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10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81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zh-CN" altLang="en-US" sz="2100" dirty="0">
                        <a:solidFill>
                          <a:srgbClr val="FF0000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0" y="5500702"/>
          <a:ext cx="8929723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原序列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65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39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14282" y="2071678"/>
          <a:ext cx="8689989" cy="264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</a:tblGrid>
              <a:tr h="528641">
                <a:tc>
                  <a:txBody>
                    <a:bodyPr/>
                    <a:lstStyle/>
                    <a:p>
                      <a:r>
                        <a:rPr lang="zh-CN" altLang="en-US" sz="2600" dirty="0" smtClean="0"/>
                        <a:t>桶</a:t>
                      </a:r>
                      <a:r>
                        <a:rPr lang="en-US" altLang="zh-CN" sz="2600" dirty="0" smtClean="0"/>
                        <a:t>: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0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4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7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</a:rPr>
                        <a:t>sum</a:t>
                      </a:r>
                      <a:endParaRPr lang="zh-CN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214414" y="571480"/>
          <a:ext cx="6543290" cy="8845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</a:tblGrid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2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3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4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5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6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7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8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9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10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81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0" y="5500702"/>
          <a:ext cx="8929723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原序列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28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65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39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14282" y="2071678"/>
          <a:ext cx="8689989" cy="264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</a:tblGrid>
              <a:tr h="528641">
                <a:tc>
                  <a:txBody>
                    <a:bodyPr/>
                    <a:lstStyle/>
                    <a:p>
                      <a:r>
                        <a:rPr lang="zh-CN" altLang="en-US" sz="2600" dirty="0" smtClean="0"/>
                        <a:t>桶</a:t>
                      </a:r>
                      <a:r>
                        <a:rPr lang="en-US" altLang="zh-CN" sz="2600" dirty="0" smtClean="0"/>
                        <a:t>: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0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4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7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</a:rPr>
                        <a:t>sum</a:t>
                      </a:r>
                      <a:endParaRPr lang="zh-CN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214414" y="571480"/>
          <a:ext cx="6543290" cy="8845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</a:tblGrid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2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3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4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5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6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7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8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9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10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81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zh-CN" altLang="en-US" sz="2100" dirty="0">
                        <a:solidFill>
                          <a:srgbClr val="FF0000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rgbClr val="FF0000"/>
                          </a:solidFill>
                        </a:rPr>
                        <a:t>65</a:t>
                      </a:r>
                      <a:endParaRPr lang="zh-CN" altLang="en-US" sz="2100" dirty="0">
                        <a:solidFill>
                          <a:srgbClr val="FF0000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0" y="5500702"/>
          <a:ext cx="8929723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原序列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28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65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39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14282" y="2071678"/>
          <a:ext cx="8689989" cy="264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</a:tblGrid>
              <a:tr h="528641">
                <a:tc>
                  <a:txBody>
                    <a:bodyPr/>
                    <a:lstStyle/>
                    <a:p>
                      <a:r>
                        <a:rPr lang="zh-CN" altLang="en-US" sz="2600" dirty="0" smtClean="0"/>
                        <a:t>桶</a:t>
                      </a:r>
                      <a:r>
                        <a:rPr lang="en-US" altLang="zh-CN" sz="2600" dirty="0" smtClean="0"/>
                        <a:t>: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0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4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7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FF0000"/>
                          </a:solidFill>
                        </a:rPr>
                        <a:t>55</a:t>
                      </a:r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</a:rPr>
                        <a:t>sum</a:t>
                      </a:r>
                      <a:endParaRPr lang="zh-CN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214414" y="571480"/>
          <a:ext cx="6543290" cy="8845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</a:tblGrid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2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3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4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5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6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7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8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9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10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81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0" y="5500702"/>
          <a:ext cx="8929723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原序列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55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28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65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39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14282" y="2071678"/>
          <a:ext cx="8689989" cy="264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</a:tblGrid>
              <a:tr h="528641">
                <a:tc>
                  <a:txBody>
                    <a:bodyPr/>
                    <a:lstStyle/>
                    <a:p>
                      <a:r>
                        <a:rPr lang="zh-CN" altLang="en-US" sz="2600" dirty="0" smtClean="0"/>
                        <a:t>桶</a:t>
                      </a:r>
                      <a:r>
                        <a:rPr lang="en-US" altLang="zh-CN" sz="2600" dirty="0" smtClean="0"/>
                        <a:t>: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0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4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7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</a:rPr>
                        <a:t>sum</a:t>
                      </a:r>
                      <a:endParaRPr lang="zh-CN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214414" y="571480"/>
          <a:ext cx="6543290" cy="8845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</a:tblGrid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2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3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4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5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6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7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8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9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10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81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rgbClr val="FF0000"/>
                          </a:solidFill>
                        </a:rPr>
                        <a:t>55</a:t>
                      </a:r>
                      <a:endParaRPr lang="zh-CN" altLang="en-US" sz="2100" dirty="0">
                        <a:solidFill>
                          <a:srgbClr val="FF0000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0" y="5500702"/>
          <a:ext cx="8929723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原序列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55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28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65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39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14282" y="2071678"/>
          <a:ext cx="8689989" cy="264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</a:tblGrid>
              <a:tr h="528641">
                <a:tc>
                  <a:txBody>
                    <a:bodyPr/>
                    <a:lstStyle/>
                    <a:p>
                      <a:r>
                        <a:rPr lang="zh-CN" altLang="en-US" sz="2600" dirty="0" smtClean="0"/>
                        <a:t>桶</a:t>
                      </a:r>
                      <a:r>
                        <a:rPr lang="en-US" altLang="zh-CN" sz="2600" dirty="0" smtClean="0"/>
                        <a:t>: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0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4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7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FF0000"/>
                          </a:solidFill>
                        </a:rPr>
                        <a:t>43</a:t>
                      </a:r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</a:rPr>
                        <a:t>sum</a:t>
                      </a:r>
                      <a:endParaRPr lang="zh-CN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214414" y="571480"/>
          <a:ext cx="6543290" cy="8845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</a:tblGrid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2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3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4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5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6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7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8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9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10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rgbClr val="FF0000"/>
                          </a:solidFill>
                        </a:rPr>
                        <a:t>65</a:t>
                      </a:r>
                      <a:endParaRPr lang="zh-CN" altLang="en-US" sz="2100" dirty="0">
                        <a:solidFill>
                          <a:srgbClr val="FF0000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0" y="5500702"/>
          <a:ext cx="8929723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原序列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43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55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28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65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39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14282" y="2071678"/>
          <a:ext cx="8689989" cy="264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</a:tblGrid>
              <a:tr h="528641">
                <a:tc>
                  <a:txBody>
                    <a:bodyPr/>
                    <a:lstStyle/>
                    <a:p>
                      <a:r>
                        <a:rPr lang="zh-CN" altLang="en-US" sz="2600" dirty="0" smtClean="0"/>
                        <a:t>桶</a:t>
                      </a:r>
                      <a:r>
                        <a:rPr lang="en-US" altLang="zh-CN" sz="2600" dirty="0" smtClean="0"/>
                        <a:t>: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0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4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7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</a:rPr>
                        <a:t>sum</a:t>
                      </a:r>
                      <a:endParaRPr lang="zh-CN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214414" y="571480"/>
          <a:ext cx="6543290" cy="8845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</a:tblGrid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2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3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4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5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6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7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8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9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10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rgbClr val="FF0000"/>
                          </a:solidFill>
                        </a:rPr>
                        <a:t>43</a:t>
                      </a:r>
                      <a:endParaRPr lang="zh-CN" altLang="en-US" sz="2100" dirty="0">
                        <a:solidFill>
                          <a:srgbClr val="FF0000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0" y="5500702"/>
          <a:ext cx="8929723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原序列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43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55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28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65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39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14282" y="2071678"/>
          <a:ext cx="8689989" cy="264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</a:tblGrid>
              <a:tr h="528641">
                <a:tc>
                  <a:txBody>
                    <a:bodyPr/>
                    <a:lstStyle/>
                    <a:p>
                      <a:r>
                        <a:rPr lang="zh-CN" altLang="en-US" sz="2600" dirty="0" smtClean="0"/>
                        <a:t>桶</a:t>
                      </a:r>
                      <a:r>
                        <a:rPr lang="en-US" altLang="zh-CN" sz="2600" dirty="0" smtClean="0"/>
                        <a:t>: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0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4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7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FF0000"/>
                          </a:solidFill>
                        </a:rPr>
                        <a:t>93</a:t>
                      </a:r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</a:rPr>
                        <a:t>sum</a:t>
                      </a:r>
                      <a:endParaRPr lang="zh-CN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214414" y="571480"/>
          <a:ext cx="6543290" cy="8845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</a:tblGrid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2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3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4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5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6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7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8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9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10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0" y="5500702"/>
          <a:ext cx="8929723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原序列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93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43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55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28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65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39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14282" y="2071678"/>
          <a:ext cx="8689989" cy="264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</a:tblGrid>
              <a:tr h="528641">
                <a:tc>
                  <a:txBody>
                    <a:bodyPr/>
                    <a:lstStyle/>
                    <a:p>
                      <a:r>
                        <a:rPr lang="zh-CN" altLang="en-US" sz="2600" dirty="0" smtClean="0"/>
                        <a:t>桶</a:t>
                      </a:r>
                      <a:r>
                        <a:rPr lang="en-US" altLang="zh-CN" sz="2600" dirty="0" smtClean="0"/>
                        <a:t>: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0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4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7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</a:rPr>
                        <a:t>sum</a:t>
                      </a:r>
                      <a:endParaRPr lang="zh-CN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214414" y="571480"/>
          <a:ext cx="6543290" cy="8845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</a:tblGrid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2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3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4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5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6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7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8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9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10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rgbClr val="FF0000"/>
                          </a:solidFill>
                        </a:rPr>
                        <a:t>93</a:t>
                      </a:r>
                      <a:endParaRPr lang="zh-CN" altLang="en-US" sz="2100" dirty="0">
                        <a:solidFill>
                          <a:srgbClr val="FF0000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0" y="5500702"/>
          <a:ext cx="8929723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原序列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93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43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55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28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65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39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214282" y="2071678"/>
          <a:ext cx="8689989" cy="264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</a:tblGrid>
              <a:tr h="528641">
                <a:tc>
                  <a:txBody>
                    <a:bodyPr/>
                    <a:lstStyle/>
                    <a:p>
                      <a:r>
                        <a:rPr lang="zh-CN" altLang="en-US" sz="2600" dirty="0" smtClean="0"/>
                        <a:t>桶</a:t>
                      </a:r>
                      <a:r>
                        <a:rPr lang="en-US" altLang="zh-CN" sz="2600" dirty="0" smtClean="0"/>
                        <a:t>: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0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4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7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81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73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14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39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43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sum</a:t>
                      </a:r>
                      <a:endParaRPr lang="zh-CN" altLang="en-US" sz="24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0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0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0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14282" y="2071678"/>
          <a:ext cx="8689989" cy="264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</a:tblGrid>
              <a:tr h="528641">
                <a:tc>
                  <a:txBody>
                    <a:bodyPr/>
                    <a:lstStyle/>
                    <a:p>
                      <a:r>
                        <a:rPr lang="zh-CN" altLang="en-US" sz="2600" dirty="0" smtClean="0"/>
                        <a:t>桶</a:t>
                      </a:r>
                      <a:r>
                        <a:rPr lang="en-US" altLang="zh-CN" sz="2600" dirty="0" smtClean="0"/>
                        <a:t>: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0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4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7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</a:rPr>
                        <a:t>sum</a:t>
                      </a:r>
                      <a:endParaRPr lang="zh-CN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214414" y="571480"/>
          <a:ext cx="6543290" cy="8845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</a:tblGrid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2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3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4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5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6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7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8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9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10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0" y="5500702"/>
          <a:ext cx="8929723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原序列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93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43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55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28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65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39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14282" y="2071678"/>
          <a:ext cx="8689989" cy="264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</a:tblGrid>
              <a:tr h="528641">
                <a:tc>
                  <a:txBody>
                    <a:bodyPr/>
                    <a:lstStyle/>
                    <a:p>
                      <a:r>
                        <a:rPr lang="zh-CN" altLang="en-US" sz="2600" dirty="0" smtClean="0"/>
                        <a:t>桶</a:t>
                      </a:r>
                      <a:r>
                        <a:rPr lang="en-US" altLang="zh-CN" sz="2600" dirty="0" smtClean="0"/>
                        <a:t>: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0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4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7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</a:rPr>
                        <a:t>sum</a:t>
                      </a:r>
                      <a:endParaRPr lang="zh-CN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214414" y="571480"/>
          <a:ext cx="6543290" cy="8845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</a:tblGrid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2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3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4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5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6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7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8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9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10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zh-CN" altLang="en-US" sz="2100" dirty="0">
                        <a:solidFill>
                          <a:srgbClr val="FF0000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0" y="5500702"/>
          <a:ext cx="8929723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原序列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93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43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55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28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65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39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14282" y="2071678"/>
          <a:ext cx="8689989" cy="264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</a:tblGrid>
              <a:tr h="528641">
                <a:tc>
                  <a:txBody>
                    <a:bodyPr/>
                    <a:lstStyle/>
                    <a:p>
                      <a:r>
                        <a:rPr lang="zh-CN" altLang="en-US" sz="2600" dirty="0" smtClean="0"/>
                        <a:t>桶</a:t>
                      </a:r>
                      <a:r>
                        <a:rPr lang="en-US" altLang="zh-CN" sz="2600" dirty="0" smtClean="0"/>
                        <a:t>: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0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4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7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FF0000"/>
                          </a:solidFill>
                        </a:rPr>
                        <a:t>73</a:t>
                      </a:r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</a:rPr>
                        <a:t>sum</a:t>
                      </a:r>
                      <a:endParaRPr lang="zh-CN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214414" y="571480"/>
          <a:ext cx="6543290" cy="8845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</a:tblGrid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2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3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4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5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6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7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8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9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10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0" y="5500702"/>
          <a:ext cx="8929723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原序列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73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22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93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43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55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28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65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39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14282" y="2071678"/>
          <a:ext cx="8689989" cy="264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</a:tblGrid>
              <a:tr h="528641">
                <a:tc>
                  <a:txBody>
                    <a:bodyPr/>
                    <a:lstStyle/>
                    <a:p>
                      <a:r>
                        <a:rPr lang="zh-CN" altLang="en-US" sz="2600" dirty="0" smtClean="0"/>
                        <a:t>桶</a:t>
                      </a:r>
                      <a:r>
                        <a:rPr lang="en-US" altLang="zh-CN" sz="2600" dirty="0" smtClean="0"/>
                        <a:t>: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0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4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7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</a:rPr>
                        <a:t>sum</a:t>
                      </a:r>
                      <a:endParaRPr lang="zh-CN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214414" y="571480"/>
          <a:ext cx="6543290" cy="8845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</a:tblGrid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2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3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4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5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6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7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8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9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10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rgbClr val="FF0000"/>
                          </a:solidFill>
                        </a:rPr>
                        <a:t>73</a:t>
                      </a:r>
                      <a:endParaRPr lang="zh-CN" altLang="en-US" sz="2100" dirty="0">
                        <a:solidFill>
                          <a:srgbClr val="FF0000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0" y="5500702"/>
          <a:ext cx="8929723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原序列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73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22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93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43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55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28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65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39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14282" y="2071678"/>
          <a:ext cx="8689989" cy="264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</a:tblGrid>
              <a:tr h="528641">
                <a:tc>
                  <a:txBody>
                    <a:bodyPr/>
                    <a:lstStyle/>
                    <a:p>
                      <a:r>
                        <a:rPr lang="zh-CN" altLang="en-US" sz="2600" dirty="0" smtClean="0"/>
                        <a:t>桶</a:t>
                      </a:r>
                      <a:r>
                        <a:rPr lang="en-US" altLang="zh-CN" sz="2600" dirty="0" smtClean="0"/>
                        <a:t>: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0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4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7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81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73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14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39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43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sum</a:t>
                      </a:r>
                      <a:endParaRPr lang="zh-CN" altLang="en-US" sz="24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0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10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14282" y="2071678"/>
          <a:ext cx="8689989" cy="264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</a:tblGrid>
              <a:tr h="528641">
                <a:tc>
                  <a:txBody>
                    <a:bodyPr/>
                    <a:lstStyle/>
                    <a:p>
                      <a:r>
                        <a:rPr lang="zh-CN" altLang="en-US" sz="2600" dirty="0" smtClean="0"/>
                        <a:t>桶</a:t>
                      </a:r>
                      <a:r>
                        <a:rPr lang="en-US" altLang="zh-CN" sz="2600" dirty="0" smtClean="0"/>
                        <a:t>: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0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4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7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FF0000"/>
                          </a:solidFill>
                        </a:rPr>
                        <a:t>81</a:t>
                      </a:r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73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14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39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43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sum</a:t>
                      </a:r>
                      <a:endParaRPr lang="zh-CN" altLang="en-US" sz="24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0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10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0" y="5500702"/>
          <a:ext cx="8929723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原序列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81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14282" y="2071678"/>
          <a:ext cx="8689989" cy="264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</a:tblGrid>
              <a:tr h="528641">
                <a:tc>
                  <a:txBody>
                    <a:bodyPr/>
                    <a:lstStyle/>
                    <a:p>
                      <a:r>
                        <a:rPr lang="zh-CN" altLang="en-US" sz="2600" dirty="0" smtClean="0"/>
                        <a:t>桶</a:t>
                      </a:r>
                      <a:r>
                        <a:rPr lang="en-US" altLang="zh-CN" sz="2600" dirty="0" smtClean="0"/>
                        <a:t>: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0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4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7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73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14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39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43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sum</a:t>
                      </a:r>
                      <a:endParaRPr lang="zh-CN" altLang="en-US" sz="24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214414" y="571480"/>
          <a:ext cx="6543290" cy="8845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</a:tblGrid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2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3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4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5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6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7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8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9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10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rgbClr val="FF0000"/>
                          </a:solidFill>
                        </a:rPr>
                        <a:t>81</a:t>
                      </a:r>
                      <a:endParaRPr lang="zh-CN" altLang="en-US" sz="2100" dirty="0">
                        <a:solidFill>
                          <a:srgbClr val="FF0000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/>
                    </a:p>
                  </a:txBody>
                  <a:tcPr marL="109055" marR="109055" marT="54527" marB="54527"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0" y="5500702"/>
          <a:ext cx="8929723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原序列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81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214282" y="2071678"/>
          <a:ext cx="8689989" cy="264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</a:tblGrid>
              <a:tr h="528641">
                <a:tc>
                  <a:txBody>
                    <a:bodyPr/>
                    <a:lstStyle/>
                    <a:p>
                      <a:r>
                        <a:rPr lang="zh-CN" altLang="en-US" sz="2600" dirty="0" smtClean="0"/>
                        <a:t>桶</a:t>
                      </a:r>
                      <a:r>
                        <a:rPr lang="en-US" altLang="zh-CN" sz="2600" dirty="0" smtClean="0"/>
                        <a:t>: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0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4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7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73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14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FF0000"/>
                          </a:solidFill>
                        </a:rPr>
                        <a:t>39</a:t>
                      </a:r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43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sum</a:t>
                      </a:r>
                      <a:endParaRPr lang="zh-CN" altLang="en-US" sz="24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0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214414" y="571480"/>
          <a:ext cx="6543290" cy="8845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</a:tblGrid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2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3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4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5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6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7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8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9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10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81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/>
                    </a:p>
                  </a:txBody>
                  <a:tcPr marL="109055" marR="109055" marT="54527" marB="54527"/>
                </a:tc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0" y="5500702"/>
          <a:ext cx="8929723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原序列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39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14282" y="2071678"/>
          <a:ext cx="8689989" cy="264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</a:tblGrid>
              <a:tr h="528641">
                <a:tc>
                  <a:txBody>
                    <a:bodyPr/>
                    <a:lstStyle/>
                    <a:p>
                      <a:r>
                        <a:rPr lang="zh-CN" altLang="en-US" sz="2600" dirty="0" smtClean="0"/>
                        <a:t>桶</a:t>
                      </a:r>
                      <a:r>
                        <a:rPr lang="en-US" altLang="zh-CN" sz="2600" dirty="0" smtClean="0"/>
                        <a:t>: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0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4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7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73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14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43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sum</a:t>
                      </a:r>
                      <a:endParaRPr lang="zh-CN" altLang="en-US" sz="24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0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214414" y="571480"/>
          <a:ext cx="6543290" cy="8845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</a:tblGrid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2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3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4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5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6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7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8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9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10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81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rgbClr val="FF0000"/>
                          </a:solidFill>
                        </a:rPr>
                        <a:t>39</a:t>
                      </a:r>
                      <a:endParaRPr lang="zh-CN" altLang="en-US" sz="2100" dirty="0">
                        <a:solidFill>
                          <a:srgbClr val="FF0000"/>
                        </a:solidFill>
                      </a:endParaRPr>
                    </a:p>
                  </a:txBody>
                  <a:tcPr marL="109055" marR="109055" marT="54527" marB="54527"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0" y="5500702"/>
          <a:ext cx="8929723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原序列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39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14282" y="2071678"/>
          <a:ext cx="8689989" cy="264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</a:tblGrid>
              <a:tr h="528641">
                <a:tc>
                  <a:txBody>
                    <a:bodyPr/>
                    <a:lstStyle/>
                    <a:p>
                      <a:r>
                        <a:rPr lang="zh-CN" altLang="en-US" sz="2600" dirty="0" smtClean="0"/>
                        <a:t>桶</a:t>
                      </a:r>
                      <a:r>
                        <a:rPr lang="en-US" altLang="zh-CN" sz="2600" dirty="0" smtClean="0"/>
                        <a:t>: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0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4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7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FF0000"/>
                          </a:solidFill>
                        </a:rPr>
                        <a:t>65</a:t>
                      </a:r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</a:rPr>
                        <a:t>sum</a:t>
                      </a:r>
                      <a:endParaRPr lang="zh-CN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214414" y="571480"/>
          <a:ext cx="6543290" cy="8845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</a:tblGrid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2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3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4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5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6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7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8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9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10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81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0" y="5500702"/>
          <a:ext cx="8929723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原序列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65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39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214282" y="2071678"/>
          <a:ext cx="8689989" cy="264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  <a:gridCol w="789999"/>
              </a:tblGrid>
              <a:tr h="528641">
                <a:tc>
                  <a:txBody>
                    <a:bodyPr/>
                    <a:lstStyle/>
                    <a:p>
                      <a:r>
                        <a:rPr lang="zh-CN" altLang="en-US" sz="2600" dirty="0" smtClean="0"/>
                        <a:t>桶</a:t>
                      </a:r>
                      <a:r>
                        <a:rPr lang="en-US" altLang="zh-CN" sz="2600" dirty="0" smtClean="0"/>
                        <a:t>: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0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1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2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3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4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5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6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7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8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/>
                        <a:t>9</a:t>
                      </a:r>
                      <a:endParaRPr lang="zh-CN" altLang="en-US" sz="2600" dirty="0"/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  <a:tr h="528641"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</a:rPr>
                        <a:t>sum</a:t>
                      </a:r>
                      <a:endParaRPr lang="zh-CN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zh-CN" alt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  <a:tc>
                  <a:txBody>
                    <a:bodyPr/>
                    <a:lstStyle/>
                    <a:p>
                      <a:r>
                        <a:rPr lang="en-US" altLang="zh-CN" sz="2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CN" altLang="en-US" sz="2600" dirty="0">
                        <a:solidFill>
                          <a:schemeClr val="tx1"/>
                        </a:solidFill>
                      </a:endParaRPr>
                    </a:p>
                  </a:txBody>
                  <a:tcPr marL="130350" marR="130350" marT="65175" marB="65175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214414" y="571480"/>
          <a:ext cx="6543290" cy="8845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  <a:gridCol w="654329"/>
              </a:tblGrid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2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3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4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5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6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7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8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9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10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en-US" altLang="zh-CN" sz="2100" dirty="0" smtClean="0"/>
                        <a:t>81</a:t>
                      </a:r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>
                        <a:solidFill>
                          <a:srgbClr val="FF0000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rgbClr val="FF0000"/>
                          </a:solidFill>
                        </a:rPr>
                        <a:t>65</a:t>
                      </a:r>
                      <a:endParaRPr lang="zh-CN" altLang="en-US" sz="2100" dirty="0">
                        <a:solidFill>
                          <a:srgbClr val="FF0000"/>
                        </a:solidFill>
                      </a:endParaRPr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endParaRPr lang="zh-CN" altLang="en-US" sz="2100" dirty="0"/>
                    </a:p>
                  </a:txBody>
                  <a:tcPr marL="109055" marR="109055" marT="54527" marB="54527"/>
                </a:tc>
                <a:tc>
                  <a:txBody>
                    <a:bodyPr/>
                    <a:lstStyle/>
                    <a:p>
                      <a:r>
                        <a:rPr lang="en-US" altLang="zh-CN" sz="210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zh-CN" alt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 marL="109055" marR="109055" marT="54527" marB="54527"/>
                </a:tc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0" y="5500702"/>
          <a:ext cx="8929723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  <a:gridCol w="811793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原序列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65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39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1163</Words>
  <PresentationFormat>全屏显示(4:3)</PresentationFormat>
  <Paragraphs>1117</Paragraphs>
  <Slides>23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4" baseType="lpstr">
      <vt:lpstr>Office 主题</vt:lpstr>
      <vt:lpstr>基数排序演示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</dc:creator>
  <cp:lastModifiedBy>lenovo</cp:lastModifiedBy>
  <cp:revision>6</cp:revision>
  <dcterms:created xsi:type="dcterms:W3CDTF">2019-01-19T06:49:19Z</dcterms:created>
  <dcterms:modified xsi:type="dcterms:W3CDTF">2019-01-19T08:08:09Z</dcterms:modified>
</cp:coreProperties>
</file>