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9" d="100"/>
          <a:sy n="79" d="100"/>
        </p:scale>
        <p:origin x="188" y="-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8D66BF-F5AF-4DA8-863B-AA58261B8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FA8AB1-0D80-4DFE-A1FA-4B11A053C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4A653C-6735-4325-863F-B95B0F39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7EB705-B00B-4EAB-841C-07FC96E8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BB253E-9BA8-4AE0-BD2A-BA49E669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869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78E79D-7081-431D-B01B-5A0954FF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17680FF-BF4C-49BC-9777-F1F668593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644554-031C-4B72-9039-03CEF2E1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6134A3-4AC4-4E92-B5D2-CD312E41A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71F74C-4915-4A9D-B4BB-298ED0666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5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94778D8-7A87-48C2-9024-A78AADABC3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309143-78B7-422E-8EB0-EEB881C5F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F2CCFA-8F0A-46EC-9A54-65EE5428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157C64-AA39-4816-BC22-0CC8348A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4BB6AF-E791-481A-988A-0968653E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09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7EE3CB-477F-46CE-92B8-D8BAB812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9D17B5-9151-4A93-B231-66815F18D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66179A-78D1-414E-9F3D-FA4E2693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84CC97-DCA9-4726-BBED-D229C348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4A1E0E-307C-49F0-834F-25640971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05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A3ADAE-1F43-426C-91F2-9C87A55D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94A271-CEAF-4492-BCB0-A74C6F190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5E3D02-3DD9-406C-8EC1-4E4A4C03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F34234-F81C-4219-8324-FD03CECE8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56D6D8-7BED-46E7-B411-9F8349F1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20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A638B7-099F-4FB5-B062-DEF38E9A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2F3714-75B0-416B-B0E3-BCAFB614F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435BCD-1DB6-43AA-BF54-99E80F49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113499-D67B-486C-933F-61FCE787A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25C2F6-A6A9-46CA-B42C-181B1F7F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475493-BC4F-4D05-BC5F-DA83C607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0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241AEA-A5A2-46A8-828F-684681DC8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0F497F-BBF9-4FF4-8AFF-895B4903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1D5A5EC-C3BA-4844-87EB-4567AB779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027DFD-E124-42E7-B566-2606A4D8B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ECF9674-6B96-454A-B30A-26A86A335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C6C3DF-3B3F-45A4-88A6-72D3F666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10A1BDA-C2B5-44C1-8E79-A499DBE06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CC27C9-DEA5-458F-9F6E-21D16B80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95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7F64B-9C3C-42EE-8C7C-721AE3FE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56FF564-2428-4536-BC4E-6ACDD0107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016C88A-CB74-4B70-B936-647A7E9D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7282A6A-795E-432F-ABEB-FA5B883D0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084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B2B8F1B-0C30-4AA0-9AB2-EFE1F2CE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48CA039-604A-47F2-AE46-CFF54162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B5285BB-4A0C-45F3-84B5-84A2FACB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38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AFFCB1-4845-481E-9FB8-B5AD7B4A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1973F1-6675-4B12-99CC-59F9EA5B3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4C3798C-6A68-4144-9669-8741F4AA4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872C27-02B1-4F32-8510-9576A8BE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1B72E-5223-459A-8AC0-F1783EEE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6B6AF9-D3B1-49CC-8621-A8E5E244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8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6C645-311E-4161-B8BB-B0CC206F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C5A3F79-B5A6-4A87-B48E-CCE07272D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F7EE5A-F768-48C7-9C1E-BDBCCEB60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BE48CB-FE43-45A5-8412-BA55AA26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13F7A4-329C-41B8-A381-8128BE74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47475F-B176-42A3-8E68-1B549A68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14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BB49BC-D02F-4E5B-93EC-AE8E75FD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5A06B57-E828-466A-8874-8114C2875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AFBB77-7393-4FED-A64D-019F6B937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9727-C40F-4842-A59A-E65401FBE8BA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58AACF-646F-4A40-A5EE-754D10D20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C953D1-20DF-422C-9474-AD114F7AB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B67F-1DFA-47C5-9256-F74F8EF2BD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3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B504FF-B196-4B7F-BCE9-DE708FB77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4"/>
            <a:ext cx="8562975" cy="658812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/>
              <a:t>你的网络中，节点和连接各代表什么？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761C7D-8488-4252-B6CB-8FD0C2107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90725"/>
            <a:ext cx="9144000" cy="4171950"/>
          </a:xfrm>
        </p:spPr>
        <p:txBody>
          <a:bodyPr/>
          <a:lstStyle/>
          <a:p>
            <a:pPr algn="l"/>
            <a:r>
              <a:rPr lang="en-US" altLang="zh-CN" dirty="0"/>
              <a:t>    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我的网络是欧洲皇室的血友病网络（遗传系谱图）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节点代表皇室成员，连接代表成员关系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78DA183-5B03-4B00-952B-9D9D59C91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50" y="2905125"/>
            <a:ext cx="6699250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1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A41FB-08B6-41AA-9E8E-0891D2F07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876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你如何收集数据？</a:t>
            </a:r>
            <a:r>
              <a:rPr lang="en-US" altLang="zh-CN" sz="2800" dirty="0"/>
              <a:t>/</a:t>
            </a:r>
            <a:r>
              <a:rPr lang="zh-CN" altLang="en-US" sz="2800" dirty="0"/>
              <a:t>你用的数据集是什么？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C8D2EB-2378-40A9-8720-BB9C0D082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我的数据是通过网络收集的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1442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A5FCA-E20E-44A6-BC32-C2DDDAAE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网络规模（节点个数、边的条数）有多大？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467C88-5B92-4E88-8AA5-23265A29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节点个数有：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</a:rPr>
              <a:t>28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个（有用的，其他的在这个系谱图中没有显示）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边的条数有：</a:t>
            </a:r>
            <a:r>
              <a:rPr lang="en-US" altLang="zh-CN" sz="2400" dirty="0">
                <a:solidFill>
                  <a:schemeClr val="accent1">
                    <a:lumMod val="75000"/>
                  </a:schemeClr>
                </a:solidFill>
              </a:rPr>
              <a:t>28</a:t>
            </a: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条边（只罗列了夫妻关系和父子关系的边）</a:t>
            </a:r>
          </a:p>
        </p:txBody>
      </p:sp>
    </p:spTree>
    <p:extLst>
      <p:ext uri="{BB962C8B-B14F-4D97-AF65-F5344CB8AC3E}">
        <p14:creationId xmlns:p14="http://schemas.microsoft.com/office/powerpoint/2010/main" val="166764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139C60-D28F-43E7-8828-804C81EF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你想（向你的网络）问的问题是什么？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213B2-DFB4-42F0-9AFC-E792EFAF7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能否通过这个遗传网络，得出血友病的传播途径？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能否通过这个遗传网络，得出血友病的遗传类型？</a:t>
            </a:r>
            <a:endParaRPr lang="en-US" altLang="zh-CN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2400" dirty="0">
                <a:solidFill>
                  <a:schemeClr val="accent1">
                    <a:lumMod val="75000"/>
                  </a:schemeClr>
                </a:solidFill>
              </a:rPr>
              <a:t>能否通过这个遗传网络做一些遗传病的预防？</a:t>
            </a:r>
          </a:p>
        </p:txBody>
      </p:sp>
    </p:spTree>
    <p:extLst>
      <p:ext uri="{BB962C8B-B14F-4D97-AF65-F5344CB8AC3E}">
        <p14:creationId xmlns:p14="http://schemas.microsoft.com/office/powerpoint/2010/main" val="316784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CAF5D7-B4A1-417E-8950-51CE6F8B6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为什么我们要关心你所研究的问题？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4A9CDA-188A-4F6A-AB25-D8E5EAD8A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通过这些问题，我们能够更加了解人类的遗传病类型，通过父辈的患病情况，推测子辈的患病情况，也可以帮助医生做好产前筛查，帮助更多的家庭生出健康的孩子。</a:t>
            </a:r>
          </a:p>
        </p:txBody>
      </p:sp>
    </p:spTree>
    <p:extLst>
      <p:ext uri="{BB962C8B-B14F-4D97-AF65-F5344CB8AC3E}">
        <p14:creationId xmlns:p14="http://schemas.microsoft.com/office/powerpoint/2010/main" val="24835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220</Words>
  <Application>Microsoft Office PowerPoint</Application>
  <PresentationFormat>宽屏</PresentationFormat>
  <Paragraphs>15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你的网络中，节点和连接各代表什么？</vt:lpstr>
      <vt:lpstr>你如何收集数据？/你用的数据集是什么？</vt:lpstr>
      <vt:lpstr>网络规模（节点个数、边的条数）有多大？</vt:lpstr>
      <vt:lpstr>你想（向你的网络）问的问题是什么？</vt:lpstr>
      <vt:lpstr>为什么我们要关心你所研究的问题？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你的网络中，节点和连接各代表什么？</dc:title>
  <dc:creator>双 董</dc:creator>
  <cp:lastModifiedBy>双 董</cp:lastModifiedBy>
  <cp:revision>5</cp:revision>
  <dcterms:created xsi:type="dcterms:W3CDTF">2020-04-28T09:41:39Z</dcterms:created>
  <dcterms:modified xsi:type="dcterms:W3CDTF">2020-04-28T10:21:48Z</dcterms:modified>
</cp:coreProperties>
</file>