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7" r:id="rId6"/>
    <p:sldId id="263" r:id="rId7"/>
    <p:sldId id="276" r:id="rId8"/>
    <p:sldId id="265" r:id="rId9"/>
    <p:sldId id="288" r:id="rId10"/>
    <p:sldId id="286" r:id="rId11"/>
    <p:sldId id="266" r:id="rId12"/>
    <p:sldId id="264" r:id="rId13"/>
    <p:sldId id="270" r:id="rId14"/>
    <p:sldId id="277" r:id="rId15"/>
    <p:sldId id="272" r:id="rId16"/>
    <p:sldId id="278" r:id="rId17"/>
    <p:sldId id="273" r:id="rId18"/>
    <p:sldId id="287" r:id="rId19"/>
    <p:sldId id="279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B41"/>
    <a:srgbClr val="F1F1F1"/>
    <a:srgbClr val="ED4022"/>
    <a:srgbClr val="1B2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20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EEDEB-74DD-4590-ADB0-3BDFBC7AA6C1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043DD-9C8A-432D-8FD9-15B0804A3E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5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485DF-3FAB-45E9-A642-7745AB3E3AFD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1.jpe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40874" y="2480149"/>
            <a:ext cx="4700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校园帮帮</a:t>
            </a:r>
            <a:endParaRPr lang="zh-CN" altLang="en-US" sz="4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0873" y="6056366"/>
            <a:ext cx="2300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sz="16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</a:t>
            </a:r>
            <a:r>
              <a:rPr lang="zh-CN" altLang="en-US" sz="16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</a:t>
            </a:r>
            <a:r>
              <a:rPr lang="en-US" altLang="zh-CN" sz="16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0874" y="4605925"/>
            <a:ext cx="320751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Fresh business general template</a:t>
            </a:r>
          </a:p>
          <a:p>
            <a:r>
              <a:rPr lang="en-US" altLang="zh-CN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Applicable to enterprise introduction, summary report, sales marketing, chart data</a:t>
            </a:r>
            <a:endParaRPr lang="zh-CN" altLang="en-US" sz="105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PA_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3459637" y="0"/>
            <a:ext cx="7651028" cy="6860440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PA_Line 1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8045145" y="-179684"/>
            <a:ext cx="4011737" cy="704012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PA_Line 1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17715" y="-37707"/>
            <a:ext cx="10674284" cy="4949588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PA_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9747262" y="-179684"/>
            <a:ext cx="1891058" cy="703355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PA_椭圆 1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05344" y="1710670"/>
            <a:ext cx="100222" cy="100222"/>
          </a:xfrm>
          <a:prstGeom prst="ellipse">
            <a:avLst/>
          </a:prstGeom>
          <a:solidFill>
            <a:srgbClr val="002B4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PA_椭圆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435706" y="4050757"/>
            <a:ext cx="100222" cy="100222"/>
          </a:xfrm>
          <a:prstGeom prst="ellipse">
            <a:avLst/>
          </a:prstGeom>
          <a:solidFill>
            <a:srgbClr val="002B4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PA_任意多边形 5"/>
          <p:cNvSpPr/>
          <p:nvPr>
            <p:custDataLst>
              <p:tags r:id="rId7"/>
            </p:custDataLst>
          </p:nvPr>
        </p:nvSpPr>
        <p:spPr bwMode="auto">
          <a:xfrm>
            <a:off x="9257122" y="0"/>
            <a:ext cx="2926691" cy="4911881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rgbClr val="00183C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PA_椭圆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47630" y="2860740"/>
            <a:ext cx="100222" cy="100222"/>
          </a:xfrm>
          <a:prstGeom prst="ellipse">
            <a:avLst/>
          </a:prstGeom>
          <a:solidFill>
            <a:srgbClr val="002B4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740873" y="4505178"/>
            <a:ext cx="4506667" cy="524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z="12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24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为了交项目干杯🍻</a:t>
            </a:r>
            <a:endParaRPr lang="en-US" altLang="zh-CN" sz="2400" b="1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029" y="4593389"/>
            <a:ext cx="430516" cy="430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26107" y="2260191"/>
            <a:ext cx="9539785" cy="2781884"/>
          </a:xfrm>
          <a:prstGeom prst="rect">
            <a:avLst/>
          </a:prstGeom>
          <a:noFill/>
          <a:ln w="28575">
            <a:solidFill>
              <a:srgbClr val="002B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76"/>
          <p:cNvSpPr txBox="1"/>
          <p:nvPr/>
        </p:nvSpPr>
        <p:spPr>
          <a:xfrm>
            <a:off x="1484866" y="2439497"/>
            <a:ext cx="173367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校园帮帮</a:t>
            </a:r>
            <a:endParaRPr lang="zh-CN" altLang="en-US" sz="28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98620" y="2962717"/>
            <a:ext cx="7861015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	</a:t>
            </a:r>
            <a:r>
              <a:rPr lang="zh-CN" altLang="zh-CN" sz="2800" dirty="0" smtClean="0"/>
              <a:t>面向</a:t>
            </a:r>
            <a:r>
              <a:rPr lang="zh-CN" altLang="zh-CN" sz="2800" dirty="0"/>
              <a:t>特定人群，便于校园内任务交流，更具准确性、实时性。</a:t>
            </a:r>
          </a:p>
          <a:p>
            <a:r>
              <a:rPr lang="en-US" altLang="zh-CN" sz="2800" dirty="0" smtClean="0"/>
              <a:t>	</a:t>
            </a:r>
            <a:r>
              <a:rPr lang="zh-CN" altLang="zh-CN" sz="2800" dirty="0" smtClean="0"/>
              <a:t>功能</a:t>
            </a:r>
            <a:r>
              <a:rPr lang="zh-CN" altLang="zh-CN" sz="2800" dirty="0"/>
              <a:t>精简，对设备要求较低。</a:t>
            </a:r>
          </a:p>
        </p:txBody>
      </p:sp>
    </p:spTree>
    <p:extLst>
      <p:ext uri="{BB962C8B-B14F-4D97-AF65-F5344CB8AC3E}">
        <p14:creationId xmlns:p14="http://schemas.microsoft.com/office/powerpoint/2010/main" val="134132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517840" y="2026734"/>
            <a:ext cx="3459122" cy="1216882"/>
          </a:xfrm>
          <a:prstGeom prst="roundRect">
            <a:avLst/>
          </a:prstGeom>
          <a:noFill/>
          <a:ln w="19050" cmpd="sng">
            <a:solidFill>
              <a:srgbClr val="002B41"/>
            </a:solidFill>
            <a:prstDash val="solid"/>
            <a:round/>
            <a:headEnd type="none"/>
            <a:tailEnd type="none" w="med" len="med"/>
          </a:ln>
          <a:effectLst>
            <a:outerShdw blurRad="635000" dist="254000" dir="2700000" algn="ctr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093964" y="2208714"/>
            <a:ext cx="876002" cy="876002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75274" y="2272186"/>
            <a:ext cx="2798108" cy="774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b="1" dirty="0"/>
              <a:t>支付一定的费用在平台上发布任务</a:t>
            </a:r>
            <a:endParaRPr lang="en-US" altLang="zh-CN" sz="1200" b="1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608455" y="2026734"/>
            <a:ext cx="3459122" cy="1216882"/>
          </a:xfrm>
          <a:prstGeom prst="roundRect">
            <a:avLst/>
          </a:prstGeom>
          <a:noFill/>
          <a:ln w="19050" cmpd="sng">
            <a:solidFill>
              <a:srgbClr val="002B41"/>
            </a:solidFill>
            <a:prstDash val="solid"/>
            <a:round/>
            <a:headEnd type="none"/>
            <a:tailEnd type="none" w="med" len="med"/>
          </a:ln>
          <a:effectLst>
            <a:outerShdw blurRad="635000" dist="254000" dir="2700000" algn="ctr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184579" y="2208714"/>
            <a:ext cx="876002" cy="876002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65889" y="2272186"/>
            <a:ext cx="2798108" cy="774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b="1" dirty="0"/>
              <a:t>接受他人在平台上发布的任务</a:t>
            </a:r>
            <a:endParaRPr lang="en-US" altLang="zh-CN" sz="1200" b="1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 flipH="1">
            <a:off x="7169355" y="4146254"/>
            <a:ext cx="3459122" cy="1216882"/>
          </a:xfrm>
          <a:prstGeom prst="roundRect">
            <a:avLst/>
          </a:prstGeom>
          <a:noFill/>
          <a:ln w="19050" cmpd="sng">
            <a:solidFill>
              <a:srgbClr val="002B41"/>
            </a:solidFill>
            <a:prstDash val="solid"/>
            <a:round/>
            <a:headEnd type="none" w="med" len="med"/>
            <a:tailEnd type="oval"/>
          </a:ln>
          <a:effectLst>
            <a:outerShdw blurRad="635000" dist="254000" dir="2700000" algn="ctr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 flipH="1">
            <a:off x="10180907" y="4321161"/>
            <a:ext cx="876002" cy="876002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 flipH="1">
            <a:off x="7276077" y="4391706"/>
            <a:ext cx="2798108" cy="414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b="1" dirty="0"/>
              <a:t>按分类查看任务</a:t>
            </a:r>
            <a:endParaRPr lang="en-US" altLang="zh-CN" sz="1200" b="1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 flipH="1">
            <a:off x="2078740" y="4146254"/>
            <a:ext cx="3459122" cy="1216882"/>
          </a:xfrm>
          <a:prstGeom prst="roundRect">
            <a:avLst/>
          </a:prstGeom>
          <a:noFill/>
          <a:ln w="19050" cmpd="sng">
            <a:solidFill>
              <a:srgbClr val="002B41"/>
            </a:solidFill>
            <a:prstDash val="solid"/>
            <a:round/>
            <a:headEnd type="none" w="med" len="med"/>
            <a:tailEnd type="oval"/>
          </a:ln>
          <a:effectLst>
            <a:outerShdw blurRad="635000" dist="254000" dir="2700000" algn="ctr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 flipH="1">
            <a:off x="5090292" y="4321161"/>
            <a:ext cx="876002" cy="876002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 flipH="1">
            <a:off x="2185462" y="4391706"/>
            <a:ext cx="2798108" cy="414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b="1" dirty="0"/>
              <a:t>用户之间进行沟通与协商</a:t>
            </a:r>
            <a:endParaRPr lang="en-US" altLang="zh-CN" sz="1200" b="1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椭圆 6"/>
          <p:cNvSpPr/>
          <p:nvPr/>
        </p:nvSpPr>
        <p:spPr>
          <a:xfrm flipH="1" flipV="1">
            <a:off x="6406202" y="4025248"/>
            <a:ext cx="1158674" cy="1003008"/>
          </a:xfrm>
          <a:custGeom>
            <a:avLst/>
            <a:gdLst/>
            <a:ahLst/>
            <a:cxnLst/>
            <a:rect l="l" t="t" r="r" b="b"/>
            <a:pathLst>
              <a:path w="1352978" h="1558290">
                <a:moveTo>
                  <a:pt x="779145" y="0"/>
                </a:moveTo>
                <a:cubicBezTo>
                  <a:pt x="1007226" y="0"/>
                  <a:pt x="1212417" y="98002"/>
                  <a:pt x="1352978" y="255954"/>
                </a:cubicBezTo>
                <a:cubicBezTo>
                  <a:pt x="1230457" y="395537"/>
                  <a:pt x="1158327" y="578918"/>
                  <a:pt x="1158327" y="779145"/>
                </a:cubicBezTo>
                <a:cubicBezTo>
                  <a:pt x="1158327" y="979373"/>
                  <a:pt x="1230457" y="1162753"/>
                  <a:pt x="1352978" y="1302337"/>
                </a:cubicBezTo>
                <a:cubicBezTo>
                  <a:pt x="1212417" y="1460288"/>
                  <a:pt x="1007226" y="1558290"/>
                  <a:pt x="779145" y="1558290"/>
                </a:cubicBezTo>
                <a:cubicBezTo>
                  <a:pt x="348835" y="1558290"/>
                  <a:pt x="0" y="1209455"/>
                  <a:pt x="0" y="779145"/>
                </a:cubicBezTo>
                <a:cubicBezTo>
                  <a:pt x="0" y="611543"/>
                  <a:pt x="52919" y="456302"/>
                  <a:pt x="144162" y="330069"/>
                </a:cubicBezTo>
                <a:lnTo>
                  <a:pt x="109784" y="108908"/>
                </a:lnTo>
                <a:lnTo>
                  <a:pt x="331101" y="143310"/>
                </a:lnTo>
                <a:cubicBezTo>
                  <a:pt x="457190" y="52617"/>
                  <a:pt x="612023" y="0"/>
                  <a:pt x="779145" y="0"/>
                </a:cubicBez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1"/>
          <p:cNvSpPr/>
          <p:nvPr/>
        </p:nvSpPr>
        <p:spPr>
          <a:xfrm flipH="1" flipV="1">
            <a:off x="4663633" y="4215575"/>
            <a:ext cx="1334502" cy="870976"/>
          </a:xfrm>
          <a:custGeom>
            <a:avLst/>
            <a:gdLst/>
            <a:ahLst/>
            <a:cxnLst/>
            <a:rect l="l" t="t" r="r" b="b"/>
            <a:pathLst>
              <a:path w="1558290" h="1353163">
                <a:moveTo>
                  <a:pt x="779145" y="0"/>
                </a:moveTo>
                <a:cubicBezTo>
                  <a:pt x="946584" y="0"/>
                  <a:pt x="1101686" y="52816"/>
                  <a:pt x="1227870" y="143872"/>
                </a:cubicBezTo>
                <a:lnTo>
                  <a:pt x="1452805" y="108907"/>
                </a:lnTo>
                <a:lnTo>
                  <a:pt x="1417746" y="334454"/>
                </a:lnTo>
                <a:cubicBezTo>
                  <a:pt x="1506649" y="460075"/>
                  <a:pt x="1558290" y="613579"/>
                  <a:pt x="1558290" y="779145"/>
                </a:cubicBezTo>
                <a:cubicBezTo>
                  <a:pt x="1558290" y="1007122"/>
                  <a:pt x="1460378" y="1212230"/>
                  <a:pt x="1302560" y="1352794"/>
                </a:cubicBezTo>
                <a:cubicBezTo>
                  <a:pt x="1163008" y="1230383"/>
                  <a:pt x="979715" y="1158329"/>
                  <a:pt x="779593" y="1158329"/>
                </a:cubicBezTo>
                <a:cubicBezTo>
                  <a:pt x="579261" y="1158329"/>
                  <a:pt x="395794" y="1230534"/>
                  <a:pt x="256179" y="1353163"/>
                </a:cubicBezTo>
                <a:cubicBezTo>
                  <a:pt x="98093" y="1212607"/>
                  <a:pt x="0" y="1007331"/>
                  <a:pt x="0" y="779145"/>
                </a:cubicBezTo>
                <a:cubicBezTo>
                  <a:pt x="0" y="348835"/>
                  <a:pt x="348835" y="0"/>
                  <a:pt x="779145" y="0"/>
                </a:cubicBez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6"/>
          <p:cNvSpPr/>
          <p:nvPr/>
        </p:nvSpPr>
        <p:spPr>
          <a:xfrm>
            <a:off x="4627122" y="2506521"/>
            <a:ext cx="1158676" cy="1003008"/>
          </a:xfrm>
          <a:custGeom>
            <a:avLst/>
            <a:gdLst/>
            <a:ahLst/>
            <a:cxnLst/>
            <a:rect l="l" t="t" r="r" b="b"/>
            <a:pathLst>
              <a:path w="1352978" h="1558290">
                <a:moveTo>
                  <a:pt x="779145" y="0"/>
                </a:moveTo>
                <a:cubicBezTo>
                  <a:pt x="1007226" y="0"/>
                  <a:pt x="1212417" y="98002"/>
                  <a:pt x="1352978" y="255954"/>
                </a:cubicBezTo>
                <a:cubicBezTo>
                  <a:pt x="1230457" y="395537"/>
                  <a:pt x="1158327" y="578918"/>
                  <a:pt x="1158327" y="779145"/>
                </a:cubicBezTo>
                <a:cubicBezTo>
                  <a:pt x="1158327" y="979373"/>
                  <a:pt x="1230457" y="1162753"/>
                  <a:pt x="1352978" y="1302337"/>
                </a:cubicBezTo>
                <a:cubicBezTo>
                  <a:pt x="1212417" y="1460288"/>
                  <a:pt x="1007226" y="1558290"/>
                  <a:pt x="779145" y="1558290"/>
                </a:cubicBezTo>
                <a:cubicBezTo>
                  <a:pt x="348835" y="1558290"/>
                  <a:pt x="0" y="1209455"/>
                  <a:pt x="0" y="779145"/>
                </a:cubicBezTo>
                <a:cubicBezTo>
                  <a:pt x="0" y="611543"/>
                  <a:pt x="52919" y="456302"/>
                  <a:pt x="144162" y="330069"/>
                </a:cubicBezTo>
                <a:lnTo>
                  <a:pt x="109784" y="108908"/>
                </a:lnTo>
                <a:lnTo>
                  <a:pt x="331101" y="143310"/>
                </a:lnTo>
                <a:cubicBezTo>
                  <a:pt x="457190" y="52617"/>
                  <a:pt x="612023" y="0"/>
                  <a:pt x="779145" y="0"/>
                </a:cubicBez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61"/>
          <p:cNvSpPr/>
          <p:nvPr/>
        </p:nvSpPr>
        <p:spPr>
          <a:xfrm>
            <a:off x="6181791" y="2436162"/>
            <a:ext cx="1334502" cy="870976"/>
          </a:xfrm>
          <a:custGeom>
            <a:avLst/>
            <a:gdLst/>
            <a:ahLst/>
            <a:cxnLst/>
            <a:rect l="l" t="t" r="r" b="b"/>
            <a:pathLst>
              <a:path w="1558290" h="1353163">
                <a:moveTo>
                  <a:pt x="779145" y="0"/>
                </a:moveTo>
                <a:cubicBezTo>
                  <a:pt x="946584" y="0"/>
                  <a:pt x="1101686" y="52816"/>
                  <a:pt x="1227870" y="143872"/>
                </a:cubicBezTo>
                <a:lnTo>
                  <a:pt x="1452805" y="108907"/>
                </a:lnTo>
                <a:lnTo>
                  <a:pt x="1417746" y="334454"/>
                </a:lnTo>
                <a:cubicBezTo>
                  <a:pt x="1506649" y="460075"/>
                  <a:pt x="1558290" y="613579"/>
                  <a:pt x="1558290" y="779145"/>
                </a:cubicBezTo>
                <a:cubicBezTo>
                  <a:pt x="1558290" y="1007122"/>
                  <a:pt x="1460378" y="1212230"/>
                  <a:pt x="1302560" y="1352794"/>
                </a:cubicBezTo>
                <a:cubicBezTo>
                  <a:pt x="1163008" y="1230383"/>
                  <a:pt x="979715" y="1158329"/>
                  <a:pt x="779593" y="1158329"/>
                </a:cubicBezTo>
                <a:cubicBezTo>
                  <a:pt x="579261" y="1158329"/>
                  <a:pt x="395794" y="1230534"/>
                  <a:pt x="256179" y="1353163"/>
                </a:cubicBezTo>
                <a:cubicBezTo>
                  <a:pt x="98093" y="1212607"/>
                  <a:pt x="0" y="1007331"/>
                  <a:pt x="0" y="779145"/>
                </a:cubicBezTo>
                <a:cubicBezTo>
                  <a:pt x="0" y="348835"/>
                  <a:pt x="348835" y="0"/>
                  <a:pt x="779145" y="0"/>
                </a:cubicBez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21"/>
          <p:cNvSpPr txBox="1"/>
          <p:nvPr/>
        </p:nvSpPr>
        <p:spPr>
          <a:xfrm>
            <a:off x="4855529" y="2785853"/>
            <a:ext cx="75744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kern="0" noProof="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</a:t>
            </a:r>
            <a:endParaRPr kumimoji="0" lang="zh-CN" altLang="en-US" sz="440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22"/>
          <p:cNvSpPr txBox="1"/>
          <p:nvPr/>
        </p:nvSpPr>
        <p:spPr>
          <a:xfrm>
            <a:off x="6521915" y="2761566"/>
            <a:ext cx="69796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展</a:t>
            </a:r>
            <a:endParaRPr kumimoji="0" lang="zh-CN" altLang="en-US" sz="440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23"/>
          <p:cNvSpPr txBox="1"/>
          <p:nvPr/>
        </p:nvSpPr>
        <p:spPr>
          <a:xfrm>
            <a:off x="4914813" y="4486912"/>
            <a:ext cx="78061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kern="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</a:t>
            </a:r>
            <a:endParaRPr kumimoji="0" lang="zh-CN" altLang="en-US" sz="440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4"/>
          <p:cNvSpPr txBox="1"/>
          <p:nvPr/>
        </p:nvSpPr>
        <p:spPr>
          <a:xfrm>
            <a:off x="6650586" y="4414280"/>
            <a:ext cx="72149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kern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</a:t>
            </a:r>
            <a:endParaRPr kumimoji="0" lang="zh-CN" altLang="en-US" sz="440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985539" y="4625166"/>
            <a:ext cx="3084393" cy="53367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2400" b="1" dirty="0"/>
              <a:t>……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143984" y="2158614"/>
            <a:ext cx="3339455" cy="5724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400" b="1" dirty="0"/>
              <a:t>信用与过往的任务关联</a:t>
            </a:r>
            <a:endParaRPr lang="en-US" altLang="zh-CN" sz="2400" b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1090788" y="4690937"/>
            <a:ext cx="3084393" cy="5277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zh-CN" sz="2400" b="1" dirty="0"/>
              <a:t>推送关心的任务</a:t>
            </a:r>
            <a:r>
              <a:rPr lang="zh-CN" altLang="en-US" sz="2400" b="1" dirty="0"/>
              <a:t>。</a:t>
            </a:r>
            <a:endParaRPr lang="en-US" altLang="zh-CN" sz="2400" b="1" dirty="0"/>
          </a:p>
        </p:txBody>
      </p:sp>
      <p:sp>
        <p:nvSpPr>
          <p:cNvPr id="21" name="文本框 20"/>
          <p:cNvSpPr txBox="1"/>
          <p:nvPr/>
        </p:nvSpPr>
        <p:spPr>
          <a:xfrm>
            <a:off x="1162931" y="2158614"/>
            <a:ext cx="3084393" cy="52168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zh-CN" sz="2400" b="1" dirty="0"/>
              <a:t>对此次任务进行评价</a:t>
            </a:r>
            <a:endParaRPr lang="en-US" altLang="zh-CN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Rectangle 58"/>
          <p:cNvSpPr>
            <a:spLocks noChangeArrowheads="1"/>
          </p:cNvSpPr>
          <p:nvPr/>
        </p:nvSpPr>
        <p:spPr bwMode="auto">
          <a:xfrm rot="2700000">
            <a:off x="3827613" y="1134898"/>
            <a:ext cx="1023170" cy="883400"/>
          </a:xfrm>
          <a:prstGeom prst="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8"/>
          <p:cNvSpPr>
            <a:spLocks noChangeArrowheads="1"/>
          </p:cNvSpPr>
          <p:nvPr/>
        </p:nvSpPr>
        <p:spPr bwMode="auto">
          <a:xfrm rot="2700000">
            <a:off x="5465661" y="1134898"/>
            <a:ext cx="1023170" cy="883400"/>
          </a:xfrm>
          <a:prstGeom prst="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58"/>
          <p:cNvSpPr>
            <a:spLocks noChangeArrowheads="1"/>
          </p:cNvSpPr>
          <p:nvPr/>
        </p:nvSpPr>
        <p:spPr bwMode="auto">
          <a:xfrm rot="2700000">
            <a:off x="7173664" y="1134898"/>
            <a:ext cx="1023170" cy="883400"/>
          </a:xfrm>
          <a:prstGeom prst="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28"/>
          <p:cNvSpPr>
            <a:spLocks noEditPoints="1"/>
          </p:cNvSpPr>
          <p:nvPr/>
        </p:nvSpPr>
        <p:spPr bwMode="auto">
          <a:xfrm>
            <a:off x="5744420" y="1317305"/>
            <a:ext cx="442824" cy="488970"/>
          </a:xfrm>
          <a:custGeom>
            <a:avLst/>
            <a:gdLst>
              <a:gd name="T0" fmla="*/ 188 w 490"/>
              <a:gd name="T1" fmla="*/ 199 h 467"/>
              <a:gd name="T2" fmla="*/ 162 w 490"/>
              <a:gd name="T3" fmla="*/ 123 h 467"/>
              <a:gd name="T4" fmla="*/ 162 w 490"/>
              <a:gd name="T5" fmla="*/ 117 h 467"/>
              <a:gd name="T6" fmla="*/ 329 w 490"/>
              <a:gd name="T7" fmla="*/ 117 h 467"/>
              <a:gd name="T8" fmla="*/ 329 w 490"/>
              <a:gd name="T9" fmla="*/ 123 h 467"/>
              <a:gd name="T10" fmla="*/ 303 w 490"/>
              <a:gd name="T11" fmla="*/ 199 h 467"/>
              <a:gd name="T12" fmla="*/ 391 w 490"/>
              <a:gd name="T13" fmla="*/ 244 h 467"/>
              <a:gd name="T14" fmla="*/ 445 w 490"/>
              <a:gd name="T15" fmla="*/ 172 h 467"/>
              <a:gd name="T16" fmla="*/ 445 w 490"/>
              <a:gd name="T17" fmla="*/ 172 h 467"/>
              <a:gd name="T18" fmla="*/ 407 w 490"/>
              <a:gd name="T19" fmla="*/ 94 h 467"/>
              <a:gd name="T20" fmla="*/ 375 w 490"/>
              <a:gd name="T21" fmla="*/ 93 h 467"/>
              <a:gd name="T22" fmla="*/ 337 w 490"/>
              <a:gd name="T23" fmla="*/ 172 h 467"/>
              <a:gd name="T24" fmla="*/ 337 w 490"/>
              <a:gd name="T25" fmla="*/ 172 h 467"/>
              <a:gd name="T26" fmla="*/ 391 w 490"/>
              <a:gd name="T27" fmla="*/ 244 h 467"/>
              <a:gd name="T28" fmla="*/ 344 w 490"/>
              <a:gd name="T29" fmla="*/ 173 h 467"/>
              <a:gd name="T30" fmla="*/ 349 w 490"/>
              <a:gd name="T31" fmla="*/ 148 h 467"/>
              <a:gd name="T32" fmla="*/ 430 w 490"/>
              <a:gd name="T33" fmla="*/ 134 h 467"/>
              <a:gd name="T34" fmla="*/ 434 w 490"/>
              <a:gd name="T35" fmla="*/ 160 h 467"/>
              <a:gd name="T36" fmla="*/ 422 w 490"/>
              <a:gd name="T37" fmla="*/ 217 h 467"/>
              <a:gd name="T38" fmla="*/ 360 w 490"/>
              <a:gd name="T39" fmla="*/ 217 h 467"/>
              <a:gd name="T40" fmla="*/ 137 w 490"/>
              <a:gd name="T41" fmla="*/ 221 h 467"/>
              <a:gd name="T42" fmla="*/ 154 w 490"/>
              <a:gd name="T43" fmla="*/ 172 h 467"/>
              <a:gd name="T44" fmla="*/ 154 w 490"/>
              <a:gd name="T45" fmla="*/ 168 h 467"/>
              <a:gd name="T46" fmla="*/ 99 w 490"/>
              <a:gd name="T47" fmla="*/ 92 h 467"/>
              <a:gd name="T48" fmla="*/ 46 w 490"/>
              <a:gd name="T49" fmla="*/ 168 h 467"/>
              <a:gd name="T50" fmla="*/ 46 w 490"/>
              <a:gd name="T51" fmla="*/ 172 h 467"/>
              <a:gd name="T52" fmla="*/ 62 w 490"/>
              <a:gd name="T53" fmla="*/ 221 h 467"/>
              <a:gd name="T54" fmla="*/ 68 w 490"/>
              <a:gd name="T55" fmla="*/ 217 h 467"/>
              <a:gd name="T56" fmla="*/ 56 w 490"/>
              <a:gd name="T57" fmla="*/ 160 h 467"/>
              <a:gd name="T58" fmla="*/ 61 w 490"/>
              <a:gd name="T59" fmla="*/ 134 h 467"/>
              <a:gd name="T60" fmla="*/ 142 w 490"/>
              <a:gd name="T61" fmla="*/ 148 h 467"/>
              <a:gd name="T62" fmla="*/ 146 w 490"/>
              <a:gd name="T63" fmla="*/ 173 h 467"/>
              <a:gd name="T64" fmla="*/ 100 w 490"/>
              <a:gd name="T65" fmla="*/ 237 h 467"/>
              <a:gd name="T66" fmla="*/ 262 w 490"/>
              <a:gd name="T67" fmla="*/ 291 h 467"/>
              <a:gd name="T68" fmla="*/ 252 w 490"/>
              <a:gd name="T69" fmla="*/ 313 h 467"/>
              <a:gd name="T70" fmla="*/ 314 w 490"/>
              <a:gd name="T71" fmla="*/ 264 h 467"/>
              <a:gd name="T72" fmla="*/ 402 w 490"/>
              <a:gd name="T73" fmla="*/ 437 h 467"/>
              <a:gd name="T74" fmla="*/ 119 w 490"/>
              <a:gd name="T75" fmla="*/ 467 h 467"/>
              <a:gd name="T76" fmla="*/ 88 w 490"/>
              <a:gd name="T77" fmla="*/ 334 h 467"/>
              <a:gd name="T78" fmla="*/ 231 w 490"/>
              <a:gd name="T79" fmla="*/ 413 h 467"/>
              <a:gd name="T80" fmla="*/ 238 w 490"/>
              <a:gd name="T81" fmla="*/ 308 h 467"/>
              <a:gd name="T82" fmla="*/ 229 w 490"/>
              <a:gd name="T83" fmla="*/ 288 h 467"/>
              <a:gd name="T84" fmla="*/ 259 w 490"/>
              <a:gd name="T85" fmla="*/ 286 h 467"/>
              <a:gd name="T86" fmla="*/ 262 w 490"/>
              <a:gd name="T87" fmla="*/ 291 h 467"/>
              <a:gd name="T88" fmla="*/ 490 w 490"/>
              <a:gd name="T89" fmla="*/ 305 h 467"/>
              <a:gd name="T90" fmla="*/ 412 w 490"/>
              <a:gd name="T91" fmla="*/ 312 h 467"/>
              <a:gd name="T92" fmla="*/ 416 w 490"/>
              <a:gd name="T93" fmla="*/ 388 h 467"/>
              <a:gd name="T94" fmla="*/ 490 w 490"/>
              <a:gd name="T95" fmla="*/ 371 h 467"/>
              <a:gd name="T96" fmla="*/ 16 w 490"/>
              <a:gd name="T97" fmla="*/ 388 h 467"/>
              <a:gd name="T98" fmla="*/ 74 w 490"/>
              <a:gd name="T99" fmla="*/ 334 h 467"/>
              <a:gd name="T100" fmla="*/ 139 w 490"/>
              <a:gd name="T101" fmla="*/ 260 h 467"/>
              <a:gd name="T102" fmla="*/ 0 w 490"/>
              <a:gd name="T103" fmla="*/ 371 h 467"/>
              <a:gd name="T104" fmla="*/ 245 w 490"/>
              <a:gd name="T105" fmla="*/ 223 h 467"/>
              <a:gd name="T106" fmla="*/ 317 w 490"/>
              <a:gd name="T107" fmla="*/ 124 h 467"/>
              <a:gd name="T108" fmla="*/ 310 w 490"/>
              <a:gd name="T109" fmla="*/ 85 h 467"/>
              <a:gd name="T110" fmla="*/ 274 w 490"/>
              <a:gd name="T111" fmla="*/ 61 h 467"/>
              <a:gd name="T112" fmla="*/ 216 w 490"/>
              <a:gd name="T113" fmla="*/ 61 h 467"/>
              <a:gd name="T114" fmla="*/ 185 w 490"/>
              <a:gd name="T115" fmla="*/ 64 h 467"/>
              <a:gd name="T116" fmla="*/ 178 w 490"/>
              <a:gd name="T117" fmla="*/ 105 h 467"/>
              <a:gd name="T118" fmla="*/ 197 w 490"/>
              <a:gd name="T119" fmla="*/ 192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90" h="467">
                <a:moveTo>
                  <a:pt x="245" y="235"/>
                </a:moveTo>
                <a:cubicBezTo>
                  <a:pt x="224" y="235"/>
                  <a:pt x="203" y="220"/>
                  <a:pt x="188" y="199"/>
                </a:cubicBezTo>
                <a:cubicBezTo>
                  <a:pt x="172" y="178"/>
                  <a:pt x="162" y="150"/>
                  <a:pt x="162" y="123"/>
                </a:cubicBezTo>
                <a:cubicBezTo>
                  <a:pt x="162" y="123"/>
                  <a:pt x="162" y="123"/>
                  <a:pt x="162" y="123"/>
                </a:cubicBezTo>
                <a:cubicBezTo>
                  <a:pt x="162" y="122"/>
                  <a:pt x="162" y="122"/>
                  <a:pt x="162" y="122"/>
                </a:cubicBezTo>
                <a:cubicBezTo>
                  <a:pt x="162" y="121"/>
                  <a:pt x="162" y="119"/>
                  <a:pt x="162" y="117"/>
                </a:cubicBezTo>
                <a:cubicBezTo>
                  <a:pt x="162" y="52"/>
                  <a:pt x="151" y="0"/>
                  <a:pt x="245" y="0"/>
                </a:cubicBezTo>
                <a:cubicBezTo>
                  <a:pt x="340" y="0"/>
                  <a:pt x="329" y="52"/>
                  <a:pt x="329" y="117"/>
                </a:cubicBezTo>
                <a:cubicBezTo>
                  <a:pt x="329" y="119"/>
                  <a:pt x="329" y="121"/>
                  <a:pt x="329" y="122"/>
                </a:cubicBezTo>
                <a:cubicBezTo>
                  <a:pt x="329" y="123"/>
                  <a:pt x="329" y="123"/>
                  <a:pt x="329" y="123"/>
                </a:cubicBezTo>
                <a:cubicBezTo>
                  <a:pt x="329" y="123"/>
                  <a:pt x="329" y="123"/>
                  <a:pt x="329" y="123"/>
                </a:cubicBezTo>
                <a:cubicBezTo>
                  <a:pt x="329" y="150"/>
                  <a:pt x="318" y="178"/>
                  <a:pt x="303" y="199"/>
                </a:cubicBezTo>
                <a:cubicBezTo>
                  <a:pt x="287" y="220"/>
                  <a:pt x="266" y="235"/>
                  <a:pt x="245" y="235"/>
                </a:cubicBezTo>
                <a:close/>
                <a:moveTo>
                  <a:pt x="391" y="244"/>
                </a:moveTo>
                <a:cubicBezTo>
                  <a:pt x="404" y="244"/>
                  <a:pt x="418" y="235"/>
                  <a:pt x="428" y="221"/>
                </a:cubicBezTo>
                <a:cubicBezTo>
                  <a:pt x="438" y="208"/>
                  <a:pt x="445" y="190"/>
                  <a:pt x="445" y="172"/>
                </a:cubicBezTo>
                <a:cubicBezTo>
                  <a:pt x="445" y="172"/>
                  <a:pt x="445" y="172"/>
                  <a:pt x="445" y="172"/>
                </a:cubicBezTo>
                <a:cubicBezTo>
                  <a:pt x="445" y="172"/>
                  <a:pt x="445" y="172"/>
                  <a:pt x="445" y="172"/>
                </a:cubicBezTo>
                <a:cubicBezTo>
                  <a:pt x="445" y="170"/>
                  <a:pt x="445" y="169"/>
                  <a:pt x="445" y="168"/>
                </a:cubicBezTo>
                <a:cubicBezTo>
                  <a:pt x="445" y="131"/>
                  <a:pt x="451" y="99"/>
                  <a:pt x="407" y="94"/>
                </a:cubicBezTo>
                <a:cubicBezTo>
                  <a:pt x="402" y="93"/>
                  <a:pt x="397" y="92"/>
                  <a:pt x="391" y="92"/>
                </a:cubicBezTo>
                <a:cubicBezTo>
                  <a:pt x="385" y="92"/>
                  <a:pt x="380" y="93"/>
                  <a:pt x="375" y="93"/>
                </a:cubicBezTo>
                <a:cubicBezTo>
                  <a:pt x="331" y="99"/>
                  <a:pt x="337" y="130"/>
                  <a:pt x="337" y="168"/>
                </a:cubicBezTo>
                <a:cubicBezTo>
                  <a:pt x="337" y="169"/>
                  <a:pt x="337" y="170"/>
                  <a:pt x="337" y="172"/>
                </a:cubicBezTo>
                <a:cubicBezTo>
                  <a:pt x="337" y="172"/>
                  <a:pt x="337" y="172"/>
                  <a:pt x="337" y="172"/>
                </a:cubicBezTo>
                <a:cubicBezTo>
                  <a:pt x="337" y="172"/>
                  <a:pt x="337" y="172"/>
                  <a:pt x="337" y="172"/>
                </a:cubicBezTo>
                <a:cubicBezTo>
                  <a:pt x="337" y="190"/>
                  <a:pt x="344" y="208"/>
                  <a:pt x="354" y="221"/>
                </a:cubicBezTo>
                <a:cubicBezTo>
                  <a:pt x="364" y="235"/>
                  <a:pt x="377" y="244"/>
                  <a:pt x="391" y="244"/>
                </a:cubicBezTo>
                <a:close/>
                <a:moveTo>
                  <a:pt x="360" y="217"/>
                </a:moveTo>
                <a:cubicBezTo>
                  <a:pt x="351" y="204"/>
                  <a:pt x="345" y="188"/>
                  <a:pt x="344" y="173"/>
                </a:cubicBezTo>
                <a:cubicBezTo>
                  <a:pt x="348" y="160"/>
                  <a:pt x="348" y="160"/>
                  <a:pt x="348" y="160"/>
                </a:cubicBezTo>
                <a:cubicBezTo>
                  <a:pt x="349" y="156"/>
                  <a:pt x="349" y="152"/>
                  <a:pt x="349" y="148"/>
                </a:cubicBezTo>
                <a:cubicBezTo>
                  <a:pt x="349" y="142"/>
                  <a:pt x="349" y="138"/>
                  <a:pt x="352" y="134"/>
                </a:cubicBezTo>
                <a:cubicBezTo>
                  <a:pt x="354" y="127"/>
                  <a:pt x="429" y="127"/>
                  <a:pt x="430" y="134"/>
                </a:cubicBezTo>
                <a:cubicBezTo>
                  <a:pt x="433" y="138"/>
                  <a:pt x="433" y="142"/>
                  <a:pt x="433" y="148"/>
                </a:cubicBezTo>
                <a:cubicBezTo>
                  <a:pt x="433" y="152"/>
                  <a:pt x="433" y="156"/>
                  <a:pt x="434" y="160"/>
                </a:cubicBezTo>
                <a:cubicBezTo>
                  <a:pt x="437" y="173"/>
                  <a:pt x="437" y="173"/>
                  <a:pt x="437" y="173"/>
                </a:cubicBezTo>
                <a:cubicBezTo>
                  <a:pt x="437" y="188"/>
                  <a:pt x="431" y="204"/>
                  <a:pt x="422" y="217"/>
                </a:cubicBezTo>
                <a:cubicBezTo>
                  <a:pt x="413" y="229"/>
                  <a:pt x="402" y="237"/>
                  <a:pt x="391" y="237"/>
                </a:cubicBezTo>
                <a:cubicBezTo>
                  <a:pt x="380" y="237"/>
                  <a:pt x="368" y="229"/>
                  <a:pt x="360" y="217"/>
                </a:cubicBezTo>
                <a:close/>
                <a:moveTo>
                  <a:pt x="100" y="244"/>
                </a:moveTo>
                <a:cubicBezTo>
                  <a:pt x="113" y="244"/>
                  <a:pt x="127" y="235"/>
                  <a:pt x="137" y="221"/>
                </a:cubicBezTo>
                <a:cubicBezTo>
                  <a:pt x="147" y="208"/>
                  <a:pt x="154" y="190"/>
                  <a:pt x="154" y="172"/>
                </a:cubicBezTo>
                <a:cubicBezTo>
                  <a:pt x="154" y="172"/>
                  <a:pt x="154" y="172"/>
                  <a:pt x="154" y="172"/>
                </a:cubicBezTo>
                <a:cubicBezTo>
                  <a:pt x="154" y="172"/>
                  <a:pt x="154" y="172"/>
                  <a:pt x="154" y="172"/>
                </a:cubicBezTo>
                <a:cubicBezTo>
                  <a:pt x="154" y="170"/>
                  <a:pt x="154" y="169"/>
                  <a:pt x="154" y="168"/>
                </a:cubicBezTo>
                <a:cubicBezTo>
                  <a:pt x="154" y="130"/>
                  <a:pt x="160" y="99"/>
                  <a:pt x="114" y="93"/>
                </a:cubicBezTo>
                <a:cubicBezTo>
                  <a:pt x="110" y="92"/>
                  <a:pt x="105" y="92"/>
                  <a:pt x="99" y="92"/>
                </a:cubicBezTo>
                <a:cubicBezTo>
                  <a:pt x="93" y="92"/>
                  <a:pt x="87" y="93"/>
                  <a:pt x="82" y="94"/>
                </a:cubicBezTo>
                <a:cubicBezTo>
                  <a:pt x="40" y="100"/>
                  <a:pt x="46" y="131"/>
                  <a:pt x="46" y="168"/>
                </a:cubicBezTo>
                <a:cubicBezTo>
                  <a:pt x="46" y="169"/>
                  <a:pt x="46" y="170"/>
                  <a:pt x="46" y="172"/>
                </a:cubicBezTo>
                <a:cubicBezTo>
                  <a:pt x="46" y="172"/>
                  <a:pt x="46" y="172"/>
                  <a:pt x="46" y="172"/>
                </a:cubicBezTo>
                <a:cubicBezTo>
                  <a:pt x="46" y="172"/>
                  <a:pt x="46" y="172"/>
                  <a:pt x="46" y="172"/>
                </a:cubicBezTo>
                <a:cubicBezTo>
                  <a:pt x="46" y="190"/>
                  <a:pt x="52" y="208"/>
                  <a:pt x="62" y="221"/>
                </a:cubicBezTo>
                <a:cubicBezTo>
                  <a:pt x="72" y="235"/>
                  <a:pt x="86" y="244"/>
                  <a:pt x="100" y="244"/>
                </a:cubicBezTo>
                <a:close/>
                <a:moveTo>
                  <a:pt x="68" y="217"/>
                </a:moveTo>
                <a:cubicBezTo>
                  <a:pt x="59" y="204"/>
                  <a:pt x="53" y="188"/>
                  <a:pt x="53" y="173"/>
                </a:cubicBezTo>
                <a:cubicBezTo>
                  <a:pt x="56" y="160"/>
                  <a:pt x="56" y="160"/>
                  <a:pt x="56" y="160"/>
                </a:cubicBezTo>
                <a:cubicBezTo>
                  <a:pt x="57" y="156"/>
                  <a:pt x="57" y="152"/>
                  <a:pt x="58" y="148"/>
                </a:cubicBezTo>
                <a:cubicBezTo>
                  <a:pt x="58" y="142"/>
                  <a:pt x="58" y="138"/>
                  <a:pt x="61" y="134"/>
                </a:cubicBezTo>
                <a:cubicBezTo>
                  <a:pt x="63" y="127"/>
                  <a:pt x="138" y="127"/>
                  <a:pt x="139" y="134"/>
                </a:cubicBezTo>
                <a:cubicBezTo>
                  <a:pt x="141" y="138"/>
                  <a:pt x="142" y="142"/>
                  <a:pt x="142" y="148"/>
                </a:cubicBezTo>
                <a:cubicBezTo>
                  <a:pt x="142" y="152"/>
                  <a:pt x="142" y="156"/>
                  <a:pt x="143" y="160"/>
                </a:cubicBezTo>
                <a:cubicBezTo>
                  <a:pt x="146" y="173"/>
                  <a:pt x="146" y="173"/>
                  <a:pt x="146" y="173"/>
                </a:cubicBezTo>
                <a:cubicBezTo>
                  <a:pt x="146" y="188"/>
                  <a:pt x="140" y="204"/>
                  <a:pt x="131" y="217"/>
                </a:cubicBezTo>
                <a:cubicBezTo>
                  <a:pt x="122" y="229"/>
                  <a:pt x="111" y="237"/>
                  <a:pt x="100" y="237"/>
                </a:cubicBezTo>
                <a:cubicBezTo>
                  <a:pt x="89" y="237"/>
                  <a:pt x="77" y="229"/>
                  <a:pt x="68" y="217"/>
                </a:cubicBezTo>
                <a:close/>
                <a:moveTo>
                  <a:pt x="262" y="291"/>
                </a:moveTo>
                <a:cubicBezTo>
                  <a:pt x="253" y="308"/>
                  <a:pt x="253" y="308"/>
                  <a:pt x="253" y="308"/>
                </a:cubicBezTo>
                <a:cubicBezTo>
                  <a:pt x="252" y="310"/>
                  <a:pt x="251" y="311"/>
                  <a:pt x="252" y="313"/>
                </a:cubicBezTo>
                <a:cubicBezTo>
                  <a:pt x="260" y="412"/>
                  <a:pt x="260" y="412"/>
                  <a:pt x="260" y="412"/>
                </a:cubicBezTo>
                <a:cubicBezTo>
                  <a:pt x="285" y="360"/>
                  <a:pt x="299" y="326"/>
                  <a:pt x="314" y="264"/>
                </a:cubicBezTo>
                <a:cubicBezTo>
                  <a:pt x="364" y="275"/>
                  <a:pt x="402" y="298"/>
                  <a:pt x="402" y="334"/>
                </a:cubicBezTo>
                <a:cubicBezTo>
                  <a:pt x="402" y="437"/>
                  <a:pt x="402" y="437"/>
                  <a:pt x="402" y="437"/>
                </a:cubicBezTo>
                <a:cubicBezTo>
                  <a:pt x="402" y="454"/>
                  <a:pt x="388" y="467"/>
                  <a:pt x="371" y="467"/>
                </a:cubicBezTo>
                <a:cubicBezTo>
                  <a:pt x="287" y="467"/>
                  <a:pt x="203" y="467"/>
                  <a:pt x="119" y="467"/>
                </a:cubicBezTo>
                <a:cubicBezTo>
                  <a:pt x="102" y="467"/>
                  <a:pt x="88" y="454"/>
                  <a:pt x="88" y="437"/>
                </a:cubicBezTo>
                <a:cubicBezTo>
                  <a:pt x="88" y="402"/>
                  <a:pt x="88" y="368"/>
                  <a:pt x="88" y="334"/>
                </a:cubicBezTo>
                <a:cubicBezTo>
                  <a:pt x="88" y="298"/>
                  <a:pt x="126" y="275"/>
                  <a:pt x="176" y="264"/>
                </a:cubicBezTo>
                <a:cubicBezTo>
                  <a:pt x="191" y="327"/>
                  <a:pt x="206" y="360"/>
                  <a:pt x="231" y="413"/>
                </a:cubicBezTo>
                <a:cubicBezTo>
                  <a:pt x="239" y="313"/>
                  <a:pt x="239" y="313"/>
                  <a:pt x="239" y="313"/>
                </a:cubicBezTo>
                <a:cubicBezTo>
                  <a:pt x="239" y="311"/>
                  <a:pt x="239" y="310"/>
                  <a:pt x="238" y="308"/>
                </a:cubicBezTo>
                <a:cubicBezTo>
                  <a:pt x="229" y="291"/>
                  <a:pt x="229" y="291"/>
                  <a:pt x="229" y="291"/>
                </a:cubicBezTo>
                <a:cubicBezTo>
                  <a:pt x="228" y="290"/>
                  <a:pt x="228" y="289"/>
                  <a:pt x="229" y="288"/>
                </a:cubicBezTo>
                <a:cubicBezTo>
                  <a:pt x="229" y="287"/>
                  <a:pt x="230" y="286"/>
                  <a:pt x="231" y="286"/>
                </a:cubicBezTo>
                <a:cubicBezTo>
                  <a:pt x="241" y="286"/>
                  <a:pt x="250" y="286"/>
                  <a:pt x="259" y="286"/>
                </a:cubicBezTo>
                <a:cubicBezTo>
                  <a:pt x="261" y="286"/>
                  <a:pt x="262" y="287"/>
                  <a:pt x="262" y="288"/>
                </a:cubicBezTo>
                <a:cubicBezTo>
                  <a:pt x="263" y="289"/>
                  <a:pt x="263" y="290"/>
                  <a:pt x="262" y="291"/>
                </a:cubicBezTo>
                <a:close/>
                <a:moveTo>
                  <a:pt x="490" y="371"/>
                </a:moveTo>
                <a:cubicBezTo>
                  <a:pt x="490" y="305"/>
                  <a:pt x="490" y="305"/>
                  <a:pt x="490" y="305"/>
                </a:cubicBezTo>
                <a:cubicBezTo>
                  <a:pt x="490" y="263"/>
                  <a:pt x="410" y="248"/>
                  <a:pt x="351" y="260"/>
                </a:cubicBezTo>
                <a:cubicBezTo>
                  <a:pt x="376" y="269"/>
                  <a:pt x="402" y="286"/>
                  <a:pt x="412" y="312"/>
                </a:cubicBezTo>
                <a:cubicBezTo>
                  <a:pt x="415" y="319"/>
                  <a:pt x="416" y="326"/>
                  <a:pt x="416" y="334"/>
                </a:cubicBezTo>
                <a:cubicBezTo>
                  <a:pt x="416" y="388"/>
                  <a:pt x="416" y="388"/>
                  <a:pt x="416" y="388"/>
                </a:cubicBezTo>
                <a:cubicBezTo>
                  <a:pt x="435" y="388"/>
                  <a:pt x="454" y="388"/>
                  <a:pt x="474" y="388"/>
                </a:cubicBezTo>
                <a:cubicBezTo>
                  <a:pt x="483" y="388"/>
                  <a:pt x="490" y="380"/>
                  <a:pt x="490" y="371"/>
                </a:cubicBezTo>
                <a:close/>
                <a:moveTo>
                  <a:pt x="0" y="371"/>
                </a:moveTo>
                <a:cubicBezTo>
                  <a:pt x="0" y="380"/>
                  <a:pt x="7" y="388"/>
                  <a:pt x="16" y="388"/>
                </a:cubicBezTo>
                <a:cubicBezTo>
                  <a:pt x="36" y="388"/>
                  <a:pt x="55" y="388"/>
                  <a:pt x="74" y="388"/>
                </a:cubicBezTo>
                <a:cubicBezTo>
                  <a:pt x="74" y="334"/>
                  <a:pt x="74" y="334"/>
                  <a:pt x="74" y="334"/>
                </a:cubicBezTo>
                <a:cubicBezTo>
                  <a:pt x="74" y="326"/>
                  <a:pt x="75" y="319"/>
                  <a:pt x="78" y="312"/>
                </a:cubicBezTo>
                <a:cubicBezTo>
                  <a:pt x="88" y="286"/>
                  <a:pt x="114" y="269"/>
                  <a:pt x="139" y="260"/>
                </a:cubicBezTo>
                <a:cubicBezTo>
                  <a:pt x="80" y="248"/>
                  <a:pt x="0" y="263"/>
                  <a:pt x="0" y="305"/>
                </a:cubicBezTo>
                <a:cubicBezTo>
                  <a:pt x="0" y="327"/>
                  <a:pt x="0" y="349"/>
                  <a:pt x="0" y="371"/>
                </a:cubicBezTo>
                <a:close/>
                <a:moveTo>
                  <a:pt x="197" y="192"/>
                </a:moveTo>
                <a:cubicBezTo>
                  <a:pt x="211" y="210"/>
                  <a:pt x="228" y="223"/>
                  <a:pt x="245" y="223"/>
                </a:cubicBezTo>
                <a:cubicBezTo>
                  <a:pt x="262" y="223"/>
                  <a:pt x="280" y="210"/>
                  <a:pt x="293" y="192"/>
                </a:cubicBezTo>
                <a:cubicBezTo>
                  <a:pt x="307" y="173"/>
                  <a:pt x="317" y="148"/>
                  <a:pt x="317" y="124"/>
                </a:cubicBezTo>
                <a:cubicBezTo>
                  <a:pt x="312" y="105"/>
                  <a:pt x="312" y="105"/>
                  <a:pt x="312" y="105"/>
                </a:cubicBezTo>
                <a:cubicBezTo>
                  <a:pt x="310" y="98"/>
                  <a:pt x="310" y="91"/>
                  <a:pt x="310" y="85"/>
                </a:cubicBezTo>
                <a:cubicBezTo>
                  <a:pt x="310" y="77"/>
                  <a:pt x="310" y="70"/>
                  <a:pt x="305" y="64"/>
                </a:cubicBezTo>
                <a:cubicBezTo>
                  <a:pt x="298" y="54"/>
                  <a:pt x="287" y="57"/>
                  <a:pt x="274" y="61"/>
                </a:cubicBezTo>
                <a:cubicBezTo>
                  <a:pt x="265" y="64"/>
                  <a:pt x="256" y="66"/>
                  <a:pt x="245" y="66"/>
                </a:cubicBezTo>
                <a:cubicBezTo>
                  <a:pt x="235" y="66"/>
                  <a:pt x="225" y="64"/>
                  <a:pt x="216" y="61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03" y="57"/>
                  <a:pt x="192" y="54"/>
                  <a:pt x="185" y="64"/>
                </a:cubicBezTo>
                <a:cubicBezTo>
                  <a:pt x="181" y="70"/>
                  <a:pt x="180" y="77"/>
                  <a:pt x="180" y="85"/>
                </a:cubicBezTo>
                <a:cubicBezTo>
                  <a:pt x="180" y="91"/>
                  <a:pt x="180" y="98"/>
                  <a:pt x="178" y="105"/>
                </a:cubicBezTo>
                <a:cubicBezTo>
                  <a:pt x="174" y="124"/>
                  <a:pt x="174" y="124"/>
                  <a:pt x="174" y="124"/>
                </a:cubicBezTo>
                <a:cubicBezTo>
                  <a:pt x="174" y="148"/>
                  <a:pt x="183" y="173"/>
                  <a:pt x="197" y="19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Freeform 29"/>
          <p:cNvSpPr>
            <a:spLocks noEditPoints="1"/>
          </p:cNvSpPr>
          <p:nvPr/>
        </p:nvSpPr>
        <p:spPr bwMode="auto">
          <a:xfrm>
            <a:off x="4172346" y="1349096"/>
            <a:ext cx="310874" cy="425392"/>
          </a:xfrm>
          <a:custGeom>
            <a:avLst/>
            <a:gdLst>
              <a:gd name="T0" fmla="*/ 344 w 420"/>
              <a:gd name="T1" fmla="*/ 0 h 496"/>
              <a:gd name="T2" fmla="*/ 332 w 420"/>
              <a:gd name="T3" fmla="*/ 79 h 496"/>
              <a:gd name="T4" fmla="*/ 347 w 420"/>
              <a:gd name="T5" fmla="*/ 92 h 496"/>
              <a:gd name="T6" fmla="*/ 360 w 420"/>
              <a:gd name="T7" fmla="*/ 13 h 496"/>
              <a:gd name="T8" fmla="*/ 193 w 420"/>
              <a:gd name="T9" fmla="*/ 362 h 496"/>
              <a:gd name="T10" fmla="*/ 145 w 420"/>
              <a:gd name="T11" fmla="*/ 410 h 496"/>
              <a:gd name="T12" fmla="*/ 193 w 420"/>
              <a:gd name="T13" fmla="*/ 362 h 496"/>
              <a:gd name="T14" fmla="*/ 229 w 420"/>
              <a:gd name="T15" fmla="*/ 362 h 496"/>
              <a:gd name="T16" fmla="*/ 276 w 420"/>
              <a:gd name="T17" fmla="*/ 410 h 496"/>
              <a:gd name="T18" fmla="*/ 110 w 420"/>
              <a:gd name="T19" fmla="*/ 362 h 496"/>
              <a:gd name="T20" fmla="*/ 62 w 420"/>
              <a:gd name="T21" fmla="*/ 410 h 496"/>
              <a:gd name="T22" fmla="*/ 110 w 420"/>
              <a:gd name="T23" fmla="*/ 362 h 496"/>
              <a:gd name="T24" fmla="*/ 312 w 420"/>
              <a:gd name="T25" fmla="*/ 291 h 496"/>
              <a:gd name="T26" fmla="*/ 360 w 420"/>
              <a:gd name="T27" fmla="*/ 338 h 496"/>
              <a:gd name="T28" fmla="*/ 193 w 420"/>
              <a:gd name="T29" fmla="*/ 291 h 496"/>
              <a:gd name="T30" fmla="*/ 145 w 420"/>
              <a:gd name="T31" fmla="*/ 338 h 496"/>
              <a:gd name="T32" fmla="*/ 193 w 420"/>
              <a:gd name="T33" fmla="*/ 291 h 496"/>
              <a:gd name="T34" fmla="*/ 229 w 420"/>
              <a:gd name="T35" fmla="*/ 291 h 496"/>
              <a:gd name="T36" fmla="*/ 276 w 420"/>
              <a:gd name="T37" fmla="*/ 338 h 496"/>
              <a:gd name="T38" fmla="*/ 110 w 420"/>
              <a:gd name="T39" fmla="*/ 291 h 496"/>
              <a:gd name="T40" fmla="*/ 62 w 420"/>
              <a:gd name="T41" fmla="*/ 338 h 496"/>
              <a:gd name="T42" fmla="*/ 110 w 420"/>
              <a:gd name="T43" fmla="*/ 291 h 496"/>
              <a:gd name="T44" fmla="*/ 312 w 420"/>
              <a:gd name="T45" fmla="*/ 219 h 496"/>
              <a:gd name="T46" fmla="*/ 360 w 420"/>
              <a:gd name="T47" fmla="*/ 267 h 496"/>
              <a:gd name="T48" fmla="*/ 193 w 420"/>
              <a:gd name="T49" fmla="*/ 219 h 496"/>
              <a:gd name="T50" fmla="*/ 145 w 420"/>
              <a:gd name="T51" fmla="*/ 267 h 496"/>
              <a:gd name="T52" fmla="*/ 193 w 420"/>
              <a:gd name="T53" fmla="*/ 219 h 496"/>
              <a:gd name="T54" fmla="*/ 229 w 420"/>
              <a:gd name="T55" fmla="*/ 219 h 496"/>
              <a:gd name="T56" fmla="*/ 276 w 420"/>
              <a:gd name="T57" fmla="*/ 267 h 496"/>
              <a:gd name="T58" fmla="*/ 77 w 420"/>
              <a:gd name="T59" fmla="*/ 0 h 496"/>
              <a:gd name="T60" fmla="*/ 62 w 420"/>
              <a:gd name="T61" fmla="*/ 13 h 496"/>
              <a:gd name="T62" fmla="*/ 75 w 420"/>
              <a:gd name="T63" fmla="*/ 92 h 496"/>
              <a:gd name="T64" fmla="*/ 90 w 420"/>
              <a:gd name="T65" fmla="*/ 79 h 496"/>
              <a:gd name="T66" fmla="*/ 77 w 420"/>
              <a:gd name="T67" fmla="*/ 0 h 496"/>
              <a:gd name="T68" fmla="*/ 392 w 420"/>
              <a:gd name="T69" fmla="*/ 441 h 496"/>
              <a:gd name="T70" fmla="*/ 34 w 420"/>
              <a:gd name="T71" fmla="*/ 446 h 496"/>
              <a:gd name="T72" fmla="*/ 28 w 420"/>
              <a:gd name="T73" fmla="*/ 185 h 496"/>
              <a:gd name="T74" fmla="*/ 386 w 420"/>
              <a:gd name="T75" fmla="*/ 180 h 496"/>
              <a:gd name="T76" fmla="*/ 392 w 420"/>
              <a:gd name="T77" fmla="*/ 460 h 496"/>
              <a:gd name="T78" fmla="*/ 28 w 420"/>
              <a:gd name="T79" fmla="*/ 463 h 496"/>
              <a:gd name="T80" fmla="*/ 392 w 420"/>
              <a:gd name="T81" fmla="*/ 460 h 496"/>
              <a:gd name="T82" fmla="*/ 392 w 420"/>
              <a:gd name="T83" fmla="*/ 481 h 496"/>
              <a:gd name="T84" fmla="*/ 28 w 420"/>
              <a:gd name="T85" fmla="*/ 478 h 496"/>
              <a:gd name="T86" fmla="*/ 386 w 420"/>
              <a:gd name="T87" fmla="*/ 41 h 496"/>
              <a:gd name="T88" fmla="*/ 420 w 420"/>
              <a:gd name="T89" fmla="*/ 463 h 496"/>
              <a:gd name="T90" fmla="*/ 34 w 420"/>
              <a:gd name="T91" fmla="*/ 496 h 496"/>
              <a:gd name="T92" fmla="*/ 0 w 420"/>
              <a:gd name="T93" fmla="*/ 75 h 496"/>
              <a:gd name="T94" fmla="*/ 51 w 420"/>
              <a:gd name="T95" fmla="*/ 41 h 496"/>
              <a:gd name="T96" fmla="*/ 69 w 420"/>
              <a:gd name="T97" fmla="*/ 106 h 496"/>
              <a:gd name="T98" fmla="*/ 101 w 420"/>
              <a:gd name="T99" fmla="*/ 88 h 496"/>
              <a:gd name="T100" fmla="*/ 321 w 420"/>
              <a:gd name="T101" fmla="*/ 41 h 496"/>
              <a:gd name="T102" fmla="*/ 339 w 420"/>
              <a:gd name="T103" fmla="*/ 106 h 496"/>
              <a:gd name="T104" fmla="*/ 370 w 420"/>
              <a:gd name="T105" fmla="*/ 88 h 496"/>
              <a:gd name="T106" fmla="*/ 386 w 420"/>
              <a:gd name="T107" fmla="*/ 41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20" h="496">
                <a:moveTo>
                  <a:pt x="347" y="0"/>
                </a:moveTo>
                <a:cubicBezTo>
                  <a:pt x="346" y="0"/>
                  <a:pt x="345" y="0"/>
                  <a:pt x="344" y="0"/>
                </a:cubicBezTo>
                <a:cubicBezTo>
                  <a:pt x="337" y="0"/>
                  <a:pt x="332" y="6"/>
                  <a:pt x="332" y="13"/>
                </a:cubicBezTo>
                <a:cubicBezTo>
                  <a:pt x="332" y="79"/>
                  <a:pt x="332" y="79"/>
                  <a:pt x="332" y="79"/>
                </a:cubicBezTo>
                <a:cubicBezTo>
                  <a:pt x="332" y="87"/>
                  <a:pt x="337" y="92"/>
                  <a:pt x="344" y="92"/>
                </a:cubicBezTo>
                <a:cubicBezTo>
                  <a:pt x="345" y="92"/>
                  <a:pt x="346" y="92"/>
                  <a:pt x="347" y="92"/>
                </a:cubicBezTo>
                <a:cubicBezTo>
                  <a:pt x="354" y="92"/>
                  <a:pt x="360" y="87"/>
                  <a:pt x="360" y="79"/>
                </a:cubicBezTo>
                <a:cubicBezTo>
                  <a:pt x="360" y="13"/>
                  <a:pt x="360" y="13"/>
                  <a:pt x="360" y="13"/>
                </a:cubicBezTo>
                <a:cubicBezTo>
                  <a:pt x="360" y="6"/>
                  <a:pt x="354" y="0"/>
                  <a:pt x="347" y="0"/>
                </a:cubicBezTo>
                <a:close/>
                <a:moveTo>
                  <a:pt x="193" y="362"/>
                </a:moveTo>
                <a:cubicBezTo>
                  <a:pt x="177" y="362"/>
                  <a:pt x="161" y="362"/>
                  <a:pt x="145" y="362"/>
                </a:cubicBezTo>
                <a:cubicBezTo>
                  <a:pt x="145" y="378"/>
                  <a:pt x="145" y="394"/>
                  <a:pt x="145" y="410"/>
                </a:cubicBezTo>
                <a:cubicBezTo>
                  <a:pt x="161" y="410"/>
                  <a:pt x="177" y="410"/>
                  <a:pt x="193" y="410"/>
                </a:cubicBezTo>
                <a:cubicBezTo>
                  <a:pt x="193" y="394"/>
                  <a:pt x="193" y="378"/>
                  <a:pt x="193" y="362"/>
                </a:cubicBezTo>
                <a:close/>
                <a:moveTo>
                  <a:pt x="276" y="362"/>
                </a:moveTo>
                <a:cubicBezTo>
                  <a:pt x="260" y="362"/>
                  <a:pt x="245" y="362"/>
                  <a:pt x="229" y="362"/>
                </a:cubicBezTo>
                <a:cubicBezTo>
                  <a:pt x="229" y="378"/>
                  <a:pt x="229" y="394"/>
                  <a:pt x="229" y="410"/>
                </a:cubicBezTo>
                <a:cubicBezTo>
                  <a:pt x="245" y="410"/>
                  <a:pt x="260" y="410"/>
                  <a:pt x="276" y="410"/>
                </a:cubicBezTo>
                <a:cubicBezTo>
                  <a:pt x="276" y="394"/>
                  <a:pt x="276" y="378"/>
                  <a:pt x="276" y="362"/>
                </a:cubicBezTo>
                <a:close/>
                <a:moveTo>
                  <a:pt x="110" y="362"/>
                </a:moveTo>
                <a:cubicBezTo>
                  <a:pt x="62" y="362"/>
                  <a:pt x="62" y="362"/>
                  <a:pt x="62" y="362"/>
                </a:cubicBezTo>
                <a:cubicBezTo>
                  <a:pt x="62" y="410"/>
                  <a:pt x="62" y="410"/>
                  <a:pt x="62" y="410"/>
                </a:cubicBezTo>
                <a:cubicBezTo>
                  <a:pt x="110" y="410"/>
                  <a:pt x="110" y="410"/>
                  <a:pt x="110" y="410"/>
                </a:cubicBezTo>
                <a:cubicBezTo>
                  <a:pt x="110" y="362"/>
                  <a:pt x="110" y="362"/>
                  <a:pt x="110" y="362"/>
                </a:cubicBezTo>
                <a:close/>
                <a:moveTo>
                  <a:pt x="360" y="291"/>
                </a:moveTo>
                <a:cubicBezTo>
                  <a:pt x="312" y="291"/>
                  <a:pt x="312" y="291"/>
                  <a:pt x="312" y="291"/>
                </a:cubicBezTo>
                <a:cubicBezTo>
                  <a:pt x="312" y="338"/>
                  <a:pt x="312" y="338"/>
                  <a:pt x="312" y="338"/>
                </a:cubicBezTo>
                <a:cubicBezTo>
                  <a:pt x="360" y="338"/>
                  <a:pt x="360" y="338"/>
                  <a:pt x="360" y="338"/>
                </a:cubicBezTo>
                <a:cubicBezTo>
                  <a:pt x="360" y="291"/>
                  <a:pt x="360" y="291"/>
                  <a:pt x="360" y="291"/>
                </a:cubicBezTo>
                <a:close/>
                <a:moveTo>
                  <a:pt x="193" y="291"/>
                </a:moveTo>
                <a:cubicBezTo>
                  <a:pt x="177" y="291"/>
                  <a:pt x="161" y="291"/>
                  <a:pt x="145" y="291"/>
                </a:cubicBezTo>
                <a:cubicBezTo>
                  <a:pt x="145" y="306"/>
                  <a:pt x="145" y="322"/>
                  <a:pt x="145" y="338"/>
                </a:cubicBezTo>
                <a:cubicBezTo>
                  <a:pt x="161" y="338"/>
                  <a:pt x="177" y="338"/>
                  <a:pt x="193" y="338"/>
                </a:cubicBezTo>
                <a:cubicBezTo>
                  <a:pt x="193" y="322"/>
                  <a:pt x="193" y="306"/>
                  <a:pt x="193" y="291"/>
                </a:cubicBezTo>
                <a:close/>
                <a:moveTo>
                  <a:pt x="276" y="291"/>
                </a:moveTo>
                <a:cubicBezTo>
                  <a:pt x="260" y="291"/>
                  <a:pt x="245" y="291"/>
                  <a:pt x="229" y="291"/>
                </a:cubicBezTo>
                <a:cubicBezTo>
                  <a:pt x="229" y="306"/>
                  <a:pt x="229" y="322"/>
                  <a:pt x="229" y="338"/>
                </a:cubicBezTo>
                <a:cubicBezTo>
                  <a:pt x="245" y="338"/>
                  <a:pt x="260" y="338"/>
                  <a:pt x="276" y="338"/>
                </a:cubicBezTo>
                <a:cubicBezTo>
                  <a:pt x="276" y="322"/>
                  <a:pt x="276" y="306"/>
                  <a:pt x="276" y="291"/>
                </a:cubicBezTo>
                <a:close/>
                <a:moveTo>
                  <a:pt x="110" y="291"/>
                </a:moveTo>
                <a:cubicBezTo>
                  <a:pt x="62" y="291"/>
                  <a:pt x="62" y="291"/>
                  <a:pt x="62" y="291"/>
                </a:cubicBezTo>
                <a:cubicBezTo>
                  <a:pt x="62" y="338"/>
                  <a:pt x="62" y="338"/>
                  <a:pt x="62" y="338"/>
                </a:cubicBezTo>
                <a:cubicBezTo>
                  <a:pt x="110" y="338"/>
                  <a:pt x="110" y="338"/>
                  <a:pt x="110" y="338"/>
                </a:cubicBezTo>
                <a:cubicBezTo>
                  <a:pt x="110" y="291"/>
                  <a:pt x="110" y="291"/>
                  <a:pt x="110" y="291"/>
                </a:cubicBezTo>
                <a:close/>
                <a:moveTo>
                  <a:pt x="360" y="219"/>
                </a:moveTo>
                <a:cubicBezTo>
                  <a:pt x="312" y="219"/>
                  <a:pt x="312" y="219"/>
                  <a:pt x="312" y="219"/>
                </a:cubicBezTo>
                <a:cubicBezTo>
                  <a:pt x="312" y="267"/>
                  <a:pt x="312" y="267"/>
                  <a:pt x="312" y="267"/>
                </a:cubicBezTo>
                <a:cubicBezTo>
                  <a:pt x="360" y="267"/>
                  <a:pt x="360" y="267"/>
                  <a:pt x="360" y="267"/>
                </a:cubicBezTo>
                <a:cubicBezTo>
                  <a:pt x="360" y="219"/>
                  <a:pt x="360" y="219"/>
                  <a:pt x="360" y="219"/>
                </a:cubicBezTo>
                <a:close/>
                <a:moveTo>
                  <a:pt x="193" y="219"/>
                </a:moveTo>
                <a:cubicBezTo>
                  <a:pt x="177" y="219"/>
                  <a:pt x="161" y="219"/>
                  <a:pt x="145" y="219"/>
                </a:cubicBezTo>
                <a:cubicBezTo>
                  <a:pt x="145" y="235"/>
                  <a:pt x="145" y="251"/>
                  <a:pt x="145" y="267"/>
                </a:cubicBezTo>
                <a:cubicBezTo>
                  <a:pt x="161" y="267"/>
                  <a:pt x="177" y="267"/>
                  <a:pt x="193" y="267"/>
                </a:cubicBezTo>
                <a:cubicBezTo>
                  <a:pt x="193" y="251"/>
                  <a:pt x="193" y="235"/>
                  <a:pt x="193" y="219"/>
                </a:cubicBezTo>
                <a:close/>
                <a:moveTo>
                  <a:pt x="276" y="219"/>
                </a:moveTo>
                <a:cubicBezTo>
                  <a:pt x="260" y="219"/>
                  <a:pt x="245" y="219"/>
                  <a:pt x="229" y="219"/>
                </a:cubicBezTo>
                <a:cubicBezTo>
                  <a:pt x="229" y="235"/>
                  <a:pt x="229" y="251"/>
                  <a:pt x="229" y="267"/>
                </a:cubicBezTo>
                <a:cubicBezTo>
                  <a:pt x="245" y="267"/>
                  <a:pt x="260" y="267"/>
                  <a:pt x="276" y="267"/>
                </a:cubicBezTo>
                <a:cubicBezTo>
                  <a:pt x="276" y="251"/>
                  <a:pt x="276" y="235"/>
                  <a:pt x="276" y="219"/>
                </a:cubicBezTo>
                <a:close/>
                <a:moveTo>
                  <a:pt x="77" y="0"/>
                </a:moveTo>
                <a:cubicBezTo>
                  <a:pt x="76" y="0"/>
                  <a:pt x="76" y="0"/>
                  <a:pt x="75" y="0"/>
                </a:cubicBezTo>
                <a:cubicBezTo>
                  <a:pt x="68" y="0"/>
                  <a:pt x="62" y="6"/>
                  <a:pt x="62" y="13"/>
                </a:cubicBezTo>
                <a:cubicBezTo>
                  <a:pt x="62" y="79"/>
                  <a:pt x="62" y="79"/>
                  <a:pt x="62" y="79"/>
                </a:cubicBezTo>
                <a:cubicBezTo>
                  <a:pt x="62" y="87"/>
                  <a:pt x="68" y="92"/>
                  <a:pt x="75" y="92"/>
                </a:cubicBezTo>
                <a:cubicBezTo>
                  <a:pt x="76" y="92"/>
                  <a:pt x="76" y="92"/>
                  <a:pt x="77" y="92"/>
                </a:cubicBezTo>
                <a:cubicBezTo>
                  <a:pt x="84" y="92"/>
                  <a:pt x="90" y="87"/>
                  <a:pt x="90" y="79"/>
                </a:cubicBezTo>
                <a:cubicBezTo>
                  <a:pt x="90" y="13"/>
                  <a:pt x="90" y="13"/>
                  <a:pt x="90" y="13"/>
                </a:cubicBezTo>
                <a:cubicBezTo>
                  <a:pt x="90" y="6"/>
                  <a:pt x="84" y="0"/>
                  <a:pt x="77" y="0"/>
                </a:cubicBezTo>
                <a:close/>
                <a:moveTo>
                  <a:pt x="392" y="185"/>
                </a:moveTo>
                <a:cubicBezTo>
                  <a:pt x="392" y="441"/>
                  <a:pt x="392" y="441"/>
                  <a:pt x="392" y="441"/>
                </a:cubicBezTo>
                <a:cubicBezTo>
                  <a:pt x="392" y="443"/>
                  <a:pt x="389" y="446"/>
                  <a:pt x="386" y="446"/>
                </a:cubicBezTo>
                <a:cubicBezTo>
                  <a:pt x="34" y="446"/>
                  <a:pt x="34" y="446"/>
                  <a:pt x="34" y="446"/>
                </a:cubicBezTo>
                <a:cubicBezTo>
                  <a:pt x="31" y="446"/>
                  <a:pt x="28" y="443"/>
                  <a:pt x="28" y="441"/>
                </a:cubicBezTo>
                <a:cubicBezTo>
                  <a:pt x="28" y="185"/>
                  <a:pt x="28" y="185"/>
                  <a:pt x="28" y="185"/>
                </a:cubicBezTo>
                <a:cubicBezTo>
                  <a:pt x="28" y="182"/>
                  <a:pt x="31" y="180"/>
                  <a:pt x="34" y="180"/>
                </a:cubicBezTo>
                <a:cubicBezTo>
                  <a:pt x="386" y="180"/>
                  <a:pt x="386" y="180"/>
                  <a:pt x="386" y="180"/>
                </a:cubicBezTo>
                <a:cubicBezTo>
                  <a:pt x="389" y="180"/>
                  <a:pt x="392" y="182"/>
                  <a:pt x="392" y="185"/>
                </a:cubicBezTo>
                <a:close/>
                <a:moveTo>
                  <a:pt x="392" y="460"/>
                </a:moveTo>
                <a:cubicBezTo>
                  <a:pt x="392" y="463"/>
                  <a:pt x="392" y="463"/>
                  <a:pt x="392" y="463"/>
                </a:cubicBezTo>
                <a:cubicBezTo>
                  <a:pt x="28" y="463"/>
                  <a:pt x="28" y="463"/>
                  <a:pt x="28" y="463"/>
                </a:cubicBezTo>
                <a:cubicBezTo>
                  <a:pt x="28" y="460"/>
                  <a:pt x="28" y="460"/>
                  <a:pt x="28" y="460"/>
                </a:cubicBezTo>
                <a:cubicBezTo>
                  <a:pt x="392" y="460"/>
                  <a:pt x="392" y="460"/>
                  <a:pt x="392" y="460"/>
                </a:cubicBezTo>
                <a:close/>
                <a:moveTo>
                  <a:pt x="392" y="478"/>
                </a:moveTo>
                <a:cubicBezTo>
                  <a:pt x="392" y="481"/>
                  <a:pt x="392" y="481"/>
                  <a:pt x="392" y="481"/>
                </a:cubicBezTo>
                <a:cubicBezTo>
                  <a:pt x="28" y="481"/>
                  <a:pt x="28" y="481"/>
                  <a:pt x="28" y="481"/>
                </a:cubicBezTo>
                <a:cubicBezTo>
                  <a:pt x="28" y="478"/>
                  <a:pt x="28" y="478"/>
                  <a:pt x="28" y="478"/>
                </a:cubicBezTo>
                <a:cubicBezTo>
                  <a:pt x="392" y="478"/>
                  <a:pt x="392" y="478"/>
                  <a:pt x="392" y="478"/>
                </a:cubicBezTo>
                <a:close/>
                <a:moveTo>
                  <a:pt x="386" y="41"/>
                </a:moveTo>
                <a:cubicBezTo>
                  <a:pt x="405" y="41"/>
                  <a:pt x="420" y="56"/>
                  <a:pt x="420" y="75"/>
                </a:cubicBezTo>
                <a:cubicBezTo>
                  <a:pt x="420" y="463"/>
                  <a:pt x="420" y="463"/>
                  <a:pt x="420" y="463"/>
                </a:cubicBezTo>
                <a:cubicBezTo>
                  <a:pt x="420" y="481"/>
                  <a:pt x="405" y="496"/>
                  <a:pt x="386" y="496"/>
                </a:cubicBezTo>
                <a:cubicBezTo>
                  <a:pt x="269" y="496"/>
                  <a:pt x="151" y="496"/>
                  <a:pt x="34" y="496"/>
                </a:cubicBezTo>
                <a:cubicBezTo>
                  <a:pt x="15" y="496"/>
                  <a:pt x="0" y="481"/>
                  <a:pt x="0" y="46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56"/>
                  <a:pt x="15" y="41"/>
                  <a:pt x="34" y="41"/>
                </a:cubicBezTo>
                <a:cubicBezTo>
                  <a:pt x="51" y="41"/>
                  <a:pt x="51" y="41"/>
                  <a:pt x="51" y="41"/>
                </a:cubicBezTo>
                <a:cubicBezTo>
                  <a:pt x="51" y="57"/>
                  <a:pt x="51" y="72"/>
                  <a:pt x="51" y="88"/>
                </a:cubicBezTo>
                <a:cubicBezTo>
                  <a:pt x="51" y="98"/>
                  <a:pt x="59" y="106"/>
                  <a:pt x="69" y="106"/>
                </a:cubicBezTo>
                <a:cubicBezTo>
                  <a:pt x="74" y="106"/>
                  <a:pt x="78" y="106"/>
                  <a:pt x="83" y="106"/>
                </a:cubicBezTo>
                <a:cubicBezTo>
                  <a:pt x="93" y="106"/>
                  <a:pt x="101" y="98"/>
                  <a:pt x="101" y="88"/>
                </a:cubicBezTo>
                <a:cubicBezTo>
                  <a:pt x="101" y="72"/>
                  <a:pt x="101" y="57"/>
                  <a:pt x="101" y="41"/>
                </a:cubicBezTo>
                <a:cubicBezTo>
                  <a:pt x="321" y="41"/>
                  <a:pt x="321" y="41"/>
                  <a:pt x="321" y="41"/>
                </a:cubicBezTo>
                <a:cubicBezTo>
                  <a:pt x="321" y="57"/>
                  <a:pt x="321" y="72"/>
                  <a:pt x="321" y="88"/>
                </a:cubicBezTo>
                <a:cubicBezTo>
                  <a:pt x="321" y="98"/>
                  <a:pt x="329" y="106"/>
                  <a:pt x="339" y="106"/>
                </a:cubicBezTo>
                <a:cubicBezTo>
                  <a:pt x="343" y="106"/>
                  <a:pt x="348" y="106"/>
                  <a:pt x="352" y="106"/>
                </a:cubicBezTo>
                <a:cubicBezTo>
                  <a:pt x="362" y="106"/>
                  <a:pt x="370" y="98"/>
                  <a:pt x="370" y="88"/>
                </a:cubicBezTo>
                <a:cubicBezTo>
                  <a:pt x="370" y="72"/>
                  <a:pt x="370" y="57"/>
                  <a:pt x="370" y="41"/>
                </a:cubicBezTo>
                <a:lnTo>
                  <a:pt x="386" y="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Freeform 30"/>
          <p:cNvSpPr>
            <a:spLocks noEditPoints="1"/>
          </p:cNvSpPr>
          <p:nvPr/>
        </p:nvSpPr>
        <p:spPr bwMode="auto">
          <a:xfrm>
            <a:off x="7504651" y="1316854"/>
            <a:ext cx="338366" cy="489876"/>
          </a:xfrm>
          <a:custGeom>
            <a:avLst/>
            <a:gdLst>
              <a:gd name="T0" fmla="*/ 100 w 408"/>
              <a:gd name="T1" fmla="*/ 18 h 510"/>
              <a:gd name="T2" fmla="*/ 290 w 408"/>
              <a:gd name="T3" fmla="*/ 368 h 510"/>
              <a:gd name="T4" fmla="*/ 345 w 408"/>
              <a:gd name="T5" fmla="*/ 332 h 510"/>
              <a:gd name="T6" fmla="*/ 259 w 408"/>
              <a:gd name="T7" fmla="*/ 464 h 510"/>
              <a:gd name="T8" fmla="*/ 267 w 408"/>
              <a:gd name="T9" fmla="*/ 397 h 510"/>
              <a:gd name="T10" fmla="*/ 241 w 408"/>
              <a:gd name="T11" fmla="*/ 345 h 510"/>
              <a:gd name="T12" fmla="*/ 216 w 408"/>
              <a:gd name="T13" fmla="*/ 319 h 510"/>
              <a:gd name="T14" fmla="*/ 320 w 408"/>
              <a:gd name="T15" fmla="*/ 474 h 510"/>
              <a:gd name="T16" fmla="*/ 159 w 408"/>
              <a:gd name="T17" fmla="*/ 386 h 510"/>
              <a:gd name="T18" fmla="*/ 196 w 408"/>
              <a:gd name="T19" fmla="*/ 298 h 510"/>
              <a:gd name="T20" fmla="*/ 229 w 408"/>
              <a:gd name="T21" fmla="*/ 381 h 510"/>
              <a:gd name="T22" fmla="*/ 338 w 408"/>
              <a:gd name="T23" fmla="*/ 391 h 510"/>
              <a:gd name="T24" fmla="*/ 278 w 408"/>
              <a:gd name="T25" fmla="*/ 440 h 510"/>
              <a:gd name="T26" fmla="*/ 289 w 408"/>
              <a:gd name="T27" fmla="*/ 332 h 510"/>
              <a:gd name="T28" fmla="*/ 126 w 408"/>
              <a:gd name="T29" fmla="*/ 86 h 510"/>
              <a:gd name="T30" fmla="*/ 138 w 408"/>
              <a:gd name="T31" fmla="*/ 19 h 510"/>
              <a:gd name="T32" fmla="*/ 217 w 408"/>
              <a:gd name="T33" fmla="*/ 61 h 510"/>
              <a:gd name="T34" fmla="*/ 127 w 408"/>
              <a:gd name="T35" fmla="*/ 22 h 510"/>
              <a:gd name="T36" fmla="*/ 244 w 408"/>
              <a:gd name="T37" fmla="*/ 59 h 510"/>
              <a:gd name="T38" fmla="*/ 134 w 408"/>
              <a:gd name="T39" fmla="*/ 343 h 510"/>
              <a:gd name="T40" fmla="*/ 87 w 408"/>
              <a:gd name="T41" fmla="*/ 290 h 510"/>
              <a:gd name="T42" fmla="*/ 86 w 408"/>
              <a:gd name="T43" fmla="*/ 290 h 510"/>
              <a:gd name="T44" fmla="*/ 85 w 408"/>
              <a:gd name="T45" fmla="*/ 290 h 510"/>
              <a:gd name="T46" fmla="*/ 84 w 408"/>
              <a:gd name="T47" fmla="*/ 289 h 510"/>
              <a:gd name="T48" fmla="*/ 83 w 408"/>
              <a:gd name="T49" fmla="*/ 289 h 510"/>
              <a:gd name="T50" fmla="*/ 83 w 408"/>
              <a:gd name="T51" fmla="*/ 289 h 510"/>
              <a:gd name="T52" fmla="*/ 82 w 408"/>
              <a:gd name="T53" fmla="*/ 289 h 510"/>
              <a:gd name="T54" fmla="*/ 81 w 408"/>
              <a:gd name="T55" fmla="*/ 288 h 510"/>
              <a:gd name="T56" fmla="*/ 81 w 408"/>
              <a:gd name="T57" fmla="*/ 288 h 510"/>
              <a:gd name="T58" fmla="*/ 80 w 408"/>
              <a:gd name="T59" fmla="*/ 287 h 510"/>
              <a:gd name="T60" fmla="*/ 80 w 408"/>
              <a:gd name="T61" fmla="*/ 287 h 510"/>
              <a:gd name="T62" fmla="*/ 79 w 408"/>
              <a:gd name="T63" fmla="*/ 286 h 510"/>
              <a:gd name="T64" fmla="*/ 79 w 408"/>
              <a:gd name="T65" fmla="*/ 285 h 510"/>
              <a:gd name="T66" fmla="*/ 78 w 408"/>
              <a:gd name="T67" fmla="*/ 284 h 510"/>
              <a:gd name="T68" fmla="*/ 78 w 408"/>
              <a:gd name="T69" fmla="*/ 284 h 510"/>
              <a:gd name="T70" fmla="*/ 78 w 408"/>
              <a:gd name="T71" fmla="*/ 283 h 510"/>
              <a:gd name="T72" fmla="*/ 78 w 408"/>
              <a:gd name="T73" fmla="*/ 282 h 510"/>
              <a:gd name="T74" fmla="*/ 77 w 408"/>
              <a:gd name="T75" fmla="*/ 281 h 510"/>
              <a:gd name="T76" fmla="*/ 77 w 408"/>
              <a:gd name="T77" fmla="*/ 281 h 510"/>
              <a:gd name="T78" fmla="*/ 77 w 408"/>
              <a:gd name="T79" fmla="*/ 280 h 510"/>
              <a:gd name="T80" fmla="*/ 77 w 408"/>
              <a:gd name="T81" fmla="*/ 279 h 510"/>
              <a:gd name="T82" fmla="*/ 78 w 408"/>
              <a:gd name="T83" fmla="*/ 278 h 510"/>
              <a:gd name="T84" fmla="*/ 78 w 408"/>
              <a:gd name="T85" fmla="*/ 278 h 510"/>
              <a:gd name="T86" fmla="*/ 78 w 408"/>
              <a:gd name="T87" fmla="*/ 277 h 510"/>
              <a:gd name="T88" fmla="*/ 79 w 408"/>
              <a:gd name="T89" fmla="*/ 276 h 510"/>
              <a:gd name="T90" fmla="*/ 79 w 408"/>
              <a:gd name="T91" fmla="*/ 275 h 510"/>
              <a:gd name="T92" fmla="*/ 80 w 408"/>
              <a:gd name="T93" fmla="*/ 274 h 510"/>
              <a:gd name="T94" fmla="*/ 80 w 408"/>
              <a:gd name="T95" fmla="*/ 274 h 510"/>
              <a:gd name="T96" fmla="*/ 81 w 408"/>
              <a:gd name="T97" fmla="*/ 273 h 510"/>
              <a:gd name="T98" fmla="*/ 82 w 408"/>
              <a:gd name="T99" fmla="*/ 272 h 510"/>
              <a:gd name="T100" fmla="*/ 83 w 408"/>
              <a:gd name="T101" fmla="*/ 272 h 510"/>
              <a:gd name="T102" fmla="*/ 84 w 408"/>
              <a:gd name="T103" fmla="*/ 272 h 510"/>
              <a:gd name="T104" fmla="*/ 86 w 408"/>
              <a:gd name="T105" fmla="*/ 271 h 510"/>
              <a:gd name="T106" fmla="*/ 77 w 408"/>
              <a:gd name="T107" fmla="*/ 280 h 510"/>
              <a:gd name="T108" fmla="*/ 87 w 408"/>
              <a:gd name="T109" fmla="*/ 237 h 510"/>
              <a:gd name="T110" fmla="*/ 267 w 408"/>
              <a:gd name="T111" fmla="*/ 175 h 510"/>
              <a:gd name="T112" fmla="*/ 258 w 408"/>
              <a:gd name="T113" fmla="*/ 115 h 510"/>
              <a:gd name="T114" fmla="*/ 87 w 408"/>
              <a:gd name="T115" fmla="*/ 115 h 510"/>
              <a:gd name="T116" fmla="*/ 212 w 408"/>
              <a:gd name="T117" fmla="*/ 28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8" h="510">
                <a:moveTo>
                  <a:pt x="23" y="460"/>
                </a:moveTo>
                <a:cubicBezTo>
                  <a:pt x="147" y="460"/>
                  <a:pt x="147" y="460"/>
                  <a:pt x="147" y="460"/>
                </a:cubicBezTo>
                <a:cubicBezTo>
                  <a:pt x="140" y="447"/>
                  <a:pt x="135" y="434"/>
                  <a:pt x="132" y="419"/>
                </a:cubicBezTo>
                <a:cubicBezTo>
                  <a:pt x="43" y="419"/>
                  <a:pt x="43" y="419"/>
                  <a:pt x="43" y="419"/>
                </a:cubicBezTo>
                <a:cubicBezTo>
                  <a:pt x="43" y="59"/>
                  <a:pt x="43" y="59"/>
                  <a:pt x="43" y="59"/>
                </a:cubicBezTo>
                <a:cubicBezTo>
                  <a:pt x="100" y="59"/>
                  <a:pt x="100" y="59"/>
                  <a:pt x="100" y="59"/>
                </a:cubicBezTo>
                <a:cubicBezTo>
                  <a:pt x="100" y="18"/>
                  <a:pt x="100" y="18"/>
                  <a:pt x="100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11" y="18"/>
                  <a:pt x="0" y="28"/>
                  <a:pt x="0" y="41"/>
                </a:cubicBezTo>
                <a:cubicBezTo>
                  <a:pt x="0" y="437"/>
                  <a:pt x="0" y="437"/>
                  <a:pt x="0" y="437"/>
                </a:cubicBezTo>
                <a:cubicBezTo>
                  <a:pt x="0" y="450"/>
                  <a:pt x="11" y="460"/>
                  <a:pt x="23" y="460"/>
                </a:cubicBezTo>
                <a:close/>
                <a:moveTo>
                  <a:pt x="286" y="370"/>
                </a:moveTo>
                <a:cubicBezTo>
                  <a:pt x="286" y="370"/>
                  <a:pt x="287" y="369"/>
                  <a:pt x="287" y="369"/>
                </a:cubicBezTo>
                <a:cubicBezTo>
                  <a:pt x="288" y="368"/>
                  <a:pt x="289" y="368"/>
                  <a:pt x="290" y="368"/>
                </a:cubicBezTo>
                <a:cubicBezTo>
                  <a:pt x="291" y="369"/>
                  <a:pt x="291" y="369"/>
                  <a:pt x="291" y="370"/>
                </a:cubicBezTo>
                <a:cubicBezTo>
                  <a:pt x="292" y="370"/>
                  <a:pt x="292" y="370"/>
                  <a:pt x="292" y="370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8" y="324"/>
                  <a:pt x="340" y="323"/>
                  <a:pt x="341" y="323"/>
                </a:cubicBezTo>
                <a:cubicBezTo>
                  <a:pt x="342" y="323"/>
                  <a:pt x="344" y="324"/>
                  <a:pt x="345" y="325"/>
                </a:cubicBezTo>
                <a:cubicBezTo>
                  <a:pt x="346" y="326"/>
                  <a:pt x="346" y="327"/>
                  <a:pt x="346" y="329"/>
                </a:cubicBezTo>
                <a:cubicBezTo>
                  <a:pt x="346" y="330"/>
                  <a:pt x="346" y="331"/>
                  <a:pt x="345" y="332"/>
                </a:cubicBezTo>
                <a:cubicBezTo>
                  <a:pt x="293" y="384"/>
                  <a:pt x="293" y="384"/>
                  <a:pt x="293" y="384"/>
                </a:cubicBezTo>
                <a:cubicBezTo>
                  <a:pt x="300" y="389"/>
                  <a:pt x="300" y="389"/>
                  <a:pt x="300" y="389"/>
                </a:cubicBezTo>
                <a:cubicBezTo>
                  <a:pt x="302" y="391"/>
                  <a:pt x="303" y="392"/>
                  <a:pt x="303" y="394"/>
                </a:cubicBezTo>
                <a:cubicBezTo>
                  <a:pt x="304" y="398"/>
                  <a:pt x="301" y="402"/>
                  <a:pt x="297" y="403"/>
                </a:cubicBezTo>
                <a:cubicBezTo>
                  <a:pt x="295" y="403"/>
                  <a:pt x="293" y="403"/>
                  <a:pt x="291" y="401"/>
                </a:cubicBezTo>
                <a:cubicBezTo>
                  <a:pt x="283" y="396"/>
                  <a:pt x="283" y="396"/>
                  <a:pt x="283" y="396"/>
                </a:cubicBezTo>
                <a:cubicBezTo>
                  <a:pt x="259" y="464"/>
                  <a:pt x="259" y="464"/>
                  <a:pt x="259" y="464"/>
                </a:cubicBezTo>
                <a:cubicBezTo>
                  <a:pt x="259" y="465"/>
                  <a:pt x="258" y="465"/>
                  <a:pt x="258" y="466"/>
                </a:cubicBezTo>
                <a:cubicBezTo>
                  <a:pt x="256" y="466"/>
                  <a:pt x="254" y="466"/>
                  <a:pt x="253" y="464"/>
                </a:cubicBezTo>
                <a:cubicBezTo>
                  <a:pt x="253" y="463"/>
                  <a:pt x="253" y="463"/>
                  <a:pt x="253" y="462"/>
                </a:cubicBezTo>
                <a:cubicBezTo>
                  <a:pt x="274" y="402"/>
                  <a:pt x="274" y="402"/>
                  <a:pt x="274" y="402"/>
                </a:cubicBezTo>
                <a:cubicBezTo>
                  <a:pt x="274" y="402"/>
                  <a:pt x="273" y="403"/>
                  <a:pt x="272" y="403"/>
                </a:cubicBezTo>
                <a:cubicBezTo>
                  <a:pt x="271" y="403"/>
                  <a:pt x="270" y="402"/>
                  <a:pt x="269" y="401"/>
                </a:cubicBezTo>
                <a:cubicBezTo>
                  <a:pt x="268" y="400"/>
                  <a:pt x="267" y="399"/>
                  <a:pt x="267" y="397"/>
                </a:cubicBezTo>
                <a:cubicBezTo>
                  <a:pt x="267" y="396"/>
                  <a:pt x="268" y="394"/>
                  <a:pt x="269" y="393"/>
                </a:cubicBezTo>
                <a:cubicBezTo>
                  <a:pt x="274" y="388"/>
                  <a:pt x="274" y="388"/>
                  <a:pt x="274" y="388"/>
                </a:cubicBezTo>
                <a:cubicBezTo>
                  <a:pt x="232" y="357"/>
                  <a:pt x="232" y="357"/>
                  <a:pt x="232" y="357"/>
                </a:cubicBezTo>
                <a:cubicBezTo>
                  <a:pt x="231" y="356"/>
                  <a:pt x="230" y="354"/>
                  <a:pt x="229" y="352"/>
                </a:cubicBezTo>
                <a:cubicBezTo>
                  <a:pt x="229" y="350"/>
                  <a:pt x="230" y="348"/>
                  <a:pt x="231" y="347"/>
                </a:cubicBezTo>
                <a:cubicBezTo>
                  <a:pt x="232" y="345"/>
                  <a:pt x="234" y="344"/>
                  <a:pt x="236" y="344"/>
                </a:cubicBezTo>
                <a:cubicBezTo>
                  <a:pt x="238" y="344"/>
                  <a:pt x="240" y="344"/>
                  <a:pt x="241" y="345"/>
                </a:cubicBezTo>
                <a:cubicBezTo>
                  <a:pt x="283" y="377"/>
                  <a:pt x="283" y="377"/>
                  <a:pt x="283" y="377"/>
                </a:cubicBezTo>
                <a:cubicBezTo>
                  <a:pt x="286" y="370"/>
                  <a:pt x="286" y="370"/>
                  <a:pt x="286" y="370"/>
                </a:cubicBezTo>
                <a:close/>
                <a:moveTo>
                  <a:pt x="350" y="319"/>
                </a:moveTo>
                <a:cubicBezTo>
                  <a:pt x="342" y="310"/>
                  <a:pt x="331" y="303"/>
                  <a:pt x="320" y="299"/>
                </a:cubicBezTo>
                <a:cubicBezTo>
                  <a:pt x="309" y="294"/>
                  <a:pt x="296" y="291"/>
                  <a:pt x="283" y="291"/>
                </a:cubicBezTo>
                <a:cubicBezTo>
                  <a:pt x="271" y="291"/>
                  <a:pt x="258" y="294"/>
                  <a:pt x="247" y="299"/>
                </a:cubicBezTo>
                <a:cubicBezTo>
                  <a:pt x="236" y="303"/>
                  <a:pt x="225" y="310"/>
                  <a:pt x="216" y="319"/>
                </a:cubicBezTo>
                <a:cubicBezTo>
                  <a:pt x="208" y="328"/>
                  <a:pt x="201" y="338"/>
                  <a:pt x="196" y="350"/>
                </a:cubicBezTo>
                <a:cubicBezTo>
                  <a:pt x="191" y="361"/>
                  <a:pt x="189" y="373"/>
                  <a:pt x="189" y="386"/>
                </a:cubicBezTo>
                <a:cubicBezTo>
                  <a:pt x="189" y="399"/>
                  <a:pt x="191" y="411"/>
                  <a:pt x="196" y="422"/>
                </a:cubicBezTo>
                <a:cubicBezTo>
                  <a:pt x="201" y="434"/>
                  <a:pt x="208" y="444"/>
                  <a:pt x="216" y="453"/>
                </a:cubicBezTo>
                <a:cubicBezTo>
                  <a:pt x="225" y="462"/>
                  <a:pt x="236" y="469"/>
                  <a:pt x="247" y="474"/>
                </a:cubicBezTo>
                <a:cubicBezTo>
                  <a:pt x="258" y="478"/>
                  <a:pt x="271" y="481"/>
                  <a:pt x="283" y="481"/>
                </a:cubicBezTo>
                <a:cubicBezTo>
                  <a:pt x="296" y="481"/>
                  <a:pt x="309" y="478"/>
                  <a:pt x="320" y="474"/>
                </a:cubicBezTo>
                <a:cubicBezTo>
                  <a:pt x="331" y="469"/>
                  <a:pt x="342" y="462"/>
                  <a:pt x="350" y="453"/>
                </a:cubicBezTo>
                <a:cubicBezTo>
                  <a:pt x="359" y="444"/>
                  <a:pt x="366" y="434"/>
                  <a:pt x="371" y="422"/>
                </a:cubicBezTo>
                <a:cubicBezTo>
                  <a:pt x="376" y="411"/>
                  <a:pt x="378" y="399"/>
                  <a:pt x="378" y="386"/>
                </a:cubicBezTo>
                <a:cubicBezTo>
                  <a:pt x="378" y="373"/>
                  <a:pt x="376" y="361"/>
                  <a:pt x="371" y="350"/>
                </a:cubicBezTo>
                <a:cubicBezTo>
                  <a:pt x="366" y="338"/>
                  <a:pt x="359" y="328"/>
                  <a:pt x="350" y="319"/>
                </a:cubicBezTo>
                <a:close/>
                <a:moveTo>
                  <a:pt x="196" y="298"/>
                </a:moveTo>
                <a:cubicBezTo>
                  <a:pt x="173" y="321"/>
                  <a:pt x="159" y="352"/>
                  <a:pt x="159" y="386"/>
                </a:cubicBezTo>
                <a:cubicBezTo>
                  <a:pt x="159" y="420"/>
                  <a:pt x="173" y="451"/>
                  <a:pt x="196" y="474"/>
                </a:cubicBezTo>
                <a:cubicBezTo>
                  <a:pt x="218" y="496"/>
                  <a:pt x="249" y="510"/>
                  <a:pt x="283" y="510"/>
                </a:cubicBezTo>
                <a:cubicBezTo>
                  <a:pt x="318" y="510"/>
                  <a:pt x="349" y="496"/>
                  <a:pt x="371" y="474"/>
                </a:cubicBezTo>
                <a:cubicBezTo>
                  <a:pt x="394" y="451"/>
                  <a:pt x="408" y="420"/>
                  <a:pt x="408" y="386"/>
                </a:cubicBezTo>
                <a:cubicBezTo>
                  <a:pt x="408" y="352"/>
                  <a:pt x="394" y="321"/>
                  <a:pt x="371" y="298"/>
                </a:cubicBezTo>
                <a:cubicBezTo>
                  <a:pt x="349" y="276"/>
                  <a:pt x="318" y="262"/>
                  <a:pt x="283" y="262"/>
                </a:cubicBezTo>
                <a:cubicBezTo>
                  <a:pt x="249" y="262"/>
                  <a:pt x="218" y="276"/>
                  <a:pt x="196" y="298"/>
                </a:cubicBezTo>
                <a:close/>
                <a:moveTo>
                  <a:pt x="229" y="381"/>
                </a:moveTo>
                <a:cubicBezTo>
                  <a:pt x="202" y="381"/>
                  <a:pt x="202" y="381"/>
                  <a:pt x="202" y="381"/>
                </a:cubicBezTo>
                <a:cubicBezTo>
                  <a:pt x="199" y="381"/>
                  <a:pt x="197" y="383"/>
                  <a:pt x="197" y="386"/>
                </a:cubicBezTo>
                <a:cubicBezTo>
                  <a:pt x="197" y="389"/>
                  <a:pt x="199" y="391"/>
                  <a:pt x="202" y="391"/>
                </a:cubicBezTo>
                <a:cubicBezTo>
                  <a:pt x="229" y="391"/>
                  <a:pt x="229" y="391"/>
                  <a:pt x="229" y="391"/>
                </a:cubicBezTo>
                <a:cubicBezTo>
                  <a:pt x="232" y="391"/>
                  <a:pt x="235" y="389"/>
                  <a:pt x="235" y="386"/>
                </a:cubicBezTo>
                <a:cubicBezTo>
                  <a:pt x="235" y="383"/>
                  <a:pt x="232" y="381"/>
                  <a:pt x="229" y="381"/>
                </a:cubicBezTo>
                <a:close/>
                <a:moveTo>
                  <a:pt x="338" y="391"/>
                </a:moveTo>
                <a:cubicBezTo>
                  <a:pt x="365" y="391"/>
                  <a:pt x="365" y="391"/>
                  <a:pt x="365" y="391"/>
                </a:cubicBezTo>
                <a:cubicBezTo>
                  <a:pt x="368" y="391"/>
                  <a:pt x="370" y="389"/>
                  <a:pt x="370" y="386"/>
                </a:cubicBezTo>
                <a:cubicBezTo>
                  <a:pt x="370" y="383"/>
                  <a:pt x="368" y="381"/>
                  <a:pt x="365" y="381"/>
                </a:cubicBezTo>
                <a:cubicBezTo>
                  <a:pt x="338" y="381"/>
                  <a:pt x="338" y="381"/>
                  <a:pt x="338" y="381"/>
                </a:cubicBezTo>
                <a:cubicBezTo>
                  <a:pt x="335" y="381"/>
                  <a:pt x="332" y="383"/>
                  <a:pt x="332" y="386"/>
                </a:cubicBezTo>
                <a:cubicBezTo>
                  <a:pt x="332" y="389"/>
                  <a:pt x="335" y="391"/>
                  <a:pt x="338" y="391"/>
                </a:cubicBezTo>
                <a:close/>
                <a:moveTo>
                  <a:pt x="278" y="440"/>
                </a:moveTo>
                <a:cubicBezTo>
                  <a:pt x="278" y="467"/>
                  <a:pt x="278" y="467"/>
                  <a:pt x="278" y="467"/>
                </a:cubicBezTo>
                <a:cubicBezTo>
                  <a:pt x="278" y="470"/>
                  <a:pt x="280" y="473"/>
                  <a:pt x="283" y="473"/>
                </a:cubicBezTo>
                <a:cubicBezTo>
                  <a:pt x="286" y="473"/>
                  <a:pt x="289" y="470"/>
                  <a:pt x="289" y="467"/>
                </a:cubicBezTo>
                <a:cubicBezTo>
                  <a:pt x="289" y="440"/>
                  <a:pt x="289" y="440"/>
                  <a:pt x="289" y="440"/>
                </a:cubicBezTo>
                <a:cubicBezTo>
                  <a:pt x="289" y="437"/>
                  <a:pt x="286" y="435"/>
                  <a:pt x="283" y="435"/>
                </a:cubicBezTo>
                <a:cubicBezTo>
                  <a:pt x="280" y="435"/>
                  <a:pt x="278" y="437"/>
                  <a:pt x="278" y="440"/>
                </a:cubicBezTo>
                <a:close/>
                <a:moveTo>
                  <a:pt x="289" y="332"/>
                </a:moveTo>
                <a:cubicBezTo>
                  <a:pt x="289" y="305"/>
                  <a:pt x="289" y="305"/>
                  <a:pt x="289" y="305"/>
                </a:cubicBezTo>
                <a:cubicBezTo>
                  <a:pt x="289" y="302"/>
                  <a:pt x="286" y="299"/>
                  <a:pt x="283" y="299"/>
                </a:cubicBezTo>
                <a:cubicBezTo>
                  <a:pt x="280" y="299"/>
                  <a:pt x="278" y="302"/>
                  <a:pt x="278" y="305"/>
                </a:cubicBezTo>
                <a:cubicBezTo>
                  <a:pt x="278" y="332"/>
                  <a:pt x="278" y="332"/>
                  <a:pt x="278" y="332"/>
                </a:cubicBezTo>
                <a:cubicBezTo>
                  <a:pt x="278" y="335"/>
                  <a:pt x="280" y="337"/>
                  <a:pt x="283" y="337"/>
                </a:cubicBezTo>
                <a:cubicBezTo>
                  <a:pt x="286" y="337"/>
                  <a:pt x="289" y="335"/>
                  <a:pt x="289" y="332"/>
                </a:cubicBezTo>
                <a:close/>
                <a:moveTo>
                  <a:pt x="218" y="0"/>
                </a:moveTo>
                <a:cubicBezTo>
                  <a:pt x="224" y="0"/>
                  <a:pt x="228" y="2"/>
                  <a:pt x="232" y="4"/>
                </a:cubicBezTo>
                <a:cubicBezTo>
                  <a:pt x="235" y="7"/>
                  <a:pt x="237" y="11"/>
                  <a:pt x="237" y="14"/>
                </a:cubicBezTo>
                <a:cubicBezTo>
                  <a:pt x="237" y="72"/>
                  <a:pt x="237" y="72"/>
                  <a:pt x="237" y="72"/>
                </a:cubicBezTo>
                <a:cubicBezTo>
                  <a:pt x="237" y="75"/>
                  <a:pt x="235" y="79"/>
                  <a:pt x="232" y="82"/>
                </a:cubicBezTo>
                <a:cubicBezTo>
                  <a:pt x="228" y="84"/>
                  <a:pt x="224" y="86"/>
                  <a:pt x="218" y="86"/>
                </a:cubicBezTo>
                <a:cubicBezTo>
                  <a:pt x="126" y="86"/>
                  <a:pt x="126" y="86"/>
                  <a:pt x="126" y="86"/>
                </a:cubicBezTo>
                <a:cubicBezTo>
                  <a:pt x="121" y="86"/>
                  <a:pt x="116" y="84"/>
                  <a:pt x="113" y="82"/>
                </a:cubicBezTo>
                <a:cubicBezTo>
                  <a:pt x="110" y="79"/>
                  <a:pt x="108" y="75"/>
                  <a:pt x="108" y="72"/>
                </a:cubicBezTo>
                <a:cubicBezTo>
                  <a:pt x="108" y="14"/>
                  <a:pt x="108" y="14"/>
                  <a:pt x="108" y="14"/>
                </a:cubicBezTo>
                <a:cubicBezTo>
                  <a:pt x="108" y="11"/>
                  <a:pt x="110" y="7"/>
                  <a:pt x="113" y="4"/>
                </a:cubicBezTo>
                <a:cubicBezTo>
                  <a:pt x="116" y="2"/>
                  <a:pt x="121" y="0"/>
                  <a:pt x="126" y="0"/>
                </a:cubicBezTo>
                <a:cubicBezTo>
                  <a:pt x="218" y="0"/>
                  <a:pt x="218" y="0"/>
                  <a:pt x="218" y="0"/>
                </a:cubicBezTo>
                <a:close/>
                <a:moveTo>
                  <a:pt x="138" y="19"/>
                </a:moveTo>
                <a:cubicBezTo>
                  <a:pt x="206" y="19"/>
                  <a:pt x="206" y="19"/>
                  <a:pt x="206" y="19"/>
                </a:cubicBezTo>
                <a:cubicBezTo>
                  <a:pt x="210" y="19"/>
                  <a:pt x="214" y="20"/>
                  <a:pt x="217" y="22"/>
                </a:cubicBezTo>
                <a:cubicBezTo>
                  <a:pt x="217" y="22"/>
                  <a:pt x="217" y="22"/>
                  <a:pt x="217" y="22"/>
                </a:cubicBezTo>
                <a:cubicBezTo>
                  <a:pt x="220" y="25"/>
                  <a:pt x="222" y="29"/>
                  <a:pt x="222" y="33"/>
                </a:cubicBezTo>
                <a:cubicBezTo>
                  <a:pt x="222" y="51"/>
                  <a:pt x="222" y="51"/>
                  <a:pt x="222" y="51"/>
                </a:cubicBezTo>
                <a:cubicBezTo>
                  <a:pt x="222" y="55"/>
                  <a:pt x="220" y="58"/>
                  <a:pt x="217" y="61"/>
                </a:cubicBezTo>
                <a:cubicBezTo>
                  <a:pt x="217" y="61"/>
                  <a:pt x="217" y="61"/>
                  <a:pt x="217" y="61"/>
                </a:cubicBezTo>
                <a:cubicBezTo>
                  <a:pt x="214" y="63"/>
                  <a:pt x="210" y="65"/>
                  <a:pt x="206" y="65"/>
                </a:cubicBezTo>
                <a:cubicBezTo>
                  <a:pt x="138" y="65"/>
                  <a:pt x="138" y="65"/>
                  <a:pt x="138" y="65"/>
                </a:cubicBezTo>
                <a:cubicBezTo>
                  <a:pt x="134" y="65"/>
                  <a:pt x="130" y="63"/>
                  <a:pt x="127" y="61"/>
                </a:cubicBezTo>
                <a:cubicBezTo>
                  <a:pt x="127" y="61"/>
                  <a:pt x="127" y="61"/>
                  <a:pt x="127" y="61"/>
                </a:cubicBezTo>
                <a:cubicBezTo>
                  <a:pt x="124" y="58"/>
                  <a:pt x="122" y="55"/>
                  <a:pt x="122" y="51"/>
                </a:cubicBezTo>
                <a:cubicBezTo>
                  <a:pt x="122" y="33"/>
                  <a:pt x="122" y="33"/>
                  <a:pt x="122" y="33"/>
                </a:cubicBezTo>
                <a:cubicBezTo>
                  <a:pt x="122" y="29"/>
                  <a:pt x="124" y="25"/>
                  <a:pt x="127" y="22"/>
                </a:cubicBezTo>
                <a:cubicBezTo>
                  <a:pt x="127" y="22"/>
                  <a:pt x="127" y="22"/>
                  <a:pt x="127" y="22"/>
                </a:cubicBezTo>
                <a:cubicBezTo>
                  <a:pt x="130" y="20"/>
                  <a:pt x="134" y="19"/>
                  <a:pt x="138" y="19"/>
                </a:cubicBezTo>
                <a:close/>
                <a:moveTo>
                  <a:pt x="344" y="243"/>
                </a:moveTo>
                <a:cubicBezTo>
                  <a:pt x="344" y="41"/>
                  <a:pt x="344" y="41"/>
                  <a:pt x="344" y="41"/>
                </a:cubicBezTo>
                <a:cubicBezTo>
                  <a:pt x="344" y="28"/>
                  <a:pt x="334" y="18"/>
                  <a:pt x="321" y="18"/>
                </a:cubicBezTo>
                <a:cubicBezTo>
                  <a:pt x="244" y="18"/>
                  <a:pt x="244" y="18"/>
                  <a:pt x="244" y="18"/>
                </a:cubicBezTo>
                <a:cubicBezTo>
                  <a:pt x="244" y="59"/>
                  <a:pt x="244" y="59"/>
                  <a:pt x="244" y="59"/>
                </a:cubicBezTo>
                <a:cubicBezTo>
                  <a:pt x="302" y="59"/>
                  <a:pt x="302" y="59"/>
                  <a:pt x="302" y="59"/>
                </a:cubicBezTo>
                <a:cubicBezTo>
                  <a:pt x="302" y="92"/>
                  <a:pt x="302" y="92"/>
                  <a:pt x="302" y="92"/>
                </a:cubicBezTo>
                <a:cubicBezTo>
                  <a:pt x="302" y="232"/>
                  <a:pt x="302" y="232"/>
                  <a:pt x="302" y="232"/>
                </a:cubicBezTo>
                <a:cubicBezTo>
                  <a:pt x="317" y="234"/>
                  <a:pt x="331" y="238"/>
                  <a:pt x="344" y="243"/>
                </a:cubicBezTo>
                <a:close/>
                <a:moveTo>
                  <a:pt x="87" y="324"/>
                </a:moveTo>
                <a:cubicBezTo>
                  <a:pt x="141" y="324"/>
                  <a:pt x="141" y="324"/>
                  <a:pt x="141" y="324"/>
                </a:cubicBezTo>
                <a:cubicBezTo>
                  <a:pt x="139" y="330"/>
                  <a:pt x="136" y="336"/>
                  <a:pt x="134" y="343"/>
                </a:cubicBezTo>
                <a:cubicBezTo>
                  <a:pt x="87" y="343"/>
                  <a:pt x="87" y="343"/>
                  <a:pt x="87" y="343"/>
                </a:cubicBezTo>
                <a:cubicBezTo>
                  <a:pt x="82" y="343"/>
                  <a:pt x="77" y="339"/>
                  <a:pt x="77" y="333"/>
                </a:cubicBezTo>
                <a:cubicBezTo>
                  <a:pt x="77" y="333"/>
                  <a:pt x="77" y="333"/>
                  <a:pt x="77" y="333"/>
                </a:cubicBezTo>
                <a:cubicBezTo>
                  <a:pt x="77" y="328"/>
                  <a:pt x="82" y="324"/>
                  <a:pt x="87" y="324"/>
                </a:cubicBezTo>
                <a:close/>
                <a:moveTo>
                  <a:pt x="162" y="290"/>
                </a:moveTo>
                <a:cubicBezTo>
                  <a:pt x="87" y="290"/>
                  <a:pt x="87" y="290"/>
                  <a:pt x="87" y="290"/>
                </a:cubicBezTo>
                <a:cubicBezTo>
                  <a:pt x="87" y="290"/>
                  <a:pt x="87" y="290"/>
                  <a:pt x="87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8"/>
                  <a:pt x="82" y="288"/>
                  <a:pt x="82" y="288"/>
                </a:cubicBezTo>
                <a:cubicBezTo>
                  <a:pt x="82" y="288"/>
                  <a:pt x="82" y="288"/>
                  <a:pt x="82" y="288"/>
                </a:cubicBezTo>
                <a:cubicBezTo>
                  <a:pt x="82" y="288"/>
                  <a:pt x="82" y="288"/>
                  <a:pt x="82" y="288"/>
                </a:cubicBezTo>
                <a:cubicBezTo>
                  <a:pt x="82" y="288"/>
                  <a:pt x="82" y="288"/>
                  <a:pt x="82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7"/>
                  <a:pt x="81" y="287"/>
                  <a:pt x="81" y="287"/>
                </a:cubicBezTo>
                <a:cubicBezTo>
                  <a:pt x="81" y="287"/>
                  <a:pt x="81" y="287"/>
                  <a:pt x="81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6"/>
                  <a:pt x="80" y="286"/>
                  <a:pt x="80" y="286"/>
                </a:cubicBezTo>
                <a:cubicBezTo>
                  <a:pt x="80" y="286"/>
                  <a:pt x="80" y="286"/>
                  <a:pt x="80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8" y="285"/>
                  <a:pt x="78" y="285"/>
                  <a:pt x="78" y="285"/>
                </a:cubicBezTo>
                <a:cubicBezTo>
                  <a:pt x="78" y="285"/>
                  <a:pt x="78" y="285"/>
                  <a:pt x="78" y="285"/>
                </a:cubicBezTo>
                <a:cubicBezTo>
                  <a:pt x="78" y="285"/>
                  <a:pt x="78" y="285"/>
                  <a:pt x="78" y="285"/>
                </a:cubicBezTo>
                <a:cubicBezTo>
                  <a:pt x="78" y="285"/>
                  <a:pt x="78" y="285"/>
                  <a:pt x="78" y="285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2"/>
                  <a:pt x="78" y="282"/>
                  <a:pt x="78" y="282"/>
                </a:cubicBezTo>
                <a:cubicBezTo>
                  <a:pt x="78" y="282"/>
                  <a:pt x="78" y="282"/>
                  <a:pt x="78" y="282"/>
                </a:cubicBezTo>
                <a:cubicBezTo>
                  <a:pt x="78" y="282"/>
                  <a:pt x="78" y="282"/>
                  <a:pt x="78" y="282"/>
                </a:cubicBezTo>
                <a:cubicBezTo>
                  <a:pt x="78" y="282"/>
                  <a:pt x="78" y="282"/>
                  <a:pt x="78" y="282"/>
                </a:cubicBezTo>
                <a:cubicBezTo>
                  <a:pt x="77" y="282"/>
                  <a:pt x="77" y="282"/>
                  <a:pt x="77" y="282"/>
                </a:cubicBezTo>
                <a:cubicBezTo>
                  <a:pt x="77" y="282"/>
                  <a:pt x="77" y="282"/>
                  <a:pt x="77" y="282"/>
                </a:cubicBezTo>
                <a:cubicBezTo>
                  <a:pt x="77" y="282"/>
                  <a:pt x="77" y="282"/>
                  <a:pt x="77" y="282"/>
                </a:cubicBezTo>
                <a:cubicBezTo>
                  <a:pt x="77" y="282"/>
                  <a:pt x="77" y="282"/>
                  <a:pt x="77" y="282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79"/>
                  <a:pt x="77" y="279"/>
                  <a:pt x="77" y="279"/>
                </a:cubicBezTo>
                <a:cubicBezTo>
                  <a:pt x="77" y="279"/>
                  <a:pt x="77" y="279"/>
                  <a:pt x="77" y="279"/>
                </a:cubicBezTo>
                <a:cubicBezTo>
                  <a:pt x="77" y="279"/>
                  <a:pt x="77" y="279"/>
                  <a:pt x="77" y="279"/>
                </a:cubicBezTo>
                <a:cubicBezTo>
                  <a:pt x="77" y="279"/>
                  <a:pt x="77" y="279"/>
                  <a:pt x="77" y="279"/>
                </a:cubicBezTo>
                <a:cubicBezTo>
                  <a:pt x="78" y="279"/>
                  <a:pt x="78" y="279"/>
                  <a:pt x="78" y="279"/>
                </a:cubicBezTo>
                <a:cubicBezTo>
                  <a:pt x="78" y="279"/>
                  <a:pt x="78" y="279"/>
                  <a:pt x="78" y="279"/>
                </a:cubicBezTo>
                <a:cubicBezTo>
                  <a:pt x="78" y="279"/>
                  <a:pt x="78" y="279"/>
                  <a:pt x="78" y="279"/>
                </a:cubicBezTo>
                <a:cubicBezTo>
                  <a:pt x="78" y="279"/>
                  <a:pt x="78" y="279"/>
                  <a:pt x="78" y="279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80" y="275"/>
                  <a:pt x="80" y="275"/>
                  <a:pt x="80" y="275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2" y="273"/>
                  <a:pt x="82" y="273"/>
                  <a:pt x="82" y="273"/>
                </a:cubicBezTo>
                <a:cubicBezTo>
                  <a:pt x="82" y="273"/>
                  <a:pt x="82" y="273"/>
                  <a:pt x="82" y="273"/>
                </a:cubicBezTo>
                <a:cubicBezTo>
                  <a:pt x="82" y="273"/>
                  <a:pt x="82" y="273"/>
                  <a:pt x="82" y="273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85" y="271"/>
                  <a:pt x="85" y="271"/>
                  <a:pt x="85" y="271"/>
                </a:cubicBezTo>
                <a:cubicBezTo>
                  <a:pt x="85" y="271"/>
                  <a:pt x="85" y="271"/>
                  <a:pt x="85" y="271"/>
                </a:cubicBezTo>
                <a:cubicBezTo>
                  <a:pt x="85" y="271"/>
                  <a:pt x="85" y="271"/>
                  <a:pt x="85" y="271"/>
                </a:cubicBezTo>
                <a:cubicBezTo>
                  <a:pt x="85" y="271"/>
                  <a:pt x="85" y="271"/>
                  <a:pt x="85" y="271"/>
                </a:cubicBezTo>
                <a:cubicBezTo>
                  <a:pt x="85" y="271"/>
                  <a:pt x="85" y="271"/>
                  <a:pt x="85" y="271"/>
                </a:cubicBezTo>
                <a:cubicBezTo>
                  <a:pt x="86" y="271"/>
                  <a:pt x="86" y="271"/>
                  <a:pt x="86" y="271"/>
                </a:cubicBezTo>
                <a:cubicBezTo>
                  <a:pt x="86" y="271"/>
                  <a:pt x="86" y="271"/>
                  <a:pt x="86" y="271"/>
                </a:cubicBezTo>
                <a:cubicBezTo>
                  <a:pt x="86" y="271"/>
                  <a:pt x="86" y="271"/>
                  <a:pt x="86" y="271"/>
                </a:cubicBezTo>
                <a:cubicBezTo>
                  <a:pt x="86" y="271"/>
                  <a:pt x="86" y="271"/>
                  <a:pt x="86" y="271"/>
                </a:cubicBezTo>
                <a:cubicBezTo>
                  <a:pt x="87" y="271"/>
                  <a:pt x="87" y="271"/>
                  <a:pt x="87" y="271"/>
                </a:cubicBezTo>
                <a:cubicBezTo>
                  <a:pt x="179" y="271"/>
                  <a:pt x="179" y="271"/>
                  <a:pt x="179" y="271"/>
                </a:cubicBezTo>
                <a:cubicBezTo>
                  <a:pt x="173" y="277"/>
                  <a:pt x="167" y="283"/>
                  <a:pt x="162" y="290"/>
                </a:cubicBezTo>
                <a:close/>
                <a:moveTo>
                  <a:pt x="77" y="280"/>
                </a:moveTo>
                <a:cubicBezTo>
                  <a:pt x="77" y="280"/>
                  <a:pt x="77" y="280"/>
                  <a:pt x="77" y="280"/>
                </a:cubicBezTo>
                <a:close/>
                <a:moveTo>
                  <a:pt x="87" y="218"/>
                </a:moveTo>
                <a:cubicBezTo>
                  <a:pt x="258" y="218"/>
                  <a:pt x="258" y="218"/>
                  <a:pt x="258" y="218"/>
                </a:cubicBezTo>
                <a:cubicBezTo>
                  <a:pt x="263" y="218"/>
                  <a:pt x="267" y="222"/>
                  <a:pt x="267" y="228"/>
                </a:cubicBezTo>
                <a:cubicBezTo>
                  <a:pt x="267" y="228"/>
                  <a:pt x="267" y="228"/>
                  <a:pt x="267" y="228"/>
                </a:cubicBezTo>
                <a:cubicBezTo>
                  <a:pt x="267" y="229"/>
                  <a:pt x="267" y="231"/>
                  <a:pt x="266" y="232"/>
                </a:cubicBezTo>
                <a:cubicBezTo>
                  <a:pt x="257" y="233"/>
                  <a:pt x="249" y="235"/>
                  <a:pt x="241" y="237"/>
                </a:cubicBezTo>
                <a:cubicBezTo>
                  <a:pt x="87" y="237"/>
                  <a:pt x="87" y="237"/>
                  <a:pt x="87" y="237"/>
                </a:cubicBezTo>
                <a:cubicBezTo>
                  <a:pt x="82" y="237"/>
                  <a:pt x="77" y="233"/>
                  <a:pt x="77" y="228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7" y="222"/>
                  <a:pt x="82" y="218"/>
                  <a:pt x="87" y="218"/>
                </a:cubicBezTo>
                <a:close/>
                <a:moveTo>
                  <a:pt x="87" y="165"/>
                </a:moveTo>
                <a:cubicBezTo>
                  <a:pt x="258" y="165"/>
                  <a:pt x="258" y="165"/>
                  <a:pt x="258" y="165"/>
                </a:cubicBezTo>
                <a:cubicBezTo>
                  <a:pt x="263" y="165"/>
                  <a:pt x="267" y="170"/>
                  <a:pt x="267" y="175"/>
                </a:cubicBezTo>
                <a:cubicBezTo>
                  <a:pt x="267" y="175"/>
                  <a:pt x="267" y="175"/>
                  <a:pt x="267" y="175"/>
                </a:cubicBezTo>
                <a:cubicBezTo>
                  <a:pt x="267" y="180"/>
                  <a:pt x="263" y="184"/>
                  <a:pt x="258" y="184"/>
                </a:cubicBezTo>
                <a:cubicBezTo>
                  <a:pt x="87" y="184"/>
                  <a:pt x="87" y="184"/>
                  <a:pt x="87" y="184"/>
                </a:cubicBezTo>
                <a:cubicBezTo>
                  <a:pt x="82" y="184"/>
                  <a:pt x="77" y="180"/>
                  <a:pt x="77" y="175"/>
                </a:cubicBezTo>
                <a:cubicBezTo>
                  <a:pt x="77" y="175"/>
                  <a:pt x="77" y="175"/>
                  <a:pt x="77" y="175"/>
                </a:cubicBezTo>
                <a:cubicBezTo>
                  <a:pt x="77" y="170"/>
                  <a:pt x="82" y="165"/>
                  <a:pt x="87" y="165"/>
                </a:cubicBezTo>
                <a:close/>
                <a:moveTo>
                  <a:pt x="87" y="115"/>
                </a:moveTo>
                <a:cubicBezTo>
                  <a:pt x="258" y="115"/>
                  <a:pt x="258" y="115"/>
                  <a:pt x="258" y="115"/>
                </a:cubicBezTo>
                <a:cubicBezTo>
                  <a:pt x="263" y="115"/>
                  <a:pt x="267" y="120"/>
                  <a:pt x="267" y="125"/>
                </a:cubicBezTo>
                <a:cubicBezTo>
                  <a:pt x="267" y="125"/>
                  <a:pt x="267" y="125"/>
                  <a:pt x="267" y="125"/>
                </a:cubicBezTo>
                <a:cubicBezTo>
                  <a:pt x="267" y="130"/>
                  <a:pt x="263" y="134"/>
                  <a:pt x="258" y="134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82" y="134"/>
                  <a:pt x="77" y="130"/>
                  <a:pt x="77" y="125"/>
                </a:cubicBezTo>
                <a:cubicBezTo>
                  <a:pt x="77" y="125"/>
                  <a:pt x="77" y="125"/>
                  <a:pt x="77" y="125"/>
                </a:cubicBezTo>
                <a:cubicBezTo>
                  <a:pt x="77" y="120"/>
                  <a:pt x="82" y="115"/>
                  <a:pt x="87" y="115"/>
                </a:cubicBezTo>
                <a:close/>
                <a:moveTo>
                  <a:pt x="130" y="59"/>
                </a:moveTo>
                <a:cubicBezTo>
                  <a:pt x="130" y="33"/>
                  <a:pt x="130" y="33"/>
                  <a:pt x="130" y="33"/>
                </a:cubicBezTo>
                <a:cubicBezTo>
                  <a:pt x="130" y="31"/>
                  <a:pt x="131" y="29"/>
                  <a:pt x="132" y="28"/>
                </a:cubicBezTo>
                <a:cubicBezTo>
                  <a:pt x="132" y="28"/>
                  <a:pt x="132" y="28"/>
                  <a:pt x="132" y="28"/>
                </a:cubicBezTo>
                <a:cubicBezTo>
                  <a:pt x="134" y="27"/>
                  <a:pt x="136" y="26"/>
                  <a:pt x="138" y="26"/>
                </a:cubicBezTo>
                <a:cubicBezTo>
                  <a:pt x="206" y="26"/>
                  <a:pt x="206" y="26"/>
                  <a:pt x="206" y="26"/>
                </a:cubicBezTo>
                <a:cubicBezTo>
                  <a:pt x="208" y="26"/>
                  <a:pt x="211" y="27"/>
                  <a:pt x="212" y="28"/>
                </a:cubicBezTo>
                <a:cubicBezTo>
                  <a:pt x="212" y="28"/>
                  <a:pt x="212" y="28"/>
                  <a:pt x="212" y="28"/>
                </a:cubicBezTo>
                <a:cubicBezTo>
                  <a:pt x="214" y="29"/>
                  <a:pt x="215" y="31"/>
                  <a:pt x="215" y="33"/>
                </a:cubicBezTo>
                <a:cubicBezTo>
                  <a:pt x="215" y="59"/>
                  <a:pt x="215" y="59"/>
                  <a:pt x="215" y="59"/>
                </a:cubicBezTo>
                <a:lnTo>
                  <a:pt x="130" y="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auto">
          <a:xfrm rot="2700000">
            <a:off x="2628037" y="1383035"/>
            <a:ext cx="448376" cy="387126"/>
          </a:xfrm>
          <a:prstGeom prst="rect">
            <a:avLst/>
          </a:prstGeom>
          <a:noFill/>
          <a:ln w="25400" cap="flat" cmpd="sng" algn="ctr">
            <a:solidFill>
              <a:srgbClr val="002B41"/>
            </a:solidFill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58"/>
          <p:cNvSpPr>
            <a:spLocks noChangeArrowheads="1"/>
          </p:cNvSpPr>
          <p:nvPr/>
        </p:nvSpPr>
        <p:spPr bwMode="auto">
          <a:xfrm rot="2700000">
            <a:off x="8960146" y="1383035"/>
            <a:ext cx="448376" cy="387126"/>
          </a:xfrm>
          <a:prstGeom prst="rect">
            <a:avLst/>
          </a:prstGeom>
          <a:noFill/>
          <a:ln w="25400" cap="flat" cmpd="sng" algn="ctr">
            <a:solidFill>
              <a:srgbClr val="002B41"/>
            </a:solidFill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3271603" y="2925723"/>
            <a:ext cx="173367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zh-CN" b="1" dirty="0"/>
              <a:t>优势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71603" y="3325833"/>
            <a:ext cx="9721411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zh-CN" dirty="0"/>
              <a:t>基本属于真空地带，尚无同类软件在高校占领市场。</a:t>
            </a:r>
          </a:p>
          <a:p>
            <a:r>
              <a:rPr lang="zh-CN" altLang="zh-CN" dirty="0"/>
              <a:t>界面简单，分类清晰，便于使用。</a:t>
            </a:r>
          </a:p>
          <a:p>
            <a:r>
              <a:rPr lang="zh-CN" altLang="zh-CN" dirty="0"/>
              <a:t>功能专一，简介，目的性明确。</a:t>
            </a:r>
          </a:p>
        </p:txBody>
      </p:sp>
      <p:sp>
        <p:nvSpPr>
          <p:cNvPr id="19" name="TextBox 76"/>
          <p:cNvSpPr txBox="1"/>
          <p:nvPr/>
        </p:nvSpPr>
        <p:spPr>
          <a:xfrm>
            <a:off x="3271603" y="4730483"/>
            <a:ext cx="173367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zh-CN" b="1" dirty="0"/>
              <a:t>劣势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271603" y="5130593"/>
            <a:ext cx="972141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zh-CN" dirty="0"/>
              <a:t>开发方属于小平台，支付过程不能提供足够的可信度。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6"/>
          <p:cNvSpPr>
            <a:spLocks noChangeShapeType="1"/>
          </p:cNvSpPr>
          <p:nvPr/>
        </p:nvSpPr>
        <p:spPr bwMode="auto">
          <a:xfrm flipH="1">
            <a:off x="3724539" y="-179684"/>
            <a:ext cx="4072921" cy="704012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 flipH="1" flipV="1">
            <a:off x="1904214" y="-1"/>
            <a:ext cx="6243498" cy="6890832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0" y="2500664"/>
            <a:ext cx="12192000" cy="3271025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335428" y="0"/>
            <a:ext cx="7521143" cy="6890833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  <a:gd name="connsiteX0" fmla="*/ 4048 w 7779"/>
              <a:gd name="connsiteY0" fmla="*/ 0 h 10000"/>
              <a:gd name="connsiteX1" fmla="*/ 7779 w 7779"/>
              <a:gd name="connsiteY1" fmla="*/ 0 h 10000"/>
              <a:gd name="connsiteX2" fmla="*/ 7779 w 7779"/>
              <a:gd name="connsiteY2" fmla="*/ 10000 h 10000"/>
              <a:gd name="connsiteX3" fmla="*/ 0 w 7779"/>
              <a:gd name="connsiteY3" fmla="*/ 7610 h 10000"/>
              <a:gd name="connsiteX4" fmla="*/ 4048 w 7779"/>
              <a:gd name="connsiteY4" fmla="*/ 0 h 10000"/>
              <a:gd name="connsiteX0-1" fmla="*/ 5204 w 14475"/>
              <a:gd name="connsiteY0-2" fmla="*/ 0 h 9785"/>
              <a:gd name="connsiteX1-3" fmla="*/ 10000 w 14475"/>
              <a:gd name="connsiteY1-4" fmla="*/ 0 h 9785"/>
              <a:gd name="connsiteX2-5" fmla="*/ 14475 w 14475"/>
              <a:gd name="connsiteY2-6" fmla="*/ 9785 h 9785"/>
              <a:gd name="connsiteX3-7" fmla="*/ 0 w 14475"/>
              <a:gd name="connsiteY3-8" fmla="*/ 7610 h 9785"/>
              <a:gd name="connsiteX4-9" fmla="*/ 5204 w 14475"/>
              <a:gd name="connsiteY4-10" fmla="*/ 0 h 9785"/>
              <a:gd name="connsiteX0-11" fmla="*/ 5713 w 12118"/>
              <a:gd name="connsiteY0-12" fmla="*/ 0 h 10000"/>
              <a:gd name="connsiteX1-13" fmla="*/ 9026 w 12118"/>
              <a:gd name="connsiteY1-14" fmla="*/ 0 h 10000"/>
              <a:gd name="connsiteX2-15" fmla="*/ 12118 w 12118"/>
              <a:gd name="connsiteY2-16" fmla="*/ 10000 h 10000"/>
              <a:gd name="connsiteX3-17" fmla="*/ 0 w 12118"/>
              <a:gd name="connsiteY3-18" fmla="*/ 8114 h 10000"/>
              <a:gd name="connsiteX4-19" fmla="*/ 5713 w 12118"/>
              <a:gd name="connsiteY4-20" fmla="*/ 0 h 10000"/>
              <a:gd name="connsiteX0-21" fmla="*/ 6684 w 13089"/>
              <a:gd name="connsiteY0-22" fmla="*/ 0 h 10000"/>
              <a:gd name="connsiteX1-23" fmla="*/ 9997 w 13089"/>
              <a:gd name="connsiteY1-24" fmla="*/ 0 h 10000"/>
              <a:gd name="connsiteX2-25" fmla="*/ 13089 w 13089"/>
              <a:gd name="connsiteY2-26" fmla="*/ 10000 h 10000"/>
              <a:gd name="connsiteX3-27" fmla="*/ 0 w 13089"/>
              <a:gd name="connsiteY3-28" fmla="*/ 8173 h 10000"/>
              <a:gd name="connsiteX4-29" fmla="*/ 6684 w 13089"/>
              <a:gd name="connsiteY4-30" fmla="*/ 0 h 10000"/>
              <a:gd name="connsiteX0-31" fmla="*/ 2369 w 8774"/>
              <a:gd name="connsiteY0-32" fmla="*/ 0 h 10000"/>
              <a:gd name="connsiteX1-33" fmla="*/ 5682 w 8774"/>
              <a:gd name="connsiteY1-34" fmla="*/ 0 h 10000"/>
              <a:gd name="connsiteX2-35" fmla="*/ 8774 w 8774"/>
              <a:gd name="connsiteY2-36" fmla="*/ 10000 h 10000"/>
              <a:gd name="connsiteX3-37" fmla="*/ 0 w 8774"/>
              <a:gd name="connsiteY3-38" fmla="*/ 7222 h 10000"/>
              <a:gd name="connsiteX4-39" fmla="*/ 2369 w 8774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774" h="10000">
                <a:moveTo>
                  <a:pt x="2369" y="0"/>
                </a:moveTo>
                <a:lnTo>
                  <a:pt x="5682" y="0"/>
                </a:lnTo>
                <a:lnTo>
                  <a:pt x="8774" y="10000"/>
                </a:lnTo>
                <a:lnTo>
                  <a:pt x="0" y="7222"/>
                </a:lnTo>
                <a:lnTo>
                  <a:pt x="2369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4464784" y="1992830"/>
            <a:ext cx="3262433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产品设计</a:t>
            </a:r>
            <a:endParaRPr lang="zh-CN" altLang="en-US" sz="60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6730633" y="3053229"/>
            <a:ext cx="1182018" cy="1364059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4279345" y="3053229"/>
            <a:ext cx="1180655" cy="1364059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8"/>
          <p:cNvSpPr/>
          <p:nvPr/>
        </p:nvSpPr>
        <p:spPr bwMode="auto">
          <a:xfrm>
            <a:off x="4891486" y="1987898"/>
            <a:ext cx="1180655" cy="1365423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9"/>
          <p:cNvSpPr/>
          <p:nvPr/>
        </p:nvSpPr>
        <p:spPr bwMode="auto">
          <a:xfrm>
            <a:off x="6119857" y="1987898"/>
            <a:ext cx="1180655" cy="1365423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10"/>
          <p:cNvSpPr/>
          <p:nvPr/>
        </p:nvSpPr>
        <p:spPr bwMode="auto">
          <a:xfrm>
            <a:off x="4891486" y="4111738"/>
            <a:ext cx="1180655" cy="1365423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11"/>
          <p:cNvSpPr/>
          <p:nvPr/>
        </p:nvSpPr>
        <p:spPr bwMode="auto">
          <a:xfrm>
            <a:off x="6119857" y="4111738"/>
            <a:ext cx="1180655" cy="1365423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13"/>
          <p:cNvSpPr>
            <a:spLocks noEditPoints="1"/>
          </p:cNvSpPr>
          <p:nvPr/>
        </p:nvSpPr>
        <p:spPr bwMode="auto">
          <a:xfrm>
            <a:off x="4628361" y="3477450"/>
            <a:ext cx="526251" cy="519707"/>
          </a:xfrm>
          <a:custGeom>
            <a:avLst/>
            <a:gdLst>
              <a:gd name="T0" fmla="*/ 909 w 1006"/>
              <a:gd name="T1" fmla="*/ 858 h 995"/>
              <a:gd name="T2" fmla="*/ 805 w 1006"/>
              <a:gd name="T3" fmla="*/ 858 h 995"/>
              <a:gd name="T4" fmla="*/ 969 w 1006"/>
              <a:gd name="T5" fmla="*/ 97 h 995"/>
              <a:gd name="T6" fmla="*/ 834 w 1006"/>
              <a:gd name="T7" fmla="*/ 0 h 995"/>
              <a:gd name="T8" fmla="*/ 472 w 1006"/>
              <a:gd name="T9" fmla="*/ 323 h 995"/>
              <a:gd name="T10" fmla="*/ 421 w 1006"/>
              <a:gd name="T11" fmla="*/ 397 h 995"/>
              <a:gd name="T12" fmla="*/ 376 w 1006"/>
              <a:gd name="T13" fmla="*/ 419 h 995"/>
              <a:gd name="T14" fmla="*/ 381 w 1006"/>
              <a:gd name="T15" fmla="*/ 556 h 995"/>
              <a:gd name="T16" fmla="*/ 89 w 1006"/>
              <a:gd name="T17" fmla="*/ 810 h 995"/>
              <a:gd name="T18" fmla="*/ 57 w 1006"/>
              <a:gd name="T19" fmla="*/ 995 h 995"/>
              <a:gd name="T20" fmla="*/ 208 w 1006"/>
              <a:gd name="T21" fmla="*/ 844 h 995"/>
              <a:gd name="T22" fmla="*/ 445 w 1006"/>
              <a:gd name="T23" fmla="*/ 621 h 995"/>
              <a:gd name="T24" fmla="*/ 578 w 1006"/>
              <a:gd name="T25" fmla="*/ 621 h 995"/>
              <a:gd name="T26" fmla="*/ 616 w 1006"/>
              <a:gd name="T27" fmla="*/ 537 h 995"/>
              <a:gd name="T28" fmla="*/ 674 w 1006"/>
              <a:gd name="T29" fmla="*/ 525 h 995"/>
              <a:gd name="T30" fmla="*/ 969 w 1006"/>
              <a:gd name="T31" fmla="*/ 97 h 995"/>
              <a:gd name="T32" fmla="*/ 392 w 1006"/>
              <a:gd name="T33" fmla="*/ 325 h 995"/>
              <a:gd name="T34" fmla="*/ 404 w 1006"/>
              <a:gd name="T35" fmla="*/ 312 h 995"/>
              <a:gd name="T36" fmla="*/ 436 w 1006"/>
              <a:gd name="T37" fmla="*/ 281 h 995"/>
              <a:gd name="T38" fmla="*/ 215 w 1006"/>
              <a:gd name="T39" fmla="*/ 1 h 995"/>
              <a:gd name="T40" fmla="*/ 280 w 1006"/>
              <a:gd name="T41" fmla="*/ 160 h 995"/>
              <a:gd name="T42" fmla="*/ 21 w 1006"/>
              <a:gd name="T43" fmla="*/ 195 h 995"/>
              <a:gd name="T44" fmla="*/ 232 w 1006"/>
              <a:gd name="T45" fmla="*/ 447 h 995"/>
              <a:gd name="T46" fmla="*/ 303 w 1006"/>
              <a:gd name="T47" fmla="*/ 433 h 995"/>
              <a:gd name="T48" fmla="*/ 363 w 1006"/>
              <a:gd name="T49" fmla="*/ 354 h 995"/>
              <a:gd name="T50" fmla="*/ 672 w 1006"/>
              <a:gd name="T51" fmla="*/ 606 h 995"/>
              <a:gd name="T52" fmla="*/ 617 w 1006"/>
              <a:gd name="T53" fmla="*/ 660 h 995"/>
              <a:gd name="T54" fmla="*/ 741 w 1006"/>
              <a:gd name="T55" fmla="*/ 871 h 995"/>
              <a:gd name="T56" fmla="*/ 869 w 1006"/>
              <a:gd name="T57" fmla="*/ 995 h 995"/>
              <a:gd name="T58" fmla="*/ 980 w 1006"/>
              <a:gd name="T59" fmla="*/ 825 h 995"/>
              <a:gd name="T60" fmla="*/ 702 w 1006"/>
              <a:gd name="T61" fmla="*/ 576 h 995"/>
              <a:gd name="T62" fmla="*/ 658 w 1006"/>
              <a:gd name="T63" fmla="*/ 579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06" h="995">
                <a:moveTo>
                  <a:pt x="857" y="806"/>
                </a:moveTo>
                <a:cubicBezTo>
                  <a:pt x="886" y="806"/>
                  <a:pt x="909" y="829"/>
                  <a:pt x="909" y="858"/>
                </a:cubicBezTo>
                <a:cubicBezTo>
                  <a:pt x="909" y="887"/>
                  <a:pt x="886" y="910"/>
                  <a:pt x="857" y="910"/>
                </a:cubicBezTo>
                <a:cubicBezTo>
                  <a:pt x="828" y="910"/>
                  <a:pt x="805" y="887"/>
                  <a:pt x="805" y="858"/>
                </a:cubicBezTo>
                <a:cubicBezTo>
                  <a:pt x="805" y="829"/>
                  <a:pt x="828" y="806"/>
                  <a:pt x="857" y="806"/>
                </a:cubicBezTo>
                <a:close/>
                <a:moveTo>
                  <a:pt x="969" y="97"/>
                </a:moveTo>
                <a:lnTo>
                  <a:pt x="900" y="28"/>
                </a:lnTo>
                <a:cubicBezTo>
                  <a:pt x="882" y="9"/>
                  <a:pt x="858" y="0"/>
                  <a:pt x="834" y="0"/>
                </a:cubicBezTo>
                <a:cubicBezTo>
                  <a:pt x="810" y="0"/>
                  <a:pt x="786" y="9"/>
                  <a:pt x="767" y="28"/>
                </a:cubicBezTo>
                <a:lnTo>
                  <a:pt x="472" y="323"/>
                </a:lnTo>
                <a:cubicBezTo>
                  <a:pt x="481" y="340"/>
                  <a:pt x="475" y="367"/>
                  <a:pt x="460" y="381"/>
                </a:cubicBezTo>
                <a:cubicBezTo>
                  <a:pt x="451" y="391"/>
                  <a:pt x="435" y="397"/>
                  <a:pt x="421" y="397"/>
                </a:cubicBezTo>
                <a:cubicBezTo>
                  <a:pt x="414" y="397"/>
                  <a:pt x="408" y="396"/>
                  <a:pt x="402" y="393"/>
                </a:cubicBezTo>
                <a:lnTo>
                  <a:pt x="376" y="419"/>
                </a:lnTo>
                <a:cubicBezTo>
                  <a:pt x="340" y="455"/>
                  <a:pt x="340" y="515"/>
                  <a:pt x="376" y="552"/>
                </a:cubicBezTo>
                <a:lnTo>
                  <a:pt x="381" y="556"/>
                </a:lnTo>
                <a:lnTo>
                  <a:pt x="151" y="787"/>
                </a:lnTo>
                <a:lnTo>
                  <a:pt x="89" y="810"/>
                </a:lnTo>
                <a:lnTo>
                  <a:pt x="0" y="938"/>
                </a:lnTo>
                <a:lnTo>
                  <a:pt x="57" y="995"/>
                </a:lnTo>
                <a:lnTo>
                  <a:pt x="185" y="906"/>
                </a:lnTo>
                <a:lnTo>
                  <a:pt x="208" y="844"/>
                </a:lnTo>
                <a:lnTo>
                  <a:pt x="439" y="614"/>
                </a:lnTo>
                <a:lnTo>
                  <a:pt x="445" y="621"/>
                </a:lnTo>
                <a:cubicBezTo>
                  <a:pt x="464" y="639"/>
                  <a:pt x="488" y="648"/>
                  <a:pt x="512" y="648"/>
                </a:cubicBezTo>
                <a:cubicBezTo>
                  <a:pt x="536" y="648"/>
                  <a:pt x="560" y="639"/>
                  <a:pt x="578" y="621"/>
                </a:cubicBezTo>
                <a:lnTo>
                  <a:pt x="604" y="595"/>
                </a:lnTo>
                <a:cubicBezTo>
                  <a:pt x="596" y="577"/>
                  <a:pt x="602" y="551"/>
                  <a:pt x="616" y="537"/>
                </a:cubicBezTo>
                <a:cubicBezTo>
                  <a:pt x="626" y="527"/>
                  <a:pt x="642" y="521"/>
                  <a:pt x="656" y="521"/>
                </a:cubicBezTo>
                <a:cubicBezTo>
                  <a:pt x="662" y="521"/>
                  <a:pt x="669" y="522"/>
                  <a:pt x="674" y="525"/>
                </a:cubicBezTo>
                <a:lnTo>
                  <a:pt x="969" y="230"/>
                </a:lnTo>
                <a:cubicBezTo>
                  <a:pt x="1006" y="193"/>
                  <a:pt x="1006" y="133"/>
                  <a:pt x="969" y="97"/>
                </a:cubicBezTo>
                <a:close/>
                <a:moveTo>
                  <a:pt x="363" y="354"/>
                </a:moveTo>
                <a:lnTo>
                  <a:pt x="392" y="325"/>
                </a:lnTo>
                <a:lnTo>
                  <a:pt x="418" y="338"/>
                </a:lnTo>
                <a:lnTo>
                  <a:pt x="404" y="312"/>
                </a:lnTo>
                <a:lnTo>
                  <a:pt x="433" y="284"/>
                </a:lnTo>
                <a:lnTo>
                  <a:pt x="436" y="281"/>
                </a:lnTo>
                <a:cubicBezTo>
                  <a:pt x="442" y="264"/>
                  <a:pt x="446" y="248"/>
                  <a:pt x="446" y="233"/>
                </a:cubicBezTo>
                <a:cubicBezTo>
                  <a:pt x="446" y="115"/>
                  <a:pt x="333" y="0"/>
                  <a:pt x="215" y="1"/>
                </a:cubicBezTo>
                <a:cubicBezTo>
                  <a:pt x="214" y="1"/>
                  <a:pt x="201" y="15"/>
                  <a:pt x="193" y="22"/>
                </a:cubicBezTo>
                <a:cubicBezTo>
                  <a:pt x="288" y="117"/>
                  <a:pt x="280" y="102"/>
                  <a:pt x="280" y="160"/>
                </a:cubicBezTo>
                <a:cubicBezTo>
                  <a:pt x="280" y="207"/>
                  <a:pt x="205" y="282"/>
                  <a:pt x="159" y="282"/>
                </a:cubicBezTo>
                <a:cubicBezTo>
                  <a:pt x="99" y="282"/>
                  <a:pt x="118" y="291"/>
                  <a:pt x="21" y="195"/>
                </a:cubicBezTo>
                <a:cubicBezTo>
                  <a:pt x="14" y="202"/>
                  <a:pt x="0" y="215"/>
                  <a:pt x="0" y="216"/>
                </a:cubicBezTo>
                <a:cubicBezTo>
                  <a:pt x="2" y="334"/>
                  <a:pt x="113" y="447"/>
                  <a:pt x="232" y="447"/>
                </a:cubicBezTo>
                <a:cubicBezTo>
                  <a:pt x="253" y="447"/>
                  <a:pt x="276" y="440"/>
                  <a:pt x="299" y="429"/>
                </a:cubicBezTo>
                <a:lnTo>
                  <a:pt x="303" y="433"/>
                </a:lnTo>
                <a:cubicBezTo>
                  <a:pt x="310" y="414"/>
                  <a:pt x="322" y="395"/>
                  <a:pt x="337" y="380"/>
                </a:cubicBezTo>
                <a:lnTo>
                  <a:pt x="363" y="354"/>
                </a:lnTo>
                <a:close/>
                <a:moveTo>
                  <a:pt x="658" y="579"/>
                </a:moveTo>
                <a:lnTo>
                  <a:pt x="672" y="606"/>
                </a:lnTo>
                <a:lnTo>
                  <a:pt x="644" y="634"/>
                </a:lnTo>
                <a:lnTo>
                  <a:pt x="617" y="660"/>
                </a:lnTo>
                <a:cubicBezTo>
                  <a:pt x="602" y="675"/>
                  <a:pt x="584" y="687"/>
                  <a:pt x="564" y="694"/>
                </a:cubicBezTo>
                <a:lnTo>
                  <a:pt x="741" y="871"/>
                </a:lnTo>
                <a:lnTo>
                  <a:pt x="824" y="983"/>
                </a:lnTo>
                <a:lnTo>
                  <a:pt x="869" y="995"/>
                </a:lnTo>
                <a:lnTo>
                  <a:pt x="992" y="871"/>
                </a:lnTo>
                <a:lnTo>
                  <a:pt x="980" y="825"/>
                </a:lnTo>
                <a:lnTo>
                  <a:pt x="869" y="743"/>
                </a:lnTo>
                <a:lnTo>
                  <a:pt x="702" y="576"/>
                </a:lnTo>
                <a:lnTo>
                  <a:pt x="685" y="592"/>
                </a:lnTo>
                <a:lnTo>
                  <a:pt x="658" y="5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2" name="Freeform 14"/>
          <p:cNvSpPr>
            <a:spLocks noEditPoints="1"/>
          </p:cNvSpPr>
          <p:nvPr/>
        </p:nvSpPr>
        <p:spPr bwMode="auto">
          <a:xfrm>
            <a:off x="5311395" y="2357559"/>
            <a:ext cx="377646" cy="515614"/>
          </a:xfrm>
          <a:custGeom>
            <a:avLst/>
            <a:gdLst>
              <a:gd name="T0" fmla="*/ 95 w 723"/>
              <a:gd name="T1" fmla="*/ 160 h 986"/>
              <a:gd name="T2" fmla="*/ 80 w 723"/>
              <a:gd name="T3" fmla="*/ 986 h 986"/>
              <a:gd name="T4" fmla="*/ 723 w 723"/>
              <a:gd name="T5" fmla="*/ 242 h 986"/>
              <a:gd name="T6" fmla="*/ 668 w 723"/>
              <a:gd name="T7" fmla="*/ 260 h 986"/>
              <a:gd name="T8" fmla="*/ 83 w 723"/>
              <a:gd name="T9" fmla="*/ 929 h 986"/>
              <a:gd name="T10" fmla="*/ 313 w 723"/>
              <a:gd name="T11" fmla="*/ 105 h 986"/>
              <a:gd name="T12" fmla="*/ 410 w 723"/>
              <a:gd name="T13" fmla="*/ 105 h 986"/>
              <a:gd name="T14" fmla="*/ 360 w 723"/>
              <a:gd name="T15" fmla="*/ 157 h 986"/>
              <a:gd name="T16" fmla="*/ 253 w 723"/>
              <a:gd name="T17" fmla="*/ 107 h 986"/>
              <a:gd name="T18" fmla="*/ 133 w 723"/>
              <a:gd name="T19" fmla="*/ 250 h 986"/>
              <a:gd name="T20" fmla="*/ 590 w 723"/>
              <a:gd name="T21" fmla="*/ 250 h 986"/>
              <a:gd name="T22" fmla="*/ 470 w 723"/>
              <a:gd name="T23" fmla="*/ 107 h 986"/>
              <a:gd name="T24" fmla="*/ 253 w 723"/>
              <a:gd name="T25" fmla="*/ 107 h 986"/>
              <a:gd name="T26" fmla="*/ 255 w 723"/>
              <a:gd name="T27" fmla="*/ 749 h 986"/>
              <a:gd name="T28" fmla="*/ 175 w 723"/>
              <a:gd name="T29" fmla="*/ 771 h 986"/>
              <a:gd name="T30" fmla="*/ 158 w 723"/>
              <a:gd name="T31" fmla="*/ 789 h 986"/>
              <a:gd name="T32" fmla="*/ 255 w 723"/>
              <a:gd name="T33" fmla="*/ 796 h 986"/>
              <a:gd name="T34" fmla="*/ 153 w 723"/>
              <a:gd name="T35" fmla="*/ 846 h 986"/>
              <a:gd name="T36" fmla="*/ 280 w 723"/>
              <a:gd name="T37" fmla="*/ 784 h 986"/>
              <a:gd name="T38" fmla="*/ 280 w 723"/>
              <a:gd name="T39" fmla="*/ 744 h 986"/>
              <a:gd name="T40" fmla="*/ 128 w 723"/>
              <a:gd name="T41" fmla="*/ 751 h 986"/>
              <a:gd name="T42" fmla="*/ 248 w 723"/>
              <a:gd name="T43" fmla="*/ 879 h 986"/>
              <a:gd name="T44" fmla="*/ 248 w 723"/>
              <a:gd name="T45" fmla="*/ 387 h 986"/>
              <a:gd name="T46" fmla="*/ 175 w 723"/>
              <a:gd name="T47" fmla="*/ 409 h 986"/>
              <a:gd name="T48" fmla="*/ 200 w 723"/>
              <a:gd name="T49" fmla="*/ 474 h 986"/>
              <a:gd name="T50" fmla="*/ 153 w 723"/>
              <a:gd name="T51" fmla="*/ 492 h 986"/>
              <a:gd name="T52" fmla="*/ 248 w 723"/>
              <a:gd name="T53" fmla="*/ 362 h 986"/>
              <a:gd name="T54" fmla="*/ 128 w 723"/>
              <a:gd name="T55" fmla="*/ 489 h 986"/>
              <a:gd name="T56" fmla="*/ 279 w 723"/>
              <a:gd name="T57" fmla="*/ 416 h 986"/>
              <a:gd name="T58" fmla="*/ 278 w 723"/>
              <a:gd name="T59" fmla="*/ 382 h 986"/>
              <a:gd name="T60" fmla="*/ 255 w 723"/>
              <a:gd name="T61" fmla="*/ 582 h 986"/>
              <a:gd name="T62" fmla="*/ 158 w 723"/>
              <a:gd name="T63" fmla="*/ 607 h 986"/>
              <a:gd name="T64" fmla="*/ 255 w 723"/>
              <a:gd name="T65" fmla="*/ 672 h 986"/>
              <a:gd name="T66" fmla="*/ 280 w 723"/>
              <a:gd name="T67" fmla="*/ 563 h 986"/>
              <a:gd name="T68" fmla="*/ 128 w 723"/>
              <a:gd name="T69" fmla="*/ 569 h 986"/>
              <a:gd name="T70" fmla="*/ 255 w 723"/>
              <a:gd name="T71" fmla="*/ 696 h 986"/>
              <a:gd name="T72" fmla="*/ 334 w 723"/>
              <a:gd name="T73" fmla="*/ 538 h 986"/>
              <a:gd name="T74" fmla="*/ 378 w 723"/>
              <a:gd name="T75" fmla="*/ 836 h 986"/>
              <a:gd name="T76" fmla="*/ 580 w 723"/>
              <a:gd name="T77" fmla="*/ 774 h 986"/>
              <a:gd name="T78" fmla="*/ 370 w 723"/>
              <a:gd name="T79" fmla="*/ 829 h 986"/>
              <a:gd name="T80" fmla="*/ 580 w 723"/>
              <a:gd name="T81" fmla="*/ 587 h 986"/>
              <a:gd name="T82" fmla="*/ 370 w 723"/>
              <a:gd name="T83" fmla="*/ 474 h 986"/>
              <a:gd name="T84" fmla="*/ 370 w 723"/>
              <a:gd name="T85" fmla="*/ 407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3" h="986">
                <a:moveTo>
                  <a:pt x="55" y="260"/>
                </a:moveTo>
                <a:cubicBezTo>
                  <a:pt x="55" y="232"/>
                  <a:pt x="68" y="218"/>
                  <a:pt x="95" y="217"/>
                </a:cubicBezTo>
                <a:lnTo>
                  <a:pt x="95" y="160"/>
                </a:lnTo>
                <a:cubicBezTo>
                  <a:pt x="45" y="161"/>
                  <a:pt x="0" y="193"/>
                  <a:pt x="0" y="242"/>
                </a:cubicBezTo>
                <a:lnTo>
                  <a:pt x="0" y="906"/>
                </a:lnTo>
                <a:cubicBezTo>
                  <a:pt x="0" y="947"/>
                  <a:pt x="40" y="986"/>
                  <a:pt x="80" y="986"/>
                </a:cubicBezTo>
                <a:lnTo>
                  <a:pt x="643" y="986"/>
                </a:lnTo>
                <a:cubicBezTo>
                  <a:pt x="683" y="986"/>
                  <a:pt x="723" y="947"/>
                  <a:pt x="723" y="906"/>
                </a:cubicBezTo>
                <a:lnTo>
                  <a:pt x="723" y="242"/>
                </a:lnTo>
                <a:cubicBezTo>
                  <a:pt x="723" y="193"/>
                  <a:pt x="678" y="161"/>
                  <a:pt x="628" y="160"/>
                </a:cubicBezTo>
                <a:lnTo>
                  <a:pt x="628" y="217"/>
                </a:lnTo>
                <a:cubicBezTo>
                  <a:pt x="655" y="218"/>
                  <a:pt x="668" y="232"/>
                  <a:pt x="668" y="260"/>
                </a:cubicBezTo>
                <a:lnTo>
                  <a:pt x="668" y="889"/>
                </a:lnTo>
                <a:cubicBezTo>
                  <a:pt x="668" y="908"/>
                  <a:pt x="659" y="929"/>
                  <a:pt x="640" y="929"/>
                </a:cubicBezTo>
                <a:lnTo>
                  <a:pt x="83" y="929"/>
                </a:lnTo>
                <a:cubicBezTo>
                  <a:pt x="61" y="929"/>
                  <a:pt x="55" y="906"/>
                  <a:pt x="55" y="884"/>
                </a:cubicBezTo>
                <a:lnTo>
                  <a:pt x="55" y="260"/>
                </a:lnTo>
                <a:close/>
                <a:moveTo>
                  <a:pt x="313" y="105"/>
                </a:moveTo>
                <a:cubicBezTo>
                  <a:pt x="313" y="82"/>
                  <a:pt x="335" y="60"/>
                  <a:pt x="358" y="60"/>
                </a:cubicBezTo>
                <a:lnTo>
                  <a:pt x="365" y="60"/>
                </a:lnTo>
                <a:cubicBezTo>
                  <a:pt x="388" y="60"/>
                  <a:pt x="410" y="82"/>
                  <a:pt x="410" y="105"/>
                </a:cubicBezTo>
                <a:lnTo>
                  <a:pt x="410" y="110"/>
                </a:lnTo>
                <a:cubicBezTo>
                  <a:pt x="410" y="135"/>
                  <a:pt x="388" y="157"/>
                  <a:pt x="363" y="157"/>
                </a:cubicBezTo>
                <a:lnTo>
                  <a:pt x="360" y="157"/>
                </a:lnTo>
                <a:cubicBezTo>
                  <a:pt x="335" y="157"/>
                  <a:pt x="313" y="135"/>
                  <a:pt x="313" y="110"/>
                </a:cubicBezTo>
                <a:lnTo>
                  <a:pt x="313" y="105"/>
                </a:lnTo>
                <a:close/>
                <a:moveTo>
                  <a:pt x="253" y="107"/>
                </a:moveTo>
                <a:lnTo>
                  <a:pt x="173" y="107"/>
                </a:lnTo>
                <a:cubicBezTo>
                  <a:pt x="145" y="107"/>
                  <a:pt x="133" y="120"/>
                  <a:pt x="133" y="147"/>
                </a:cubicBezTo>
                <a:lnTo>
                  <a:pt x="133" y="250"/>
                </a:lnTo>
                <a:cubicBezTo>
                  <a:pt x="133" y="267"/>
                  <a:pt x="144" y="285"/>
                  <a:pt x="160" y="285"/>
                </a:cubicBezTo>
                <a:lnTo>
                  <a:pt x="563" y="285"/>
                </a:lnTo>
                <a:cubicBezTo>
                  <a:pt x="579" y="285"/>
                  <a:pt x="590" y="267"/>
                  <a:pt x="590" y="250"/>
                </a:cubicBezTo>
                <a:lnTo>
                  <a:pt x="590" y="147"/>
                </a:lnTo>
                <a:cubicBezTo>
                  <a:pt x="590" y="120"/>
                  <a:pt x="578" y="107"/>
                  <a:pt x="550" y="107"/>
                </a:cubicBezTo>
                <a:lnTo>
                  <a:pt x="470" y="107"/>
                </a:lnTo>
                <a:cubicBezTo>
                  <a:pt x="470" y="52"/>
                  <a:pt x="423" y="0"/>
                  <a:pt x="370" y="0"/>
                </a:cubicBezTo>
                <a:lnTo>
                  <a:pt x="353" y="0"/>
                </a:lnTo>
                <a:cubicBezTo>
                  <a:pt x="300" y="0"/>
                  <a:pt x="253" y="52"/>
                  <a:pt x="253" y="107"/>
                </a:cubicBezTo>
                <a:close/>
                <a:moveTo>
                  <a:pt x="153" y="756"/>
                </a:moveTo>
                <a:cubicBezTo>
                  <a:pt x="153" y="751"/>
                  <a:pt x="154" y="749"/>
                  <a:pt x="160" y="749"/>
                </a:cubicBezTo>
                <a:lnTo>
                  <a:pt x="255" y="749"/>
                </a:lnTo>
                <a:lnTo>
                  <a:pt x="255" y="756"/>
                </a:lnTo>
                <a:cubicBezTo>
                  <a:pt x="255" y="764"/>
                  <a:pt x="216" y="787"/>
                  <a:pt x="208" y="791"/>
                </a:cubicBezTo>
                <a:cubicBezTo>
                  <a:pt x="201" y="786"/>
                  <a:pt x="186" y="771"/>
                  <a:pt x="175" y="771"/>
                </a:cubicBezTo>
                <a:lnTo>
                  <a:pt x="173" y="771"/>
                </a:lnTo>
                <a:cubicBezTo>
                  <a:pt x="167" y="771"/>
                  <a:pt x="158" y="780"/>
                  <a:pt x="158" y="786"/>
                </a:cubicBezTo>
                <a:lnTo>
                  <a:pt x="158" y="789"/>
                </a:lnTo>
                <a:cubicBezTo>
                  <a:pt x="158" y="795"/>
                  <a:pt x="193" y="834"/>
                  <a:pt x="200" y="834"/>
                </a:cubicBezTo>
                <a:lnTo>
                  <a:pt x="203" y="834"/>
                </a:lnTo>
                <a:cubicBezTo>
                  <a:pt x="208" y="834"/>
                  <a:pt x="247" y="802"/>
                  <a:pt x="255" y="796"/>
                </a:cubicBezTo>
                <a:cubicBezTo>
                  <a:pt x="255" y="810"/>
                  <a:pt x="261" y="854"/>
                  <a:pt x="248" y="854"/>
                </a:cubicBezTo>
                <a:lnTo>
                  <a:pt x="160" y="854"/>
                </a:lnTo>
                <a:cubicBezTo>
                  <a:pt x="154" y="854"/>
                  <a:pt x="153" y="852"/>
                  <a:pt x="153" y="846"/>
                </a:cubicBezTo>
                <a:lnTo>
                  <a:pt x="153" y="756"/>
                </a:lnTo>
                <a:close/>
                <a:moveTo>
                  <a:pt x="248" y="879"/>
                </a:moveTo>
                <a:cubicBezTo>
                  <a:pt x="295" y="879"/>
                  <a:pt x="277" y="827"/>
                  <a:pt x="280" y="784"/>
                </a:cubicBezTo>
                <a:cubicBezTo>
                  <a:pt x="282" y="762"/>
                  <a:pt x="337" y="742"/>
                  <a:pt x="343" y="721"/>
                </a:cubicBezTo>
                <a:lnTo>
                  <a:pt x="335" y="721"/>
                </a:lnTo>
                <a:cubicBezTo>
                  <a:pt x="318" y="721"/>
                  <a:pt x="293" y="737"/>
                  <a:pt x="280" y="744"/>
                </a:cubicBezTo>
                <a:cubicBezTo>
                  <a:pt x="274" y="735"/>
                  <a:pt x="268" y="724"/>
                  <a:pt x="253" y="724"/>
                </a:cubicBezTo>
                <a:lnTo>
                  <a:pt x="155" y="724"/>
                </a:lnTo>
                <a:cubicBezTo>
                  <a:pt x="141" y="724"/>
                  <a:pt x="128" y="737"/>
                  <a:pt x="128" y="751"/>
                </a:cubicBezTo>
                <a:lnTo>
                  <a:pt x="128" y="851"/>
                </a:lnTo>
                <a:cubicBezTo>
                  <a:pt x="128" y="868"/>
                  <a:pt x="143" y="879"/>
                  <a:pt x="160" y="879"/>
                </a:cubicBezTo>
                <a:lnTo>
                  <a:pt x="248" y="879"/>
                </a:lnTo>
                <a:close/>
                <a:moveTo>
                  <a:pt x="153" y="394"/>
                </a:moveTo>
                <a:cubicBezTo>
                  <a:pt x="153" y="389"/>
                  <a:pt x="154" y="387"/>
                  <a:pt x="160" y="387"/>
                </a:cubicBezTo>
                <a:lnTo>
                  <a:pt x="248" y="387"/>
                </a:lnTo>
                <a:cubicBezTo>
                  <a:pt x="253" y="387"/>
                  <a:pt x="255" y="389"/>
                  <a:pt x="255" y="394"/>
                </a:cubicBezTo>
                <a:cubicBezTo>
                  <a:pt x="255" y="401"/>
                  <a:pt x="213" y="429"/>
                  <a:pt x="208" y="429"/>
                </a:cubicBezTo>
                <a:cubicBezTo>
                  <a:pt x="203" y="429"/>
                  <a:pt x="190" y="409"/>
                  <a:pt x="175" y="409"/>
                </a:cubicBezTo>
                <a:cubicBezTo>
                  <a:pt x="168" y="409"/>
                  <a:pt x="158" y="417"/>
                  <a:pt x="158" y="424"/>
                </a:cubicBezTo>
                <a:lnTo>
                  <a:pt x="158" y="427"/>
                </a:lnTo>
                <a:cubicBezTo>
                  <a:pt x="158" y="437"/>
                  <a:pt x="192" y="470"/>
                  <a:pt x="200" y="474"/>
                </a:cubicBezTo>
                <a:lnTo>
                  <a:pt x="255" y="434"/>
                </a:lnTo>
                <a:lnTo>
                  <a:pt x="255" y="492"/>
                </a:lnTo>
                <a:lnTo>
                  <a:pt x="153" y="492"/>
                </a:lnTo>
                <a:lnTo>
                  <a:pt x="153" y="394"/>
                </a:lnTo>
                <a:close/>
                <a:moveTo>
                  <a:pt x="278" y="382"/>
                </a:moveTo>
                <a:cubicBezTo>
                  <a:pt x="275" y="369"/>
                  <a:pt x="264" y="362"/>
                  <a:pt x="248" y="362"/>
                </a:cubicBezTo>
                <a:lnTo>
                  <a:pt x="160" y="362"/>
                </a:lnTo>
                <a:cubicBezTo>
                  <a:pt x="143" y="362"/>
                  <a:pt x="128" y="373"/>
                  <a:pt x="128" y="390"/>
                </a:cubicBezTo>
                <a:lnTo>
                  <a:pt x="128" y="489"/>
                </a:lnTo>
                <a:cubicBezTo>
                  <a:pt x="128" y="504"/>
                  <a:pt x="141" y="517"/>
                  <a:pt x="155" y="517"/>
                </a:cubicBezTo>
                <a:lnTo>
                  <a:pt x="253" y="517"/>
                </a:lnTo>
                <a:cubicBezTo>
                  <a:pt x="292" y="517"/>
                  <a:pt x="280" y="455"/>
                  <a:pt x="279" y="416"/>
                </a:cubicBezTo>
                <a:lnTo>
                  <a:pt x="343" y="362"/>
                </a:lnTo>
                <a:cubicBezTo>
                  <a:pt x="343" y="362"/>
                  <a:pt x="338" y="360"/>
                  <a:pt x="338" y="360"/>
                </a:cubicBezTo>
                <a:cubicBezTo>
                  <a:pt x="313" y="360"/>
                  <a:pt x="293" y="381"/>
                  <a:pt x="278" y="382"/>
                </a:cubicBezTo>
                <a:close/>
                <a:moveTo>
                  <a:pt x="153" y="569"/>
                </a:moveTo>
                <a:lnTo>
                  <a:pt x="255" y="569"/>
                </a:lnTo>
                <a:lnTo>
                  <a:pt x="255" y="582"/>
                </a:lnTo>
                <a:lnTo>
                  <a:pt x="208" y="612"/>
                </a:lnTo>
                <a:lnTo>
                  <a:pt x="176" y="588"/>
                </a:lnTo>
                <a:cubicBezTo>
                  <a:pt x="168" y="593"/>
                  <a:pt x="158" y="595"/>
                  <a:pt x="158" y="607"/>
                </a:cubicBezTo>
                <a:cubicBezTo>
                  <a:pt x="158" y="614"/>
                  <a:pt x="193" y="654"/>
                  <a:pt x="200" y="654"/>
                </a:cubicBezTo>
                <a:cubicBezTo>
                  <a:pt x="212" y="654"/>
                  <a:pt x="242" y="620"/>
                  <a:pt x="255" y="617"/>
                </a:cubicBezTo>
                <a:lnTo>
                  <a:pt x="255" y="672"/>
                </a:lnTo>
                <a:lnTo>
                  <a:pt x="153" y="672"/>
                </a:lnTo>
                <a:lnTo>
                  <a:pt x="153" y="569"/>
                </a:lnTo>
                <a:close/>
                <a:moveTo>
                  <a:pt x="280" y="563"/>
                </a:moveTo>
                <a:cubicBezTo>
                  <a:pt x="275" y="555"/>
                  <a:pt x="269" y="544"/>
                  <a:pt x="255" y="544"/>
                </a:cubicBezTo>
                <a:lnTo>
                  <a:pt x="153" y="544"/>
                </a:lnTo>
                <a:cubicBezTo>
                  <a:pt x="140" y="544"/>
                  <a:pt x="128" y="557"/>
                  <a:pt x="128" y="569"/>
                </a:cubicBezTo>
                <a:lnTo>
                  <a:pt x="128" y="672"/>
                </a:lnTo>
                <a:cubicBezTo>
                  <a:pt x="128" y="684"/>
                  <a:pt x="140" y="696"/>
                  <a:pt x="153" y="696"/>
                </a:cubicBezTo>
                <a:lnTo>
                  <a:pt x="255" y="696"/>
                </a:lnTo>
                <a:cubicBezTo>
                  <a:pt x="291" y="696"/>
                  <a:pt x="280" y="632"/>
                  <a:pt x="279" y="596"/>
                </a:cubicBezTo>
                <a:lnTo>
                  <a:pt x="343" y="542"/>
                </a:lnTo>
                <a:lnTo>
                  <a:pt x="334" y="538"/>
                </a:lnTo>
                <a:lnTo>
                  <a:pt x="280" y="563"/>
                </a:lnTo>
                <a:close/>
                <a:moveTo>
                  <a:pt x="370" y="829"/>
                </a:moveTo>
                <a:cubicBezTo>
                  <a:pt x="370" y="834"/>
                  <a:pt x="372" y="836"/>
                  <a:pt x="378" y="836"/>
                </a:cubicBezTo>
                <a:lnTo>
                  <a:pt x="573" y="836"/>
                </a:lnTo>
                <a:cubicBezTo>
                  <a:pt x="579" y="836"/>
                  <a:pt x="580" y="834"/>
                  <a:pt x="580" y="829"/>
                </a:cubicBezTo>
                <a:lnTo>
                  <a:pt x="580" y="774"/>
                </a:lnTo>
                <a:cubicBezTo>
                  <a:pt x="580" y="768"/>
                  <a:pt x="579" y="766"/>
                  <a:pt x="573" y="766"/>
                </a:cubicBezTo>
                <a:lnTo>
                  <a:pt x="370" y="766"/>
                </a:lnTo>
                <a:lnTo>
                  <a:pt x="370" y="829"/>
                </a:lnTo>
                <a:close/>
                <a:moveTo>
                  <a:pt x="370" y="654"/>
                </a:moveTo>
                <a:lnTo>
                  <a:pt x="580" y="654"/>
                </a:lnTo>
                <a:lnTo>
                  <a:pt x="580" y="587"/>
                </a:lnTo>
                <a:lnTo>
                  <a:pt x="370" y="587"/>
                </a:lnTo>
                <a:lnTo>
                  <a:pt x="370" y="654"/>
                </a:lnTo>
                <a:close/>
                <a:moveTo>
                  <a:pt x="370" y="474"/>
                </a:moveTo>
                <a:lnTo>
                  <a:pt x="523" y="474"/>
                </a:lnTo>
                <a:lnTo>
                  <a:pt x="523" y="407"/>
                </a:lnTo>
                <a:lnTo>
                  <a:pt x="370" y="407"/>
                </a:lnTo>
                <a:lnTo>
                  <a:pt x="370" y="47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3" name="Freeform 15"/>
          <p:cNvSpPr>
            <a:spLocks noEditPoints="1"/>
          </p:cNvSpPr>
          <p:nvPr/>
        </p:nvSpPr>
        <p:spPr bwMode="auto">
          <a:xfrm>
            <a:off x="6411612" y="2414849"/>
            <a:ext cx="599870" cy="514251"/>
          </a:xfrm>
          <a:custGeom>
            <a:avLst/>
            <a:gdLst>
              <a:gd name="T0" fmla="*/ 737 w 1149"/>
              <a:gd name="T1" fmla="*/ 427 h 983"/>
              <a:gd name="T2" fmla="*/ 640 w 1149"/>
              <a:gd name="T3" fmla="*/ 427 h 983"/>
              <a:gd name="T4" fmla="*/ 616 w 1149"/>
              <a:gd name="T5" fmla="*/ 502 h 983"/>
              <a:gd name="T6" fmla="*/ 640 w 1149"/>
              <a:gd name="T7" fmla="*/ 810 h 983"/>
              <a:gd name="T8" fmla="*/ 575 w 1149"/>
              <a:gd name="T9" fmla="*/ 921 h 983"/>
              <a:gd name="T10" fmla="*/ 514 w 1149"/>
              <a:gd name="T11" fmla="*/ 810 h 983"/>
              <a:gd name="T12" fmla="*/ 549 w 1149"/>
              <a:gd name="T13" fmla="*/ 503 h 983"/>
              <a:gd name="T14" fmla="*/ 524 w 1149"/>
              <a:gd name="T15" fmla="*/ 427 h 983"/>
              <a:gd name="T16" fmla="*/ 417 w 1149"/>
              <a:gd name="T17" fmla="*/ 427 h 983"/>
              <a:gd name="T18" fmla="*/ 417 w 1149"/>
              <a:gd name="T19" fmla="*/ 427 h 983"/>
              <a:gd name="T20" fmla="*/ 241 w 1149"/>
              <a:gd name="T21" fmla="*/ 612 h 983"/>
              <a:gd name="T22" fmla="*/ 266 w 1149"/>
              <a:gd name="T23" fmla="*/ 801 h 983"/>
              <a:gd name="T24" fmla="*/ 443 w 1149"/>
              <a:gd name="T25" fmla="*/ 983 h 983"/>
              <a:gd name="T26" fmla="*/ 711 w 1149"/>
              <a:gd name="T27" fmla="*/ 983 h 983"/>
              <a:gd name="T28" fmla="*/ 888 w 1149"/>
              <a:gd name="T29" fmla="*/ 799 h 983"/>
              <a:gd name="T30" fmla="*/ 913 w 1149"/>
              <a:gd name="T31" fmla="*/ 609 h 983"/>
              <a:gd name="T32" fmla="*/ 737 w 1149"/>
              <a:gd name="T33" fmla="*/ 427 h 983"/>
              <a:gd name="T34" fmla="*/ 218 w 1149"/>
              <a:gd name="T35" fmla="*/ 308 h 983"/>
              <a:gd name="T36" fmla="*/ 330 w 1149"/>
              <a:gd name="T37" fmla="*/ 196 h 983"/>
              <a:gd name="T38" fmla="*/ 218 w 1149"/>
              <a:gd name="T39" fmla="*/ 83 h 983"/>
              <a:gd name="T40" fmla="*/ 105 w 1149"/>
              <a:gd name="T41" fmla="*/ 196 h 983"/>
              <a:gd name="T42" fmla="*/ 218 w 1149"/>
              <a:gd name="T43" fmla="*/ 308 h 983"/>
              <a:gd name="T44" fmla="*/ 318 w 1149"/>
              <a:gd name="T45" fmla="*/ 344 h 983"/>
              <a:gd name="T46" fmla="*/ 118 w 1149"/>
              <a:gd name="T47" fmla="*/ 344 h 983"/>
              <a:gd name="T48" fmla="*/ 118 w 1149"/>
              <a:gd name="T49" fmla="*/ 343 h 983"/>
              <a:gd name="T50" fmla="*/ 7 w 1149"/>
              <a:gd name="T51" fmla="*/ 458 h 983"/>
              <a:gd name="T52" fmla="*/ 23 w 1149"/>
              <a:gd name="T53" fmla="*/ 577 h 983"/>
              <a:gd name="T54" fmla="*/ 134 w 1149"/>
              <a:gd name="T55" fmla="*/ 689 h 983"/>
              <a:gd name="T56" fmla="*/ 191 w 1149"/>
              <a:gd name="T57" fmla="*/ 689 h 983"/>
              <a:gd name="T58" fmla="*/ 180 w 1149"/>
              <a:gd name="T59" fmla="*/ 606 h 983"/>
              <a:gd name="T60" fmla="*/ 180 w 1149"/>
              <a:gd name="T61" fmla="*/ 606 h 983"/>
              <a:gd name="T62" fmla="*/ 180 w 1149"/>
              <a:gd name="T63" fmla="*/ 606 h 983"/>
              <a:gd name="T64" fmla="*/ 231 w 1149"/>
              <a:gd name="T65" fmla="*/ 449 h 983"/>
              <a:gd name="T66" fmla="*/ 308 w 1149"/>
              <a:gd name="T67" fmla="*/ 393 h 983"/>
              <a:gd name="T68" fmla="*/ 387 w 1149"/>
              <a:gd name="T69" fmla="*/ 367 h 983"/>
              <a:gd name="T70" fmla="*/ 318 w 1149"/>
              <a:gd name="T71" fmla="*/ 344 h 983"/>
              <a:gd name="T72" fmla="*/ 931 w 1149"/>
              <a:gd name="T73" fmla="*/ 308 h 983"/>
              <a:gd name="T74" fmla="*/ 1043 w 1149"/>
              <a:gd name="T75" fmla="*/ 196 h 983"/>
              <a:gd name="T76" fmla="*/ 931 w 1149"/>
              <a:gd name="T77" fmla="*/ 83 h 983"/>
              <a:gd name="T78" fmla="*/ 819 w 1149"/>
              <a:gd name="T79" fmla="*/ 196 h 983"/>
              <a:gd name="T80" fmla="*/ 931 w 1149"/>
              <a:gd name="T81" fmla="*/ 308 h 983"/>
              <a:gd name="T82" fmla="*/ 1031 w 1149"/>
              <a:gd name="T83" fmla="*/ 344 h 983"/>
              <a:gd name="T84" fmla="*/ 831 w 1149"/>
              <a:gd name="T85" fmla="*/ 344 h 983"/>
              <a:gd name="T86" fmla="*/ 831 w 1149"/>
              <a:gd name="T87" fmla="*/ 343 h 983"/>
              <a:gd name="T88" fmla="*/ 763 w 1149"/>
              <a:gd name="T89" fmla="*/ 366 h 983"/>
              <a:gd name="T90" fmla="*/ 847 w 1149"/>
              <a:gd name="T91" fmla="*/ 393 h 983"/>
              <a:gd name="T92" fmla="*/ 925 w 1149"/>
              <a:gd name="T93" fmla="*/ 450 h 983"/>
              <a:gd name="T94" fmla="*/ 974 w 1149"/>
              <a:gd name="T95" fmla="*/ 603 h 983"/>
              <a:gd name="T96" fmla="*/ 974 w 1149"/>
              <a:gd name="T97" fmla="*/ 603 h 983"/>
              <a:gd name="T98" fmla="*/ 974 w 1149"/>
              <a:gd name="T99" fmla="*/ 603 h 983"/>
              <a:gd name="T100" fmla="*/ 962 w 1149"/>
              <a:gd name="T101" fmla="*/ 689 h 983"/>
              <a:gd name="T102" fmla="*/ 1015 w 1149"/>
              <a:gd name="T103" fmla="*/ 689 h 983"/>
              <a:gd name="T104" fmla="*/ 1126 w 1149"/>
              <a:gd name="T105" fmla="*/ 575 h 983"/>
              <a:gd name="T106" fmla="*/ 1142 w 1149"/>
              <a:gd name="T107" fmla="*/ 456 h 983"/>
              <a:gd name="T108" fmla="*/ 1031 w 1149"/>
              <a:gd name="T109" fmla="*/ 344 h 983"/>
              <a:gd name="T110" fmla="*/ 756 w 1149"/>
              <a:gd name="T111" fmla="*/ 184 h 983"/>
              <a:gd name="T112" fmla="*/ 577 w 1149"/>
              <a:gd name="T113" fmla="*/ 369 h 983"/>
              <a:gd name="T114" fmla="*/ 398 w 1149"/>
              <a:gd name="T115" fmla="*/ 184 h 983"/>
              <a:gd name="T116" fmla="*/ 577 w 1149"/>
              <a:gd name="T117" fmla="*/ 0 h 983"/>
              <a:gd name="T118" fmla="*/ 756 w 1149"/>
              <a:gd name="T119" fmla="*/ 184 h 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49" h="983">
                <a:moveTo>
                  <a:pt x="737" y="427"/>
                </a:moveTo>
                <a:lnTo>
                  <a:pt x="640" y="427"/>
                </a:lnTo>
                <a:cubicBezTo>
                  <a:pt x="641" y="437"/>
                  <a:pt x="642" y="483"/>
                  <a:pt x="616" y="502"/>
                </a:cubicBezTo>
                <a:cubicBezTo>
                  <a:pt x="616" y="502"/>
                  <a:pt x="658" y="735"/>
                  <a:pt x="640" y="810"/>
                </a:cubicBezTo>
                <a:cubicBezTo>
                  <a:pt x="633" y="842"/>
                  <a:pt x="606" y="921"/>
                  <a:pt x="575" y="921"/>
                </a:cubicBezTo>
                <a:cubicBezTo>
                  <a:pt x="544" y="920"/>
                  <a:pt x="520" y="841"/>
                  <a:pt x="514" y="810"/>
                </a:cubicBezTo>
                <a:cubicBezTo>
                  <a:pt x="499" y="735"/>
                  <a:pt x="549" y="503"/>
                  <a:pt x="549" y="503"/>
                </a:cubicBezTo>
                <a:cubicBezTo>
                  <a:pt x="541" y="500"/>
                  <a:pt x="527" y="486"/>
                  <a:pt x="524" y="427"/>
                </a:cubicBezTo>
                <a:lnTo>
                  <a:pt x="417" y="427"/>
                </a:lnTo>
                <a:lnTo>
                  <a:pt x="417" y="427"/>
                </a:lnTo>
                <a:cubicBezTo>
                  <a:pt x="320" y="427"/>
                  <a:pt x="229" y="510"/>
                  <a:pt x="241" y="612"/>
                </a:cubicBezTo>
                <a:lnTo>
                  <a:pt x="266" y="801"/>
                </a:lnTo>
                <a:cubicBezTo>
                  <a:pt x="286" y="902"/>
                  <a:pt x="345" y="983"/>
                  <a:pt x="443" y="983"/>
                </a:cubicBezTo>
                <a:lnTo>
                  <a:pt x="711" y="983"/>
                </a:lnTo>
                <a:cubicBezTo>
                  <a:pt x="809" y="983"/>
                  <a:pt x="868" y="899"/>
                  <a:pt x="888" y="799"/>
                </a:cubicBezTo>
                <a:lnTo>
                  <a:pt x="913" y="609"/>
                </a:lnTo>
                <a:cubicBezTo>
                  <a:pt x="925" y="510"/>
                  <a:pt x="834" y="427"/>
                  <a:pt x="737" y="427"/>
                </a:cubicBezTo>
                <a:close/>
                <a:moveTo>
                  <a:pt x="218" y="308"/>
                </a:moveTo>
                <a:cubicBezTo>
                  <a:pt x="280" y="308"/>
                  <a:pt x="330" y="258"/>
                  <a:pt x="330" y="196"/>
                </a:cubicBezTo>
                <a:cubicBezTo>
                  <a:pt x="330" y="134"/>
                  <a:pt x="280" y="83"/>
                  <a:pt x="218" y="83"/>
                </a:cubicBezTo>
                <a:cubicBezTo>
                  <a:pt x="156" y="83"/>
                  <a:pt x="105" y="134"/>
                  <a:pt x="105" y="196"/>
                </a:cubicBezTo>
                <a:cubicBezTo>
                  <a:pt x="105" y="258"/>
                  <a:pt x="156" y="308"/>
                  <a:pt x="218" y="308"/>
                </a:cubicBezTo>
                <a:close/>
                <a:moveTo>
                  <a:pt x="318" y="344"/>
                </a:moveTo>
                <a:lnTo>
                  <a:pt x="118" y="344"/>
                </a:lnTo>
                <a:lnTo>
                  <a:pt x="118" y="343"/>
                </a:lnTo>
                <a:cubicBezTo>
                  <a:pt x="57" y="343"/>
                  <a:pt x="0" y="395"/>
                  <a:pt x="7" y="458"/>
                </a:cubicBezTo>
                <a:lnTo>
                  <a:pt x="23" y="577"/>
                </a:lnTo>
                <a:cubicBezTo>
                  <a:pt x="35" y="639"/>
                  <a:pt x="73" y="689"/>
                  <a:pt x="134" y="689"/>
                </a:cubicBezTo>
                <a:lnTo>
                  <a:pt x="191" y="689"/>
                </a:lnTo>
                <a:lnTo>
                  <a:pt x="180" y="606"/>
                </a:lnTo>
                <a:lnTo>
                  <a:pt x="180" y="606"/>
                </a:lnTo>
                <a:lnTo>
                  <a:pt x="180" y="606"/>
                </a:lnTo>
                <a:cubicBezTo>
                  <a:pt x="173" y="549"/>
                  <a:pt x="191" y="493"/>
                  <a:pt x="231" y="449"/>
                </a:cubicBezTo>
                <a:cubicBezTo>
                  <a:pt x="252" y="425"/>
                  <a:pt x="279" y="406"/>
                  <a:pt x="308" y="393"/>
                </a:cubicBezTo>
                <a:cubicBezTo>
                  <a:pt x="333" y="379"/>
                  <a:pt x="359" y="371"/>
                  <a:pt x="387" y="367"/>
                </a:cubicBezTo>
                <a:cubicBezTo>
                  <a:pt x="367" y="352"/>
                  <a:pt x="343" y="344"/>
                  <a:pt x="318" y="344"/>
                </a:cubicBezTo>
                <a:close/>
                <a:moveTo>
                  <a:pt x="931" y="308"/>
                </a:moveTo>
                <a:cubicBezTo>
                  <a:pt x="993" y="308"/>
                  <a:pt x="1043" y="258"/>
                  <a:pt x="1043" y="196"/>
                </a:cubicBezTo>
                <a:cubicBezTo>
                  <a:pt x="1043" y="134"/>
                  <a:pt x="993" y="83"/>
                  <a:pt x="931" y="83"/>
                </a:cubicBezTo>
                <a:cubicBezTo>
                  <a:pt x="869" y="83"/>
                  <a:pt x="819" y="134"/>
                  <a:pt x="819" y="196"/>
                </a:cubicBezTo>
                <a:cubicBezTo>
                  <a:pt x="819" y="258"/>
                  <a:pt x="869" y="308"/>
                  <a:pt x="931" y="308"/>
                </a:cubicBezTo>
                <a:close/>
                <a:moveTo>
                  <a:pt x="1031" y="344"/>
                </a:moveTo>
                <a:lnTo>
                  <a:pt x="831" y="344"/>
                </a:lnTo>
                <a:lnTo>
                  <a:pt x="831" y="343"/>
                </a:lnTo>
                <a:cubicBezTo>
                  <a:pt x="806" y="343"/>
                  <a:pt x="782" y="352"/>
                  <a:pt x="763" y="366"/>
                </a:cubicBezTo>
                <a:cubicBezTo>
                  <a:pt x="792" y="370"/>
                  <a:pt x="821" y="379"/>
                  <a:pt x="847" y="393"/>
                </a:cubicBezTo>
                <a:cubicBezTo>
                  <a:pt x="877" y="406"/>
                  <a:pt x="903" y="426"/>
                  <a:pt x="925" y="450"/>
                </a:cubicBezTo>
                <a:cubicBezTo>
                  <a:pt x="963" y="494"/>
                  <a:pt x="981" y="548"/>
                  <a:pt x="974" y="603"/>
                </a:cubicBezTo>
                <a:lnTo>
                  <a:pt x="974" y="603"/>
                </a:lnTo>
                <a:lnTo>
                  <a:pt x="974" y="603"/>
                </a:lnTo>
                <a:lnTo>
                  <a:pt x="962" y="689"/>
                </a:lnTo>
                <a:lnTo>
                  <a:pt x="1015" y="689"/>
                </a:lnTo>
                <a:cubicBezTo>
                  <a:pt x="1076" y="689"/>
                  <a:pt x="1114" y="637"/>
                  <a:pt x="1126" y="575"/>
                </a:cubicBezTo>
                <a:lnTo>
                  <a:pt x="1142" y="456"/>
                </a:lnTo>
                <a:cubicBezTo>
                  <a:pt x="1149" y="395"/>
                  <a:pt x="1092" y="344"/>
                  <a:pt x="1031" y="344"/>
                </a:cubicBezTo>
                <a:close/>
                <a:moveTo>
                  <a:pt x="756" y="184"/>
                </a:moveTo>
                <a:cubicBezTo>
                  <a:pt x="756" y="286"/>
                  <a:pt x="676" y="369"/>
                  <a:pt x="577" y="369"/>
                </a:cubicBezTo>
                <a:cubicBezTo>
                  <a:pt x="478" y="369"/>
                  <a:pt x="398" y="286"/>
                  <a:pt x="398" y="184"/>
                </a:cubicBezTo>
                <a:cubicBezTo>
                  <a:pt x="398" y="82"/>
                  <a:pt x="478" y="0"/>
                  <a:pt x="577" y="0"/>
                </a:cubicBezTo>
                <a:cubicBezTo>
                  <a:pt x="676" y="0"/>
                  <a:pt x="756" y="82"/>
                  <a:pt x="756" y="18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4" name="Freeform 17"/>
          <p:cNvSpPr>
            <a:spLocks noEditPoints="1"/>
          </p:cNvSpPr>
          <p:nvPr/>
        </p:nvSpPr>
        <p:spPr bwMode="auto">
          <a:xfrm>
            <a:off x="7043691" y="3474722"/>
            <a:ext cx="526251" cy="527891"/>
          </a:xfrm>
          <a:custGeom>
            <a:avLst/>
            <a:gdLst>
              <a:gd name="T0" fmla="*/ 504 w 1008"/>
              <a:gd name="T1" fmla="*/ 1009 h 1009"/>
              <a:gd name="T2" fmla="*/ 0 w 1008"/>
              <a:gd name="T3" fmla="*/ 504 h 1009"/>
              <a:gd name="T4" fmla="*/ 504 w 1008"/>
              <a:gd name="T5" fmla="*/ 0 h 1009"/>
              <a:gd name="T6" fmla="*/ 1008 w 1008"/>
              <a:gd name="T7" fmla="*/ 504 h 1009"/>
              <a:gd name="T8" fmla="*/ 504 w 1008"/>
              <a:gd name="T9" fmla="*/ 1009 h 1009"/>
              <a:gd name="T10" fmla="*/ 725 w 1008"/>
              <a:gd name="T11" fmla="*/ 769 h 1009"/>
              <a:gd name="T12" fmla="*/ 725 w 1008"/>
              <a:gd name="T13" fmla="*/ 769 h 1009"/>
              <a:gd name="T14" fmla="*/ 538 w 1008"/>
              <a:gd name="T15" fmla="*/ 586 h 1009"/>
              <a:gd name="T16" fmla="*/ 504 w 1008"/>
              <a:gd name="T17" fmla="*/ 592 h 1009"/>
              <a:gd name="T18" fmla="*/ 416 w 1008"/>
              <a:gd name="T19" fmla="*/ 504 h 1009"/>
              <a:gd name="T20" fmla="*/ 456 w 1008"/>
              <a:gd name="T21" fmla="*/ 431 h 1009"/>
              <a:gd name="T22" fmla="*/ 456 w 1008"/>
              <a:gd name="T23" fmla="*/ 179 h 1009"/>
              <a:gd name="T24" fmla="*/ 553 w 1008"/>
              <a:gd name="T25" fmla="*/ 179 h 1009"/>
              <a:gd name="T26" fmla="*/ 553 w 1008"/>
              <a:gd name="T27" fmla="*/ 431 h 1009"/>
              <a:gd name="T28" fmla="*/ 592 w 1008"/>
              <a:gd name="T29" fmla="*/ 504 h 1009"/>
              <a:gd name="T30" fmla="*/ 586 w 1008"/>
              <a:gd name="T31" fmla="*/ 536 h 1009"/>
              <a:gd name="T32" fmla="*/ 774 w 1008"/>
              <a:gd name="T33" fmla="*/ 719 h 1009"/>
              <a:gd name="T34" fmla="*/ 725 w 1008"/>
              <a:gd name="T35" fmla="*/ 769 h 1009"/>
              <a:gd name="T36" fmla="*/ 168 w 1008"/>
              <a:gd name="T37" fmla="*/ 471 h 1009"/>
              <a:gd name="T38" fmla="*/ 168 w 1008"/>
              <a:gd name="T39" fmla="*/ 471 h 1009"/>
              <a:gd name="T40" fmla="*/ 234 w 1008"/>
              <a:gd name="T41" fmla="*/ 471 h 1009"/>
              <a:gd name="T42" fmla="*/ 234 w 1008"/>
              <a:gd name="T43" fmla="*/ 538 h 1009"/>
              <a:gd name="T44" fmla="*/ 168 w 1008"/>
              <a:gd name="T45" fmla="*/ 538 h 1009"/>
              <a:gd name="T46" fmla="*/ 168 w 1008"/>
              <a:gd name="T47" fmla="*/ 471 h 1009"/>
              <a:gd name="T48" fmla="*/ 774 w 1008"/>
              <a:gd name="T49" fmla="*/ 471 h 1009"/>
              <a:gd name="T50" fmla="*/ 774 w 1008"/>
              <a:gd name="T51" fmla="*/ 471 h 1009"/>
              <a:gd name="T52" fmla="*/ 840 w 1008"/>
              <a:gd name="T53" fmla="*/ 471 h 1009"/>
              <a:gd name="T54" fmla="*/ 840 w 1008"/>
              <a:gd name="T55" fmla="*/ 538 h 1009"/>
              <a:gd name="T56" fmla="*/ 774 w 1008"/>
              <a:gd name="T57" fmla="*/ 538 h 1009"/>
              <a:gd name="T58" fmla="*/ 774 w 1008"/>
              <a:gd name="T59" fmla="*/ 471 h 1009"/>
              <a:gd name="T60" fmla="*/ 470 w 1008"/>
              <a:gd name="T61" fmla="*/ 840 h 1009"/>
              <a:gd name="T62" fmla="*/ 470 w 1008"/>
              <a:gd name="T63" fmla="*/ 840 h 1009"/>
              <a:gd name="T64" fmla="*/ 470 w 1008"/>
              <a:gd name="T65" fmla="*/ 775 h 1009"/>
              <a:gd name="T66" fmla="*/ 538 w 1008"/>
              <a:gd name="T67" fmla="*/ 775 h 1009"/>
              <a:gd name="T68" fmla="*/ 538 w 1008"/>
              <a:gd name="T69" fmla="*/ 840 h 1009"/>
              <a:gd name="T70" fmla="*/ 470 w 1008"/>
              <a:gd name="T71" fmla="*/ 840 h 1009"/>
              <a:gd name="T72" fmla="*/ 504 w 1008"/>
              <a:gd name="T73" fmla="*/ 912 h 1009"/>
              <a:gd name="T74" fmla="*/ 504 w 1008"/>
              <a:gd name="T75" fmla="*/ 912 h 1009"/>
              <a:gd name="T76" fmla="*/ 912 w 1008"/>
              <a:gd name="T77" fmla="*/ 504 h 1009"/>
              <a:gd name="T78" fmla="*/ 504 w 1008"/>
              <a:gd name="T79" fmla="*/ 97 h 1009"/>
              <a:gd name="T80" fmla="*/ 96 w 1008"/>
              <a:gd name="T81" fmla="*/ 504 h 1009"/>
              <a:gd name="T82" fmla="*/ 504 w 1008"/>
              <a:gd name="T83" fmla="*/ 912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08" h="1009">
                <a:moveTo>
                  <a:pt x="504" y="1009"/>
                </a:moveTo>
                <a:cubicBezTo>
                  <a:pt x="226" y="1009"/>
                  <a:pt x="0" y="783"/>
                  <a:pt x="0" y="504"/>
                </a:cubicBezTo>
                <a:cubicBezTo>
                  <a:pt x="0" y="226"/>
                  <a:pt x="226" y="0"/>
                  <a:pt x="504" y="0"/>
                </a:cubicBezTo>
                <a:cubicBezTo>
                  <a:pt x="782" y="0"/>
                  <a:pt x="1008" y="226"/>
                  <a:pt x="1008" y="504"/>
                </a:cubicBezTo>
                <a:cubicBezTo>
                  <a:pt x="1008" y="783"/>
                  <a:pt x="782" y="1009"/>
                  <a:pt x="504" y="1009"/>
                </a:cubicBezTo>
                <a:close/>
                <a:moveTo>
                  <a:pt x="725" y="769"/>
                </a:moveTo>
                <a:lnTo>
                  <a:pt x="725" y="769"/>
                </a:lnTo>
                <a:lnTo>
                  <a:pt x="538" y="586"/>
                </a:lnTo>
                <a:cubicBezTo>
                  <a:pt x="528" y="590"/>
                  <a:pt x="516" y="592"/>
                  <a:pt x="504" y="592"/>
                </a:cubicBezTo>
                <a:cubicBezTo>
                  <a:pt x="455" y="592"/>
                  <a:pt x="416" y="553"/>
                  <a:pt x="416" y="504"/>
                </a:cubicBezTo>
                <a:cubicBezTo>
                  <a:pt x="416" y="474"/>
                  <a:pt x="432" y="447"/>
                  <a:pt x="456" y="431"/>
                </a:cubicBezTo>
                <a:lnTo>
                  <a:pt x="456" y="179"/>
                </a:lnTo>
                <a:cubicBezTo>
                  <a:pt x="456" y="115"/>
                  <a:pt x="553" y="115"/>
                  <a:pt x="553" y="179"/>
                </a:cubicBezTo>
                <a:lnTo>
                  <a:pt x="553" y="431"/>
                </a:lnTo>
                <a:cubicBezTo>
                  <a:pt x="576" y="447"/>
                  <a:pt x="592" y="474"/>
                  <a:pt x="592" y="504"/>
                </a:cubicBezTo>
                <a:cubicBezTo>
                  <a:pt x="592" y="516"/>
                  <a:pt x="590" y="526"/>
                  <a:pt x="586" y="536"/>
                </a:cubicBezTo>
                <a:lnTo>
                  <a:pt x="774" y="719"/>
                </a:lnTo>
                <a:cubicBezTo>
                  <a:pt x="806" y="751"/>
                  <a:pt x="758" y="801"/>
                  <a:pt x="725" y="769"/>
                </a:cubicBezTo>
                <a:close/>
                <a:moveTo>
                  <a:pt x="168" y="471"/>
                </a:moveTo>
                <a:lnTo>
                  <a:pt x="168" y="471"/>
                </a:lnTo>
                <a:lnTo>
                  <a:pt x="234" y="471"/>
                </a:lnTo>
                <a:cubicBezTo>
                  <a:pt x="278" y="471"/>
                  <a:pt x="278" y="538"/>
                  <a:pt x="234" y="538"/>
                </a:cubicBezTo>
                <a:lnTo>
                  <a:pt x="168" y="538"/>
                </a:lnTo>
                <a:cubicBezTo>
                  <a:pt x="123" y="538"/>
                  <a:pt x="123" y="471"/>
                  <a:pt x="168" y="471"/>
                </a:cubicBezTo>
                <a:close/>
                <a:moveTo>
                  <a:pt x="774" y="471"/>
                </a:moveTo>
                <a:lnTo>
                  <a:pt x="774" y="471"/>
                </a:lnTo>
                <a:lnTo>
                  <a:pt x="840" y="471"/>
                </a:lnTo>
                <a:cubicBezTo>
                  <a:pt x="885" y="471"/>
                  <a:pt x="885" y="538"/>
                  <a:pt x="840" y="538"/>
                </a:cubicBezTo>
                <a:lnTo>
                  <a:pt x="774" y="538"/>
                </a:lnTo>
                <a:cubicBezTo>
                  <a:pt x="730" y="538"/>
                  <a:pt x="730" y="471"/>
                  <a:pt x="774" y="471"/>
                </a:cubicBezTo>
                <a:close/>
                <a:moveTo>
                  <a:pt x="470" y="840"/>
                </a:moveTo>
                <a:lnTo>
                  <a:pt x="470" y="840"/>
                </a:lnTo>
                <a:lnTo>
                  <a:pt x="470" y="775"/>
                </a:lnTo>
                <a:cubicBezTo>
                  <a:pt x="470" y="730"/>
                  <a:pt x="538" y="730"/>
                  <a:pt x="538" y="775"/>
                </a:cubicBezTo>
                <a:lnTo>
                  <a:pt x="538" y="840"/>
                </a:lnTo>
                <a:cubicBezTo>
                  <a:pt x="538" y="885"/>
                  <a:pt x="470" y="885"/>
                  <a:pt x="470" y="840"/>
                </a:cubicBezTo>
                <a:close/>
                <a:moveTo>
                  <a:pt x="504" y="912"/>
                </a:moveTo>
                <a:lnTo>
                  <a:pt x="504" y="912"/>
                </a:lnTo>
                <a:cubicBezTo>
                  <a:pt x="729" y="912"/>
                  <a:pt x="912" y="730"/>
                  <a:pt x="912" y="504"/>
                </a:cubicBezTo>
                <a:cubicBezTo>
                  <a:pt x="912" y="279"/>
                  <a:pt x="729" y="97"/>
                  <a:pt x="504" y="97"/>
                </a:cubicBezTo>
                <a:cubicBezTo>
                  <a:pt x="279" y="97"/>
                  <a:pt x="96" y="279"/>
                  <a:pt x="96" y="504"/>
                </a:cubicBezTo>
                <a:cubicBezTo>
                  <a:pt x="96" y="730"/>
                  <a:pt x="279" y="912"/>
                  <a:pt x="504" y="9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421528" y="4525290"/>
            <a:ext cx="580037" cy="538318"/>
            <a:chOff x="5928340" y="670992"/>
            <a:chExt cx="506444" cy="470018"/>
          </a:xfrm>
          <a:solidFill>
            <a:schemeClr val="bg1">
              <a:lumMod val="95000"/>
            </a:schemeClr>
          </a:solidFill>
        </p:grpSpPr>
        <p:sp>
          <p:nvSpPr>
            <p:cNvPr id="16" name="Freeform 36"/>
            <p:cNvSpPr>
              <a:spLocks noEditPoints="1"/>
            </p:cNvSpPr>
            <p:nvPr/>
          </p:nvSpPr>
          <p:spPr bwMode="auto">
            <a:xfrm>
              <a:off x="5993909" y="670992"/>
              <a:ext cx="241151" cy="160240"/>
            </a:xfrm>
            <a:custGeom>
              <a:avLst/>
              <a:gdLst>
                <a:gd name="T0" fmla="*/ 133 w 372"/>
                <a:gd name="T1" fmla="*/ 185 h 247"/>
                <a:gd name="T2" fmla="*/ 118 w 372"/>
                <a:gd name="T3" fmla="*/ 152 h 247"/>
                <a:gd name="T4" fmla="*/ 136 w 372"/>
                <a:gd name="T5" fmla="*/ 115 h 247"/>
                <a:gd name="T6" fmla="*/ 180 w 372"/>
                <a:gd name="T7" fmla="*/ 100 h 247"/>
                <a:gd name="T8" fmla="*/ 180 w 372"/>
                <a:gd name="T9" fmla="*/ 84 h 247"/>
                <a:gd name="T10" fmla="*/ 205 w 372"/>
                <a:gd name="T11" fmla="*/ 84 h 247"/>
                <a:gd name="T12" fmla="*/ 205 w 372"/>
                <a:gd name="T13" fmla="*/ 99 h 247"/>
                <a:gd name="T14" fmla="*/ 246 w 372"/>
                <a:gd name="T15" fmla="*/ 114 h 247"/>
                <a:gd name="T16" fmla="*/ 263 w 372"/>
                <a:gd name="T17" fmla="*/ 152 h 247"/>
                <a:gd name="T18" fmla="*/ 221 w 372"/>
                <a:gd name="T19" fmla="*/ 152 h 247"/>
                <a:gd name="T20" fmla="*/ 215 w 372"/>
                <a:gd name="T21" fmla="*/ 136 h 247"/>
                <a:gd name="T22" fmla="*/ 167 w 372"/>
                <a:gd name="T23" fmla="*/ 134 h 247"/>
                <a:gd name="T24" fmla="*/ 167 w 372"/>
                <a:gd name="T25" fmla="*/ 156 h 247"/>
                <a:gd name="T26" fmla="*/ 217 w 372"/>
                <a:gd name="T27" fmla="*/ 171 h 247"/>
                <a:gd name="T28" fmla="*/ 251 w 372"/>
                <a:gd name="T29" fmla="*/ 188 h 247"/>
                <a:gd name="T30" fmla="*/ 266 w 372"/>
                <a:gd name="T31" fmla="*/ 223 h 247"/>
                <a:gd name="T32" fmla="*/ 265 w 372"/>
                <a:gd name="T33" fmla="*/ 234 h 247"/>
                <a:gd name="T34" fmla="*/ 259 w 372"/>
                <a:gd name="T35" fmla="*/ 246 h 247"/>
                <a:gd name="T36" fmla="*/ 222 w 372"/>
                <a:gd name="T37" fmla="*/ 230 h 247"/>
                <a:gd name="T38" fmla="*/ 217 w 372"/>
                <a:gd name="T39" fmla="*/ 217 h 247"/>
                <a:gd name="T40" fmla="*/ 133 w 372"/>
                <a:gd name="T41" fmla="*/ 185 h 247"/>
                <a:gd name="T42" fmla="*/ 191 w 372"/>
                <a:gd name="T43" fmla="*/ 39 h 247"/>
                <a:gd name="T44" fmla="*/ 83 w 372"/>
                <a:gd name="T45" fmla="*/ 83 h 247"/>
                <a:gd name="T46" fmla="*/ 39 w 372"/>
                <a:gd name="T47" fmla="*/ 191 h 247"/>
                <a:gd name="T48" fmla="*/ 44 w 372"/>
                <a:gd name="T49" fmla="*/ 231 h 247"/>
                <a:gd name="T50" fmla="*/ 9 w 372"/>
                <a:gd name="T51" fmla="*/ 247 h 247"/>
                <a:gd name="T52" fmla="*/ 0 w 372"/>
                <a:gd name="T53" fmla="*/ 191 h 247"/>
                <a:gd name="T54" fmla="*/ 56 w 372"/>
                <a:gd name="T55" fmla="*/ 56 h 247"/>
                <a:gd name="T56" fmla="*/ 191 w 372"/>
                <a:gd name="T57" fmla="*/ 0 h 247"/>
                <a:gd name="T58" fmla="*/ 326 w 372"/>
                <a:gd name="T59" fmla="*/ 56 h 247"/>
                <a:gd name="T60" fmla="*/ 372 w 372"/>
                <a:gd name="T61" fmla="*/ 132 h 247"/>
                <a:gd name="T62" fmla="*/ 339 w 372"/>
                <a:gd name="T63" fmla="*/ 152 h 247"/>
                <a:gd name="T64" fmla="*/ 299 w 372"/>
                <a:gd name="T65" fmla="*/ 83 h 247"/>
                <a:gd name="T66" fmla="*/ 191 w 372"/>
                <a:gd name="T67" fmla="*/ 3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2" h="247">
                  <a:moveTo>
                    <a:pt x="133" y="185"/>
                  </a:moveTo>
                  <a:cubicBezTo>
                    <a:pt x="123" y="177"/>
                    <a:pt x="118" y="166"/>
                    <a:pt x="118" y="152"/>
                  </a:cubicBezTo>
                  <a:cubicBezTo>
                    <a:pt x="118" y="136"/>
                    <a:pt x="124" y="124"/>
                    <a:pt x="136" y="115"/>
                  </a:cubicBezTo>
                  <a:cubicBezTo>
                    <a:pt x="147" y="105"/>
                    <a:pt x="160" y="100"/>
                    <a:pt x="180" y="100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24" y="100"/>
                    <a:pt x="235" y="104"/>
                    <a:pt x="246" y="114"/>
                  </a:cubicBezTo>
                  <a:cubicBezTo>
                    <a:pt x="257" y="123"/>
                    <a:pt x="262" y="136"/>
                    <a:pt x="263" y="152"/>
                  </a:cubicBezTo>
                  <a:cubicBezTo>
                    <a:pt x="221" y="152"/>
                    <a:pt x="221" y="152"/>
                    <a:pt x="221" y="152"/>
                  </a:cubicBezTo>
                  <a:cubicBezTo>
                    <a:pt x="220" y="145"/>
                    <a:pt x="218" y="140"/>
                    <a:pt x="215" y="136"/>
                  </a:cubicBezTo>
                  <a:cubicBezTo>
                    <a:pt x="208" y="128"/>
                    <a:pt x="176" y="128"/>
                    <a:pt x="167" y="134"/>
                  </a:cubicBezTo>
                  <a:cubicBezTo>
                    <a:pt x="161" y="139"/>
                    <a:pt x="160" y="151"/>
                    <a:pt x="167" y="156"/>
                  </a:cubicBezTo>
                  <a:cubicBezTo>
                    <a:pt x="175" y="162"/>
                    <a:pt x="205" y="167"/>
                    <a:pt x="217" y="171"/>
                  </a:cubicBezTo>
                  <a:cubicBezTo>
                    <a:pt x="232" y="176"/>
                    <a:pt x="244" y="181"/>
                    <a:pt x="251" y="188"/>
                  </a:cubicBezTo>
                  <a:cubicBezTo>
                    <a:pt x="261" y="197"/>
                    <a:pt x="266" y="208"/>
                    <a:pt x="266" y="223"/>
                  </a:cubicBezTo>
                  <a:cubicBezTo>
                    <a:pt x="266" y="227"/>
                    <a:pt x="266" y="231"/>
                    <a:pt x="265" y="234"/>
                  </a:cubicBezTo>
                  <a:cubicBezTo>
                    <a:pt x="263" y="238"/>
                    <a:pt x="261" y="242"/>
                    <a:pt x="259" y="246"/>
                  </a:cubicBezTo>
                  <a:cubicBezTo>
                    <a:pt x="247" y="240"/>
                    <a:pt x="235" y="235"/>
                    <a:pt x="222" y="230"/>
                  </a:cubicBezTo>
                  <a:cubicBezTo>
                    <a:pt x="223" y="225"/>
                    <a:pt x="221" y="220"/>
                    <a:pt x="217" y="217"/>
                  </a:cubicBezTo>
                  <a:cubicBezTo>
                    <a:pt x="200" y="204"/>
                    <a:pt x="158" y="207"/>
                    <a:pt x="133" y="185"/>
                  </a:cubicBezTo>
                  <a:close/>
                  <a:moveTo>
                    <a:pt x="191" y="39"/>
                  </a:moveTo>
                  <a:cubicBezTo>
                    <a:pt x="149" y="39"/>
                    <a:pt x="111" y="56"/>
                    <a:pt x="83" y="83"/>
                  </a:cubicBezTo>
                  <a:cubicBezTo>
                    <a:pt x="56" y="111"/>
                    <a:pt x="39" y="149"/>
                    <a:pt x="39" y="191"/>
                  </a:cubicBezTo>
                  <a:cubicBezTo>
                    <a:pt x="39" y="205"/>
                    <a:pt x="40" y="219"/>
                    <a:pt x="44" y="231"/>
                  </a:cubicBezTo>
                  <a:cubicBezTo>
                    <a:pt x="32" y="236"/>
                    <a:pt x="20" y="241"/>
                    <a:pt x="9" y="247"/>
                  </a:cubicBezTo>
                  <a:cubicBezTo>
                    <a:pt x="3" y="229"/>
                    <a:pt x="0" y="210"/>
                    <a:pt x="0" y="191"/>
                  </a:cubicBezTo>
                  <a:cubicBezTo>
                    <a:pt x="0" y="138"/>
                    <a:pt x="22" y="91"/>
                    <a:pt x="56" y="56"/>
                  </a:cubicBezTo>
                  <a:cubicBezTo>
                    <a:pt x="91" y="22"/>
                    <a:pt x="138" y="0"/>
                    <a:pt x="191" y="0"/>
                  </a:cubicBezTo>
                  <a:cubicBezTo>
                    <a:pt x="244" y="0"/>
                    <a:pt x="291" y="22"/>
                    <a:pt x="326" y="56"/>
                  </a:cubicBezTo>
                  <a:cubicBezTo>
                    <a:pt x="347" y="77"/>
                    <a:pt x="363" y="103"/>
                    <a:pt x="372" y="132"/>
                  </a:cubicBezTo>
                  <a:cubicBezTo>
                    <a:pt x="361" y="138"/>
                    <a:pt x="349" y="145"/>
                    <a:pt x="339" y="152"/>
                  </a:cubicBezTo>
                  <a:cubicBezTo>
                    <a:pt x="332" y="126"/>
                    <a:pt x="318" y="102"/>
                    <a:pt x="299" y="83"/>
                  </a:cubicBezTo>
                  <a:cubicBezTo>
                    <a:pt x="271" y="56"/>
                    <a:pt x="233" y="39"/>
                    <a:pt x="191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7" name="Freeform 37"/>
            <p:cNvSpPr>
              <a:spLocks noEditPoints="1"/>
            </p:cNvSpPr>
            <p:nvPr/>
          </p:nvSpPr>
          <p:spPr bwMode="auto">
            <a:xfrm>
              <a:off x="6183208" y="766203"/>
              <a:ext cx="251576" cy="263409"/>
            </a:xfrm>
            <a:custGeom>
              <a:avLst/>
              <a:gdLst>
                <a:gd name="T0" fmla="*/ 41 w 388"/>
                <a:gd name="T1" fmla="*/ 59 h 406"/>
                <a:gd name="T2" fmla="*/ 185 w 388"/>
                <a:gd name="T3" fmla="*/ 0 h 406"/>
                <a:gd name="T4" fmla="*/ 329 w 388"/>
                <a:gd name="T5" fmla="*/ 59 h 406"/>
                <a:gd name="T6" fmla="*/ 388 w 388"/>
                <a:gd name="T7" fmla="*/ 203 h 406"/>
                <a:gd name="T8" fmla="*/ 329 w 388"/>
                <a:gd name="T9" fmla="*/ 347 h 406"/>
                <a:gd name="T10" fmla="*/ 185 w 388"/>
                <a:gd name="T11" fmla="*/ 406 h 406"/>
                <a:gd name="T12" fmla="*/ 111 w 388"/>
                <a:gd name="T13" fmla="*/ 393 h 406"/>
                <a:gd name="T14" fmla="*/ 116 w 388"/>
                <a:gd name="T15" fmla="*/ 342 h 406"/>
                <a:gd name="T16" fmla="*/ 36 w 388"/>
                <a:gd name="T17" fmla="*/ 149 h 406"/>
                <a:gd name="T18" fmla="*/ 0 w 388"/>
                <a:gd name="T19" fmla="*/ 119 h 406"/>
                <a:gd name="T20" fmla="*/ 41 w 388"/>
                <a:gd name="T21" fmla="*/ 59 h 406"/>
                <a:gd name="T22" fmla="*/ 123 w 388"/>
                <a:gd name="T23" fmla="*/ 197 h 406"/>
                <a:gd name="T24" fmla="*/ 107 w 388"/>
                <a:gd name="T25" fmla="*/ 161 h 406"/>
                <a:gd name="T26" fmla="*/ 126 w 388"/>
                <a:gd name="T27" fmla="*/ 121 h 406"/>
                <a:gd name="T28" fmla="*/ 173 w 388"/>
                <a:gd name="T29" fmla="*/ 105 h 406"/>
                <a:gd name="T30" fmla="*/ 173 w 388"/>
                <a:gd name="T31" fmla="*/ 88 h 406"/>
                <a:gd name="T32" fmla="*/ 200 w 388"/>
                <a:gd name="T33" fmla="*/ 88 h 406"/>
                <a:gd name="T34" fmla="*/ 200 w 388"/>
                <a:gd name="T35" fmla="*/ 104 h 406"/>
                <a:gd name="T36" fmla="*/ 244 w 388"/>
                <a:gd name="T37" fmla="*/ 120 h 406"/>
                <a:gd name="T38" fmla="*/ 262 w 388"/>
                <a:gd name="T39" fmla="*/ 161 h 406"/>
                <a:gd name="T40" fmla="*/ 217 w 388"/>
                <a:gd name="T41" fmla="*/ 161 h 406"/>
                <a:gd name="T42" fmla="*/ 211 w 388"/>
                <a:gd name="T43" fmla="*/ 144 h 406"/>
                <a:gd name="T44" fmla="*/ 160 w 388"/>
                <a:gd name="T45" fmla="*/ 142 h 406"/>
                <a:gd name="T46" fmla="*/ 159 w 388"/>
                <a:gd name="T47" fmla="*/ 165 h 406"/>
                <a:gd name="T48" fmla="*/ 213 w 388"/>
                <a:gd name="T49" fmla="*/ 181 h 406"/>
                <a:gd name="T50" fmla="*/ 250 w 388"/>
                <a:gd name="T51" fmla="*/ 200 h 406"/>
                <a:gd name="T52" fmla="*/ 265 w 388"/>
                <a:gd name="T53" fmla="*/ 237 h 406"/>
                <a:gd name="T54" fmla="*/ 248 w 388"/>
                <a:gd name="T55" fmla="*/ 279 h 406"/>
                <a:gd name="T56" fmla="*/ 198 w 388"/>
                <a:gd name="T57" fmla="*/ 296 h 406"/>
                <a:gd name="T58" fmla="*/ 198 w 388"/>
                <a:gd name="T59" fmla="*/ 318 h 406"/>
                <a:gd name="T60" fmla="*/ 172 w 388"/>
                <a:gd name="T61" fmla="*/ 318 h 406"/>
                <a:gd name="T62" fmla="*/ 172 w 388"/>
                <a:gd name="T63" fmla="*/ 296 h 406"/>
                <a:gd name="T64" fmla="*/ 123 w 388"/>
                <a:gd name="T65" fmla="*/ 279 h 406"/>
                <a:gd name="T66" fmla="*/ 105 w 388"/>
                <a:gd name="T67" fmla="*/ 233 h 406"/>
                <a:gd name="T68" fmla="*/ 152 w 388"/>
                <a:gd name="T69" fmla="*/ 233 h 406"/>
                <a:gd name="T70" fmla="*/ 158 w 388"/>
                <a:gd name="T71" fmla="*/ 254 h 406"/>
                <a:gd name="T72" fmla="*/ 212 w 388"/>
                <a:gd name="T73" fmla="*/ 256 h 406"/>
                <a:gd name="T74" fmla="*/ 213 w 388"/>
                <a:gd name="T75" fmla="*/ 231 h 406"/>
                <a:gd name="T76" fmla="*/ 123 w 388"/>
                <a:gd name="T77" fmla="*/ 197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8" h="406">
                  <a:moveTo>
                    <a:pt x="41" y="59"/>
                  </a:moveTo>
                  <a:cubicBezTo>
                    <a:pt x="78" y="22"/>
                    <a:pt x="129" y="0"/>
                    <a:pt x="185" y="0"/>
                  </a:cubicBezTo>
                  <a:cubicBezTo>
                    <a:pt x="241" y="0"/>
                    <a:pt x="292" y="22"/>
                    <a:pt x="329" y="59"/>
                  </a:cubicBezTo>
                  <a:cubicBezTo>
                    <a:pt x="366" y="96"/>
                    <a:pt x="388" y="147"/>
                    <a:pt x="388" y="203"/>
                  </a:cubicBezTo>
                  <a:cubicBezTo>
                    <a:pt x="388" y="259"/>
                    <a:pt x="366" y="310"/>
                    <a:pt x="329" y="347"/>
                  </a:cubicBezTo>
                  <a:cubicBezTo>
                    <a:pt x="292" y="384"/>
                    <a:pt x="241" y="406"/>
                    <a:pt x="185" y="406"/>
                  </a:cubicBezTo>
                  <a:cubicBezTo>
                    <a:pt x="159" y="406"/>
                    <a:pt x="134" y="401"/>
                    <a:pt x="111" y="393"/>
                  </a:cubicBezTo>
                  <a:cubicBezTo>
                    <a:pt x="114" y="376"/>
                    <a:pt x="116" y="359"/>
                    <a:pt x="116" y="342"/>
                  </a:cubicBezTo>
                  <a:cubicBezTo>
                    <a:pt x="116" y="270"/>
                    <a:pt x="87" y="200"/>
                    <a:pt x="36" y="149"/>
                  </a:cubicBezTo>
                  <a:cubicBezTo>
                    <a:pt x="25" y="138"/>
                    <a:pt x="13" y="128"/>
                    <a:pt x="0" y="119"/>
                  </a:cubicBezTo>
                  <a:cubicBezTo>
                    <a:pt x="10" y="96"/>
                    <a:pt x="24" y="76"/>
                    <a:pt x="41" y="59"/>
                  </a:cubicBezTo>
                  <a:close/>
                  <a:moveTo>
                    <a:pt x="123" y="197"/>
                  </a:moveTo>
                  <a:cubicBezTo>
                    <a:pt x="112" y="188"/>
                    <a:pt x="107" y="176"/>
                    <a:pt x="107" y="161"/>
                  </a:cubicBezTo>
                  <a:cubicBezTo>
                    <a:pt x="107" y="144"/>
                    <a:pt x="113" y="131"/>
                    <a:pt x="126" y="121"/>
                  </a:cubicBezTo>
                  <a:cubicBezTo>
                    <a:pt x="138" y="111"/>
                    <a:pt x="152" y="105"/>
                    <a:pt x="173" y="105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20" y="105"/>
                    <a:pt x="233" y="110"/>
                    <a:pt x="244" y="120"/>
                  </a:cubicBezTo>
                  <a:cubicBezTo>
                    <a:pt x="255" y="130"/>
                    <a:pt x="261" y="143"/>
                    <a:pt x="262" y="161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16" y="154"/>
                    <a:pt x="214" y="148"/>
                    <a:pt x="211" y="144"/>
                  </a:cubicBezTo>
                  <a:cubicBezTo>
                    <a:pt x="203" y="135"/>
                    <a:pt x="168" y="135"/>
                    <a:pt x="160" y="142"/>
                  </a:cubicBezTo>
                  <a:cubicBezTo>
                    <a:pt x="152" y="147"/>
                    <a:pt x="152" y="160"/>
                    <a:pt x="159" y="165"/>
                  </a:cubicBezTo>
                  <a:cubicBezTo>
                    <a:pt x="168" y="172"/>
                    <a:pt x="200" y="177"/>
                    <a:pt x="213" y="181"/>
                  </a:cubicBezTo>
                  <a:cubicBezTo>
                    <a:pt x="229" y="186"/>
                    <a:pt x="242" y="193"/>
                    <a:pt x="250" y="200"/>
                  </a:cubicBezTo>
                  <a:cubicBezTo>
                    <a:pt x="260" y="209"/>
                    <a:pt x="265" y="221"/>
                    <a:pt x="265" y="237"/>
                  </a:cubicBezTo>
                  <a:cubicBezTo>
                    <a:pt x="265" y="256"/>
                    <a:pt x="260" y="270"/>
                    <a:pt x="248" y="279"/>
                  </a:cubicBezTo>
                  <a:cubicBezTo>
                    <a:pt x="236" y="289"/>
                    <a:pt x="222" y="295"/>
                    <a:pt x="198" y="296"/>
                  </a:cubicBezTo>
                  <a:cubicBezTo>
                    <a:pt x="198" y="318"/>
                    <a:pt x="198" y="318"/>
                    <a:pt x="198" y="318"/>
                  </a:cubicBezTo>
                  <a:cubicBezTo>
                    <a:pt x="172" y="318"/>
                    <a:pt x="172" y="318"/>
                    <a:pt x="172" y="318"/>
                  </a:cubicBezTo>
                  <a:cubicBezTo>
                    <a:pt x="172" y="296"/>
                    <a:pt x="172" y="296"/>
                    <a:pt x="172" y="296"/>
                  </a:cubicBezTo>
                  <a:cubicBezTo>
                    <a:pt x="150" y="295"/>
                    <a:pt x="136" y="290"/>
                    <a:pt x="123" y="279"/>
                  </a:cubicBezTo>
                  <a:cubicBezTo>
                    <a:pt x="111" y="268"/>
                    <a:pt x="105" y="252"/>
                    <a:pt x="105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3" y="243"/>
                    <a:pt x="155" y="250"/>
                    <a:pt x="158" y="254"/>
                  </a:cubicBezTo>
                  <a:cubicBezTo>
                    <a:pt x="167" y="265"/>
                    <a:pt x="203" y="263"/>
                    <a:pt x="212" y="256"/>
                  </a:cubicBezTo>
                  <a:cubicBezTo>
                    <a:pt x="220" y="251"/>
                    <a:pt x="221" y="237"/>
                    <a:pt x="213" y="231"/>
                  </a:cubicBezTo>
                  <a:cubicBezTo>
                    <a:pt x="195" y="216"/>
                    <a:pt x="150" y="220"/>
                    <a:pt x="123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8" name="Freeform 38"/>
            <p:cNvSpPr>
              <a:spLocks noEditPoints="1"/>
            </p:cNvSpPr>
            <p:nvPr/>
          </p:nvSpPr>
          <p:spPr bwMode="auto">
            <a:xfrm>
              <a:off x="5928340" y="836444"/>
              <a:ext cx="304799" cy="304566"/>
            </a:xfrm>
            <a:custGeom>
              <a:avLst/>
              <a:gdLst>
                <a:gd name="T0" fmla="*/ 235 w 470"/>
                <a:gd name="T1" fmla="*/ 57 h 470"/>
                <a:gd name="T2" fmla="*/ 109 w 470"/>
                <a:gd name="T3" fmla="*/ 109 h 470"/>
                <a:gd name="T4" fmla="*/ 57 w 470"/>
                <a:gd name="T5" fmla="*/ 235 h 470"/>
                <a:gd name="T6" fmla="*/ 109 w 470"/>
                <a:gd name="T7" fmla="*/ 361 h 470"/>
                <a:gd name="T8" fmla="*/ 235 w 470"/>
                <a:gd name="T9" fmla="*/ 413 h 470"/>
                <a:gd name="T10" fmla="*/ 361 w 470"/>
                <a:gd name="T11" fmla="*/ 361 h 470"/>
                <a:gd name="T12" fmla="*/ 413 w 470"/>
                <a:gd name="T13" fmla="*/ 235 h 470"/>
                <a:gd name="T14" fmla="*/ 361 w 470"/>
                <a:gd name="T15" fmla="*/ 109 h 470"/>
                <a:gd name="T16" fmla="*/ 235 w 470"/>
                <a:gd name="T17" fmla="*/ 57 h 470"/>
                <a:gd name="T18" fmla="*/ 170 w 470"/>
                <a:gd name="T19" fmla="*/ 228 h 470"/>
                <a:gd name="T20" fmla="*/ 154 w 470"/>
                <a:gd name="T21" fmla="*/ 191 h 470"/>
                <a:gd name="T22" fmla="*/ 173 w 470"/>
                <a:gd name="T23" fmla="*/ 149 h 470"/>
                <a:gd name="T24" fmla="*/ 222 w 470"/>
                <a:gd name="T25" fmla="*/ 132 h 470"/>
                <a:gd name="T26" fmla="*/ 222 w 470"/>
                <a:gd name="T27" fmla="*/ 114 h 470"/>
                <a:gd name="T28" fmla="*/ 251 w 470"/>
                <a:gd name="T29" fmla="*/ 114 h 470"/>
                <a:gd name="T30" fmla="*/ 251 w 470"/>
                <a:gd name="T31" fmla="*/ 132 h 470"/>
                <a:gd name="T32" fmla="*/ 296 w 470"/>
                <a:gd name="T33" fmla="*/ 148 h 470"/>
                <a:gd name="T34" fmla="*/ 314 w 470"/>
                <a:gd name="T35" fmla="*/ 190 h 470"/>
                <a:gd name="T36" fmla="*/ 267 w 470"/>
                <a:gd name="T37" fmla="*/ 190 h 470"/>
                <a:gd name="T38" fmla="*/ 262 w 470"/>
                <a:gd name="T39" fmla="*/ 173 h 470"/>
                <a:gd name="T40" fmla="*/ 208 w 470"/>
                <a:gd name="T41" fmla="*/ 171 h 470"/>
                <a:gd name="T42" fmla="*/ 208 w 470"/>
                <a:gd name="T43" fmla="*/ 196 h 470"/>
                <a:gd name="T44" fmla="*/ 264 w 470"/>
                <a:gd name="T45" fmla="*/ 212 h 470"/>
                <a:gd name="T46" fmla="*/ 302 w 470"/>
                <a:gd name="T47" fmla="*/ 231 h 470"/>
                <a:gd name="T48" fmla="*/ 318 w 470"/>
                <a:gd name="T49" fmla="*/ 271 h 470"/>
                <a:gd name="T50" fmla="*/ 300 w 470"/>
                <a:gd name="T51" fmla="*/ 314 h 470"/>
                <a:gd name="T52" fmla="*/ 248 w 470"/>
                <a:gd name="T53" fmla="*/ 333 h 470"/>
                <a:gd name="T54" fmla="*/ 248 w 470"/>
                <a:gd name="T55" fmla="*/ 355 h 470"/>
                <a:gd name="T56" fmla="*/ 219 w 470"/>
                <a:gd name="T57" fmla="*/ 355 h 470"/>
                <a:gd name="T58" fmla="*/ 219 w 470"/>
                <a:gd name="T59" fmla="*/ 333 h 470"/>
                <a:gd name="T60" fmla="*/ 171 w 470"/>
                <a:gd name="T61" fmla="*/ 313 h 470"/>
                <a:gd name="T62" fmla="*/ 151 w 470"/>
                <a:gd name="T63" fmla="*/ 266 h 470"/>
                <a:gd name="T64" fmla="*/ 201 w 470"/>
                <a:gd name="T65" fmla="*/ 266 h 470"/>
                <a:gd name="T66" fmla="*/ 207 w 470"/>
                <a:gd name="T67" fmla="*/ 288 h 470"/>
                <a:gd name="T68" fmla="*/ 263 w 470"/>
                <a:gd name="T69" fmla="*/ 290 h 470"/>
                <a:gd name="T70" fmla="*/ 264 w 470"/>
                <a:gd name="T71" fmla="*/ 264 h 470"/>
                <a:gd name="T72" fmla="*/ 170 w 470"/>
                <a:gd name="T73" fmla="*/ 228 h 470"/>
                <a:gd name="T74" fmla="*/ 69 w 470"/>
                <a:gd name="T75" fmla="*/ 69 h 470"/>
                <a:gd name="T76" fmla="*/ 235 w 470"/>
                <a:gd name="T77" fmla="*/ 0 h 470"/>
                <a:gd name="T78" fmla="*/ 401 w 470"/>
                <a:gd name="T79" fmla="*/ 69 h 470"/>
                <a:gd name="T80" fmla="*/ 470 w 470"/>
                <a:gd name="T81" fmla="*/ 235 h 470"/>
                <a:gd name="T82" fmla="*/ 401 w 470"/>
                <a:gd name="T83" fmla="*/ 401 h 470"/>
                <a:gd name="T84" fmla="*/ 235 w 470"/>
                <a:gd name="T85" fmla="*/ 470 h 470"/>
                <a:gd name="T86" fmla="*/ 69 w 470"/>
                <a:gd name="T87" fmla="*/ 401 h 470"/>
                <a:gd name="T88" fmla="*/ 0 w 470"/>
                <a:gd name="T89" fmla="*/ 235 h 470"/>
                <a:gd name="T90" fmla="*/ 69 w 470"/>
                <a:gd name="T91" fmla="*/ 69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0" h="470">
                  <a:moveTo>
                    <a:pt x="235" y="57"/>
                  </a:moveTo>
                  <a:cubicBezTo>
                    <a:pt x="186" y="57"/>
                    <a:pt x="141" y="77"/>
                    <a:pt x="109" y="109"/>
                  </a:cubicBezTo>
                  <a:cubicBezTo>
                    <a:pt x="77" y="141"/>
                    <a:pt x="57" y="186"/>
                    <a:pt x="57" y="235"/>
                  </a:cubicBezTo>
                  <a:cubicBezTo>
                    <a:pt x="57" y="284"/>
                    <a:pt x="77" y="328"/>
                    <a:pt x="109" y="361"/>
                  </a:cubicBezTo>
                  <a:cubicBezTo>
                    <a:pt x="141" y="393"/>
                    <a:pt x="186" y="413"/>
                    <a:pt x="235" y="413"/>
                  </a:cubicBezTo>
                  <a:cubicBezTo>
                    <a:pt x="284" y="413"/>
                    <a:pt x="328" y="393"/>
                    <a:pt x="361" y="361"/>
                  </a:cubicBezTo>
                  <a:cubicBezTo>
                    <a:pt x="393" y="328"/>
                    <a:pt x="413" y="284"/>
                    <a:pt x="413" y="235"/>
                  </a:cubicBezTo>
                  <a:cubicBezTo>
                    <a:pt x="413" y="186"/>
                    <a:pt x="393" y="141"/>
                    <a:pt x="361" y="109"/>
                  </a:cubicBezTo>
                  <a:cubicBezTo>
                    <a:pt x="328" y="77"/>
                    <a:pt x="284" y="57"/>
                    <a:pt x="235" y="57"/>
                  </a:cubicBezTo>
                  <a:close/>
                  <a:moveTo>
                    <a:pt x="170" y="228"/>
                  </a:moveTo>
                  <a:cubicBezTo>
                    <a:pt x="159" y="219"/>
                    <a:pt x="154" y="207"/>
                    <a:pt x="154" y="191"/>
                  </a:cubicBezTo>
                  <a:cubicBezTo>
                    <a:pt x="154" y="174"/>
                    <a:pt x="160" y="160"/>
                    <a:pt x="173" y="149"/>
                  </a:cubicBezTo>
                  <a:cubicBezTo>
                    <a:pt x="186" y="139"/>
                    <a:pt x="200" y="133"/>
                    <a:pt x="222" y="132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51" y="114"/>
                    <a:pt x="251" y="114"/>
                    <a:pt x="251" y="114"/>
                  </a:cubicBezTo>
                  <a:cubicBezTo>
                    <a:pt x="251" y="132"/>
                    <a:pt x="251" y="132"/>
                    <a:pt x="251" y="132"/>
                  </a:cubicBezTo>
                  <a:cubicBezTo>
                    <a:pt x="272" y="133"/>
                    <a:pt x="284" y="138"/>
                    <a:pt x="296" y="148"/>
                  </a:cubicBezTo>
                  <a:cubicBezTo>
                    <a:pt x="308" y="158"/>
                    <a:pt x="313" y="172"/>
                    <a:pt x="314" y="190"/>
                  </a:cubicBezTo>
                  <a:cubicBezTo>
                    <a:pt x="267" y="190"/>
                    <a:pt x="267" y="190"/>
                    <a:pt x="267" y="190"/>
                  </a:cubicBezTo>
                  <a:cubicBezTo>
                    <a:pt x="266" y="182"/>
                    <a:pt x="265" y="177"/>
                    <a:pt x="262" y="173"/>
                  </a:cubicBezTo>
                  <a:cubicBezTo>
                    <a:pt x="254" y="164"/>
                    <a:pt x="218" y="164"/>
                    <a:pt x="208" y="171"/>
                  </a:cubicBezTo>
                  <a:cubicBezTo>
                    <a:pt x="201" y="177"/>
                    <a:pt x="200" y="190"/>
                    <a:pt x="208" y="196"/>
                  </a:cubicBezTo>
                  <a:cubicBezTo>
                    <a:pt x="217" y="203"/>
                    <a:pt x="250" y="208"/>
                    <a:pt x="264" y="212"/>
                  </a:cubicBezTo>
                  <a:cubicBezTo>
                    <a:pt x="281" y="218"/>
                    <a:pt x="294" y="224"/>
                    <a:pt x="302" y="231"/>
                  </a:cubicBezTo>
                  <a:cubicBezTo>
                    <a:pt x="313" y="241"/>
                    <a:pt x="318" y="254"/>
                    <a:pt x="318" y="271"/>
                  </a:cubicBezTo>
                  <a:cubicBezTo>
                    <a:pt x="319" y="290"/>
                    <a:pt x="312" y="304"/>
                    <a:pt x="300" y="314"/>
                  </a:cubicBezTo>
                  <a:cubicBezTo>
                    <a:pt x="288" y="325"/>
                    <a:pt x="272" y="332"/>
                    <a:pt x="248" y="333"/>
                  </a:cubicBezTo>
                  <a:cubicBezTo>
                    <a:pt x="248" y="355"/>
                    <a:pt x="248" y="355"/>
                    <a:pt x="248" y="355"/>
                  </a:cubicBezTo>
                  <a:cubicBezTo>
                    <a:pt x="219" y="355"/>
                    <a:pt x="219" y="355"/>
                    <a:pt x="219" y="355"/>
                  </a:cubicBezTo>
                  <a:cubicBezTo>
                    <a:pt x="219" y="333"/>
                    <a:pt x="219" y="333"/>
                    <a:pt x="219" y="333"/>
                  </a:cubicBezTo>
                  <a:cubicBezTo>
                    <a:pt x="196" y="333"/>
                    <a:pt x="183" y="325"/>
                    <a:pt x="171" y="313"/>
                  </a:cubicBezTo>
                  <a:cubicBezTo>
                    <a:pt x="158" y="302"/>
                    <a:pt x="151" y="286"/>
                    <a:pt x="151" y="266"/>
                  </a:cubicBezTo>
                  <a:cubicBezTo>
                    <a:pt x="201" y="266"/>
                    <a:pt x="201" y="266"/>
                    <a:pt x="201" y="266"/>
                  </a:cubicBezTo>
                  <a:cubicBezTo>
                    <a:pt x="202" y="276"/>
                    <a:pt x="204" y="283"/>
                    <a:pt x="207" y="288"/>
                  </a:cubicBezTo>
                  <a:cubicBezTo>
                    <a:pt x="216" y="299"/>
                    <a:pt x="254" y="297"/>
                    <a:pt x="263" y="290"/>
                  </a:cubicBezTo>
                  <a:cubicBezTo>
                    <a:pt x="272" y="284"/>
                    <a:pt x="272" y="271"/>
                    <a:pt x="264" y="264"/>
                  </a:cubicBezTo>
                  <a:cubicBezTo>
                    <a:pt x="245" y="249"/>
                    <a:pt x="198" y="252"/>
                    <a:pt x="170" y="228"/>
                  </a:cubicBezTo>
                  <a:close/>
                  <a:moveTo>
                    <a:pt x="69" y="69"/>
                  </a:moveTo>
                  <a:cubicBezTo>
                    <a:pt x="111" y="26"/>
                    <a:pt x="170" y="0"/>
                    <a:pt x="235" y="0"/>
                  </a:cubicBezTo>
                  <a:cubicBezTo>
                    <a:pt x="300" y="0"/>
                    <a:pt x="359" y="26"/>
                    <a:pt x="401" y="69"/>
                  </a:cubicBezTo>
                  <a:cubicBezTo>
                    <a:pt x="444" y="111"/>
                    <a:pt x="470" y="170"/>
                    <a:pt x="470" y="235"/>
                  </a:cubicBezTo>
                  <a:cubicBezTo>
                    <a:pt x="470" y="300"/>
                    <a:pt x="444" y="359"/>
                    <a:pt x="401" y="401"/>
                  </a:cubicBezTo>
                  <a:cubicBezTo>
                    <a:pt x="359" y="444"/>
                    <a:pt x="300" y="470"/>
                    <a:pt x="235" y="470"/>
                  </a:cubicBezTo>
                  <a:cubicBezTo>
                    <a:pt x="170" y="470"/>
                    <a:pt x="111" y="444"/>
                    <a:pt x="69" y="401"/>
                  </a:cubicBezTo>
                  <a:cubicBezTo>
                    <a:pt x="26" y="359"/>
                    <a:pt x="0" y="300"/>
                    <a:pt x="0" y="235"/>
                  </a:cubicBezTo>
                  <a:cubicBezTo>
                    <a:pt x="0" y="170"/>
                    <a:pt x="26" y="111"/>
                    <a:pt x="69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199891" y="4517161"/>
            <a:ext cx="490612" cy="536441"/>
            <a:chOff x="697828" y="4453123"/>
            <a:chExt cx="229831" cy="251300"/>
          </a:xfrm>
          <a:solidFill>
            <a:schemeClr val="bg1">
              <a:lumMod val="95000"/>
            </a:schemeClr>
          </a:solidFill>
        </p:grpSpPr>
        <p:sp>
          <p:nvSpPr>
            <p:cNvPr id="20" name="Freeform 665"/>
            <p:cNvSpPr/>
            <p:nvPr/>
          </p:nvSpPr>
          <p:spPr bwMode="auto">
            <a:xfrm>
              <a:off x="697828" y="4453123"/>
              <a:ext cx="229831" cy="177458"/>
            </a:xfrm>
            <a:custGeom>
              <a:avLst/>
              <a:gdLst>
                <a:gd name="T0" fmla="*/ 179 w 193"/>
                <a:gd name="T1" fmla="*/ 54 h 149"/>
                <a:gd name="T2" fmla="*/ 193 w 193"/>
                <a:gd name="T3" fmla="*/ 0 h 149"/>
                <a:gd name="T4" fmla="*/ 138 w 193"/>
                <a:gd name="T5" fmla="*/ 13 h 149"/>
                <a:gd name="T6" fmla="*/ 152 w 193"/>
                <a:gd name="T7" fmla="*/ 27 h 149"/>
                <a:gd name="T8" fmla="*/ 99 w 193"/>
                <a:gd name="T9" fmla="*/ 79 h 149"/>
                <a:gd name="T10" fmla="*/ 77 w 193"/>
                <a:gd name="T11" fmla="*/ 57 h 149"/>
                <a:gd name="T12" fmla="*/ 0 w 193"/>
                <a:gd name="T13" fmla="*/ 134 h 149"/>
                <a:gd name="T14" fmla="*/ 15 w 193"/>
                <a:gd name="T15" fmla="*/ 149 h 149"/>
                <a:gd name="T16" fmla="*/ 15 w 193"/>
                <a:gd name="T17" fmla="*/ 149 h 149"/>
                <a:gd name="T18" fmla="*/ 77 w 193"/>
                <a:gd name="T19" fmla="*/ 87 h 149"/>
                <a:gd name="T20" fmla="*/ 99 w 193"/>
                <a:gd name="T21" fmla="*/ 108 h 149"/>
                <a:gd name="T22" fmla="*/ 167 w 193"/>
                <a:gd name="T23" fmla="*/ 41 h 149"/>
                <a:gd name="T24" fmla="*/ 179 w 193"/>
                <a:gd name="T25" fmla="*/ 5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3" h="149">
                  <a:moveTo>
                    <a:pt x="179" y="54"/>
                  </a:moveTo>
                  <a:lnTo>
                    <a:pt x="193" y="0"/>
                  </a:lnTo>
                  <a:lnTo>
                    <a:pt x="138" y="13"/>
                  </a:lnTo>
                  <a:lnTo>
                    <a:pt x="152" y="27"/>
                  </a:lnTo>
                  <a:lnTo>
                    <a:pt x="99" y="79"/>
                  </a:lnTo>
                  <a:lnTo>
                    <a:pt x="77" y="57"/>
                  </a:lnTo>
                  <a:lnTo>
                    <a:pt x="0" y="134"/>
                  </a:lnTo>
                  <a:lnTo>
                    <a:pt x="15" y="149"/>
                  </a:lnTo>
                  <a:lnTo>
                    <a:pt x="15" y="149"/>
                  </a:lnTo>
                  <a:lnTo>
                    <a:pt x="77" y="87"/>
                  </a:lnTo>
                  <a:lnTo>
                    <a:pt x="99" y="108"/>
                  </a:lnTo>
                  <a:lnTo>
                    <a:pt x="167" y="41"/>
                  </a:lnTo>
                  <a:lnTo>
                    <a:pt x="179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1" name="Rectangle 666"/>
            <p:cNvSpPr>
              <a:spLocks noChangeArrowheads="1"/>
            </p:cNvSpPr>
            <p:nvPr/>
          </p:nvSpPr>
          <p:spPr bwMode="auto">
            <a:xfrm>
              <a:off x="718073" y="4643682"/>
              <a:ext cx="33343" cy="6074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2" name="Rectangle 667"/>
            <p:cNvSpPr>
              <a:spLocks noChangeArrowheads="1"/>
            </p:cNvSpPr>
            <p:nvPr/>
          </p:nvSpPr>
          <p:spPr bwMode="auto">
            <a:xfrm>
              <a:off x="772851" y="4613906"/>
              <a:ext cx="33343" cy="9051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3" name="Rectangle 668"/>
            <p:cNvSpPr>
              <a:spLocks noChangeArrowheads="1"/>
            </p:cNvSpPr>
            <p:nvPr/>
          </p:nvSpPr>
          <p:spPr bwMode="auto">
            <a:xfrm>
              <a:off x="828820" y="4584131"/>
              <a:ext cx="33343" cy="12029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4" name="Rectangle 669"/>
            <p:cNvSpPr>
              <a:spLocks noChangeArrowheads="1"/>
            </p:cNvSpPr>
            <p:nvPr/>
          </p:nvSpPr>
          <p:spPr bwMode="auto">
            <a:xfrm>
              <a:off x="883598" y="4554357"/>
              <a:ext cx="33343" cy="15006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9" name="TextBox 76"/>
          <p:cNvSpPr txBox="1"/>
          <p:nvPr/>
        </p:nvSpPr>
        <p:spPr>
          <a:xfrm>
            <a:off x="8458531" y="3226731"/>
            <a:ext cx="109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/>
              <a:t>统计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458531" y="3596063"/>
            <a:ext cx="2398522" cy="1134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dirty="0"/>
              <a:t>定期统计的所有任务，进行统计分析，并将结构化数据入库。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76"/>
          <p:cNvSpPr txBox="1"/>
          <p:nvPr/>
        </p:nvSpPr>
        <p:spPr>
          <a:xfrm>
            <a:off x="3311281" y="1739713"/>
            <a:ext cx="109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zh-CN" sz="2400" b="1" dirty="0"/>
              <a:t>开发</a:t>
            </a:r>
            <a:endParaRPr lang="zh-CN" altLang="en-US" sz="24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377538" y="2109045"/>
            <a:ext cx="3032284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zh-CN" dirty="0"/>
              <a:t>基于</a:t>
            </a:r>
            <a:r>
              <a:rPr lang="en-US" altLang="zh-CN" dirty="0"/>
              <a:t>Android studio</a:t>
            </a:r>
            <a:r>
              <a:rPr lang="zh-CN" altLang="zh-CN" dirty="0"/>
              <a:t>平台设计，后端使用</a:t>
            </a:r>
            <a:r>
              <a:rPr lang="en-US" altLang="zh-CN" dirty="0" err="1"/>
              <a:t>MySQl</a:t>
            </a:r>
            <a:r>
              <a:rPr lang="zh-CN" altLang="zh-CN" dirty="0"/>
              <a:t>数据库，实现预期功能需求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76"/>
          <p:cNvSpPr txBox="1"/>
          <p:nvPr/>
        </p:nvSpPr>
        <p:spPr>
          <a:xfrm>
            <a:off x="3311281" y="4795244"/>
            <a:ext cx="109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zh-CN" sz="2400" b="1" dirty="0"/>
              <a:t>处理</a:t>
            </a:r>
            <a:endParaRPr lang="zh-CN" altLang="en-US" sz="2400" b="1" dirty="0"/>
          </a:p>
        </p:txBody>
      </p:sp>
      <p:sp>
        <p:nvSpPr>
          <p:cNvPr id="34" name="文本框 33"/>
          <p:cNvSpPr txBox="1"/>
          <p:nvPr/>
        </p:nvSpPr>
        <p:spPr>
          <a:xfrm>
            <a:off x="2011300" y="5164576"/>
            <a:ext cx="2398522" cy="774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zh-CN" dirty="0"/>
              <a:t>根据任务标签分类，使用列表展示任务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76"/>
          <p:cNvSpPr txBox="1"/>
          <p:nvPr/>
        </p:nvSpPr>
        <p:spPr>
          <a:xfrm>
            <a:off x="5430652" y="3480349"/>
            <a:ext cx="1098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</a:t>
            </a:r>
            <a:endParaRPr lang="zh-CN" altLang="en-US" sz="28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6"/>
          <p:cNvSpPr>
            <a:spLocks noChangeShapeType="1"/>
          </p:cNvSpPr>
          <p:nvPr/>
        </p:nvSpPr>
        <p:spPr bwMode="auto">
          <a:xfrm flipH="1">
            <a:off x="3724539" y="-179684"/>
            <a:ext cx="4072921" cy="704012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 flipH="1" flipV="1">
            <a:off x="1904214" y="-1"/>
            <a:ext cx="6243498" cy="6890832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0" y="2500664"/>
            <a:ext cx="12192000" cy="3271025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335428" y="0"/>
            <a:ext cx="7521143" cy="6890833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  <a:gd name="connsiteX0" fmla="*/ 4048 w 7779"/>
              <a:gd name="connsiteY0" fmla="*/ 0 h 10000"/>
              <a:gd name="connsiteX1" fmla="*/ 7779 w 7779"/>
              <a:gd name="connsiteY1" fmla="*/ 0 h 10000"/>
              <a:gd name="connsiteX2" fmla="*/ 7779 w 7779"/>
              <a:gd name="connsiteY2" fmla="*/ 10000 h 10000"/>
              <a:gd name="connsiteX3" fmla="*/ 0 w 7779"/>
              <a:gd name="connsiteY3" fmla="*/ 7610 h 10000"/>
              <a:gd name="connsiteX4" fmla="*/ 4048 w 7779"/>
              <a:gd name="connsiteY4" fmla="*/ 0 h 10000"/>
              <a:gd name="connsiteX0-1" fmla="*/ 5204 w 14475"/>
              <a:gd name="connsiteY0-2" fmla="*/ 0 h 9785"/>
              <a:gd name="connsiteX1-3" fmla="*/ 10000 w 14475"/>
              <a:gd name="connsiteY1-4" fmla="*/ 0 h 9785"/>
              <a:gd name="connsiteX2-5" fmla="*/ 14475 w 14475"/>
              <a:gd name="connsiteY2-6" fmla="*/ 9785 h 9785"/>
              <a:gd name="connsiteX3-7" fmla="*/ 0 w 14475"/>
              <a:gd name="connsiteY3-8" fmla="*/ 7610 h 9785"/>
              <a:gd name="connsiteX4-9" fmla="*/ 5204 w 14475"/>
              <a:gd name="connsiteY4-10" fmla="*/ 0 h 9785"/>
              <a:gd name="connsiteX0-11" fmla="*/ 5713 w 12118"/>
              <a:gd name="connsiteY0-12" fmla="*/ 0 h 10000"/>
              <a:gd name="connsiteX1-13" fmla="*/ 9026 w 12118"/>
              <a:gd name="connsiteY1-14" fmla="*/ 0 h 10000"/>
              <a:gd name="connsiteX2-15" fmla="*/ 12118 w 12118"/>
              <a:gd name="connsiteY2-16" fmla="*/ 10000 h 10000"/>
              <a:gd name="connsiteX3-17" fmla="*/ 0 w 12118"/>
              <a:gd name="connsiteY3-18" fmla="*/ 8114 h 10000"/>
              <a:gd name="connsiteX4-19" fmla="*/ 5713 w 12118"/>
              <a:gd name="connsiteY4-20" fmla="*/ 0 h 10000"/>
              <a:gd name="connsiteX0-21" fmla="*/ 6684 w 13089"/>
              <a:gd name="connsiteY0-22" fmla="*/ 0 h 10000"/>
              <a:gd name="connsiteX1-23" fmla="*/ 9997 w 13089"/>
              <a:gd name="connsiteY1-24" fmla="*/ 0 h 10000"/>
              <a:gd name="connsiteX2-25" fmla="*/ 13089 w 13089"/>
              <a:gd name="connsiteY2-26" fmla="*/ 10000 h 10000"/>
              <a:gd name="connsiteX3-27" fmla="*/ 0 w 13089"/>
              <a:gd name="connsiteY3-28" fmla="*/ 8173 h 10000"/>
              <a:gd name="connsiteX4-29" fmla="*/ 6684 w 13089"/>
              <a:gd name="connsiteY4-30" fmla="*/ 0 h 10000"/>
              <a:gd name="connsiteX0-31" fmla="*/ 2369 w 8774"/>
              <a:gd name="connsiteY0-32" fmla="*/ 0 h 10000"/>
              <a:gd name="connsiteX1-33" fmla="*/ 5682 w 8774"/>
              <a:gd name="connsiteY1-34" fmla="*/ 0 h 10000"/>
              <a:gd name="connsiteX2-35" fmla="*/ 8774 w 8774"/>
              <a:gd name="connsiteY2-36" fmla="*/ 10000 h 10000"/>
              <a:gd name="connsiteX3-37" fmla="*/ 0 w 8774"/>
              <a:gd name="connsiteY3-38" fmla="*/ 7222 h 10000"/>
              <a:gd name="connsiteX4-39" fmla="*/ 2369 w 8774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774" h="10000">
                <a:moveTo>
                  <a:pt x="2369" y="0"/>
                </a:moveTo>
                <a:lnTo>
                  <a:pt x="5682" y="0"/>
                </a:lnTo>
                <a:lnTo>
                  <a:pt x="8774" y="10000"/>
                </a:lnTo>
                <a:lnTo>
                  <a:pt x="0" y="7222"/>
                </a:lnTo>
                <a:lnTo>
                  <a:pt x="2369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4464784" y="1992830"/>
            <a:ext cx="3262433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发展前景</a:t>
            </a:r>
            <a:endParaRPr lang="zh-CN" altLang="en-US" sz="60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1390733" y="1884192"/>
            <a:ext cx="358775" cy="230187"/>
          </a:xfrm>
          <a:prstGeom prst="round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6798305" y="1884192"/>
            <a:ext cx="358775" cy="230187"/>
          </a:xfrm>
          <a:prstGeom prst="round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1390733" y="3302986"/>
            <a:ext cx="358775" cy="230187"/>
          </a:xfrm>
          <a:prstGeom prst="round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6798305" y="3302986"/>
            <a:ext cx="358775" cy="230187"/>
          </a:xfrm>
          <a:prstGeom prst="round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1390733" y="4721780"/>
            <a:ext cx="358775" cy="230187"/>
          </a:xfrm>
          <a:prstGeom prst="round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6798305" y="4721780"/>
            <a:ext cx="358775" cy="230187"/>
          </a:xfrm>
          <a:prstGeom prst="round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1875384" y="1814619"/>
            <a:ext cx="3147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以福大为初期推广高校</a:t>
            </a:r>
          </a:p>
        </p:txBody>
      </p:sp>
      <p:sp>
        <p:nvSpPr>
          <p:cNvPr id="13" name="TextBox 76"/>
          <p:cNvSpPr txBox="1"/>
          <p:nvPr/>
        </p:nvSpPr>
        <p:spPr>
          <a:xfrm>
            <a:off x="1875384" y="3224794"/>
            <a:ext cx="2399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在食堂门口发传单</a:t>
            </a:r>
          </a:p>
        </p:txBody>
      </p:sp>
      <p:sp>
        <p:nvSpPr>
          <p:cNvPr id="15" name="TextBox 76"/>
          <p:cNvSpPr txBox="1"/>
          <p:nvPr/>
        </p:nvSpPr>
        <p:spPr>
          <a:xfrm>
            <a:off x="1875384" y="4652207"/>
            <a:ext cx="378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扫楼对每个宿舍进行详细说明</a:t>
            </a:r>
          </a:p>
        </p:txBody>
      </p:sp>
      <p:sp>
        <p:nvSpPr>
          <p:cNvPr id="17" name="TextBox 76"/>
          <p:cNvSpPr txBox="1"/>
          <p:nvPr/>
        </p:nvSpPr>
        <p:spPr>
          <a:xfrm>
            <a:off x="7280761" y="1814619"/>
            <a:ext cx="3276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联系任务群等</a:t>
            </a:r>
            <a:r>
              <a:rPr lang="en-US" altLang="zh-CN" dirty="0" err="1"/>
              <a:t>qq</a:t>
            </a:r>
            <a:r>
              <a:rPr lang="zh-CN" altLang="zh-CN" dirty="0"/>
              <a:t>群合作推广</a:t>
            </a:r>
          </a:p>
        </p:txBody>
      </p:sp>
      <p:sp>
        <p:nvSpPr>
          <p:cNvPr id="19" name="TextBox 76"/>
          <p:cNvSpPr txBox="1"/>
          <p:nvPr/>
        </p:nvSpPr>
        <p:spPr>
          <a:xfrm>
            <a:off x="7280761" y="3224794"/>
            <a:ext cx="195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上应用软件商店</a:t>
            </a:r>
          </a:p>
        </p:txBody>
      </p:sp>
      <p:sp>
        <p:nvSpPr>
          <p:cNvPr id="21" name="TextBox 76"/>
          <p:cNvSpPr txBox="1"/>
          <p:nvPr/>
        </p:nvSpPr>
        <p:spPr>
          <a:xfrm>
            <a:off x="7280761" y="4652207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657341" y="234091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为了交项目干杯</a:t>
            </a:r>
            <a:endParaRPr lang="zh-CN" altLang="en-US" sz="32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761" y="1496292"/>
            <a:ext cx="1653615" cy="1540726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53" y="4005551"/>
            <a:ext cx="1634597" cy="1561729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246494" y="3474980"/>
            <a:ext cx="2781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 algn="just"/>
            <a:r>
              <a:rPr lang="en-US" altLang="zh-CN" sz="2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221600123</a:t>
            </a:r>
            <a:r>
              <a:rPr lang="zh-CN" altLang="zh-CN" sz="2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林信康</a:t>
            </a:r>
            <a:endParaRPr lang="en-US" altLang="zh-CN" sz="2400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617" y="3969925"/>
            <a:ext cx="1634597" cy="1561729"/>
          </a:xfrm>
          <a:prstGeom prst="rect">
            <a:avLst/>
          </a:prstGeom>
        </p:spPr>
      </p:pic>
      <p:sp>
        <p:nvSpPr>
          <p:cNvPr id="45" name="矩形 44"/>
          <p:cNvSpPr/>
          <p:nvPr/>
        </p:nvSpPr>
        <p:spPr>
          <a:xfrm>
            <a:off x="2718802" y="3484486"/>
            <a:ext cx="2781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en-US" altLang="zh-CN" sz="2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221600124</a:t>
            </a:r>
            <a:r>
              <a:rPr lang="zh-CN" altLang="zh-CN" sz="2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林梓铭</a:t>
            </a:r>
            <a:endParaRPr lang="en-US" altLang="zh-CN" sz="2400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569" y="4005551"/>
            <a:ext cx="1634597" cy="1561729"/>
          </a:xfrm>
          <a:prstGeom prst="rect">
            <a:avLst/>
          </a:prstGeom>
        </p:spPr>
      </p:pic>
      <p:sp>
        <p:nvSpPr>
          <p:cNvPr id="47" name="矩形 46"/>
          <p:cNvSpPr/>
          <p:nvPr/>
        </p:nvSpPr>
        <p:spPr>
          <a:xfrm>
            <a:off x="5049754" y="3520112"/>
            <a:ext cx="2781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 algn="just"/>
            <a:r>
              <a:rPr lang="en-US" altLang="zh-CN" sz="2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221600127</a:t>
            </a:r>
            <a:r>
              <a:rPr lang="zh-CN" altLang="zh-CN" sz="2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卢成钢</a:t>
            </a:r>
            <a:endParaRPr lang="en-US" altLang="zh-CN" sz="2400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375" y="4005551"/>
            <a:ext cx="1634597" cy="1561729"/>
          </a:xfrm>
          <a:prstGeom prst="rect">
            <a:avLst/>
          </a:prstGeom>
        </p:spPr>
      </p:pic>
      <p:sp>
        <p:nvSpPr>
          <p:cNvPr id="49" name="矩形 48"/>
          <p:cNvSpPr/>
          <p:nvPr/>
        </p:nvSpPr>
        <p:spPr>
          <a:xfrm>
            <a:off x="7395560" y="3520112"/>
            <a:ext cx="2781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en-US" altLang="zh-CN" sz="2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221600128</a:t>
            </a:r>
            <a:r>
              <a:rPr lang="zh-CN" altLang="zh-CN" sz="2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王华峰</a:t>
            </a:r>
          </a:p>
        </p:txBody>
      </p:sp>
      <p:sp>
        <p:nvSpPr>
          <p:cNvPr id="51" name="矩形 50"/>
          <p:cNvSpPr/>
          <p:nvPr/>
        </p:nvSpPr>
        <p:spPr>
          <a:xfrm>
            <a:off x="4220784" y="1048824"/>
            <a:ext cx="2472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en-US" altLang="zh-CN" sz="2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221600125</a:t>
            </a:r>
            <a:r>
              <a:rPr lang="zh-CN" altLang="zh-CN" sz="2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刘杰</a:t>
            </a:r>
            <a:endParaRPr lang="en-US" altLang="zh-CN" sz="2400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81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_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3459637" y="0"/>
            <a:ext cx="7651028" cy="6860440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PA_Line 1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8045145" y="-179684"/>
            <a:ext cx="4011737" cy="704012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PA_Line 1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17715" y="-37707"/>
            <a:ext cx="10674284" cy="4949588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PA_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9747262" y="-179684"/>
            <a:ext cx="1891058" cy="703355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PA_椭圆 1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05344" y="1710670"/>
            <a:ext cx="100222" cy="100222"/>
          </a:xfrm>
          <a:prstGeom prst="ellipse">
            <a:avLst/>
          </a:prstGeom>
          <a:solidFill>
            <a:srgbClr val="002B4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PA_椭圆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435706" y="4050757"/>
            <a:ext cx="100222" cy="100222"/>
          </a:xfrm>
          <a:prstGeom prst="ellipse">
            <a:avLst/>
          </a:prstGeom>
          <a:solidFill>
            <a:srgbClr val="002B4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PA_任意多边形 5"/>
          <p:cNvSpPr/>
          <p:nvPr>
            <p:custDataLst>
              <p:tags r:id="rId7"/>
            </p:custDataLst>
          </p:nvPr>
        </p:nvSpPr>
        <p:spPr bwMode="auto">
          <a:xfrm>
            <a:off x="9257122" y="0"/>
            <a:ext cx="2926691" cy="4911881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rgbClr val="00183C"/>
              </a:solidFill>
            </a:endParaRPr>
          </a:p>
        </p:txBody>
      </p:sp>
      <p:sp>
        <p:nvSpPr>
          <p:cNvPr id="15" name="PA_椭圆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47630" y="2860740"/>
            <a:ext cx="100222" cy="100222"/>
          </a:xfrm>
          <a:prstGeom prst="ellipse">
            <a:avLst/>
          </a:prstGeom>
          <a:solidFill>
            <a:srgbClr val="002B4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740874" y="2997736"/>
            <a:ext cx="5500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感谢观看</a:t>
            </a:r>
            <a:endParaRPr lang="zh-CN" altLang="en-US" sz="72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flipH="1">
            <a:off x="545493" y="-179684"/>
            <a:ext cx="3196202" cy="7130016"/>
            <a:chOff x="8442118" y="-179684"/>
            <a:chExt cx="3196202" cy="7130016"/>
          </a:xfrm>
        </p:grpSpPr>
        <p:sp>
          <p:nvSpPr>
            <p:cNvPr id="5" name="Line 16"/>
            <p:cNvSpPr>
              <a:spLocks noChangeShapeType="1"/>
            </p:cNvSpPr>
            <p:nvPr/>
          </p:nvSpPr>
          <p:spPr bwMode="auto">
            <a:xfrm>
              <a:off x="8442118" y="0"/>
              <a:ext cx="1966175" cy="6950332"/>
            </a:xfrm>
            <a:prstGeom prst="line">
              <a:avLst/>
            </a:prstGeom>
            <a:noFill/>
            <a:ln w="7938" cap="flat">
              <a:solidFill>
                <a:srgbClr val="002B4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Line 18"/>
            <p:cNvSpPr>
              <a:spLocks noChangeShapeType="1"/>
            </p:cNvSpPr>
            <p:nvPr/>
          </p:nvSpPr>
          <p:spPr bwMode="auto">
            <a:xfrm flipV="1">
              <a:off x="8442118" y="-179684"/>
              <a:ext cx="3196202" cy="7037684"/>
            </a:xfrm>
            <a:prstGeom prst="line">
              <a:avLst/>
            </a:prstGeom>
            <a:noFill/>
            <a:ln w="7938" cap="flat">
              <a:solidFill>
                <a:srgbClr val="002B4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" name="Freeform 5"/>
          <p:cNvSpPr/>
          <p:nvPr/>
        </p:nvSpPr>
        <p:spPr bwMode="auto">
          <a:xfrm flipH="1" flipV="1">
            <a:off x="-2" y="254523"/>
            <a:ext cx="3054286" cy="6609201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rgbClr val="00183C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9307" y="2197894"/>
            <a:ext cx="17583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1"/>
          <p:cNvSpPr>
            <a:spLocks noChangeArrowheads="1"/>
          </p:cNvSpPr>
          <p:nvPr/>
        </p:nvSpPr>
        <p:spPr bwMode="auto">
          <a:xfrm>
            <a:off x="6348911" y="1257313"/>
            <a:ext cx="727831" cy="727831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32"/>
          <p:cNvSpPr txBox="1">
            <a:spLocks noChangeArrowheads="1"/>
          </p:cNvSpPr>
          <p:nvPr/>
        </p:nvSpPr>
        <p:spPr bwMode="auto">
          <a:xfrm>
            <a:off x="6412104" y="1335488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56977" y="1677367"/>
            <a:ext cx="2269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12" name="TextBox 76"/>
          <p:cNvSpPr txBox="1"/>
          <p:nvPr/>
        </p:nvSpPr>
        <p:spPr>
          <a:xfrm>
            <a:off x="7256976" y="1211017"/>
            <a:ext cx="2897077" cy="523220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选题背景</a:t>
            </a:r>
            <a:endParaRPr lang="zh-CN" altLang="en-US" sz="28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"/>
          <p:cNvSpPr>
            <a:spLocks noChangeArrowheads="1"/>
          </p:cNvSpPr>
          <p:nvPr/>
        </p:nvSpPr>
        <p:spPr bwMode="auto">
          <a:xfrm>
            <a:off x="6348911" y="2501778"/>
            <a:ext cx="727831" cy="727831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Box 32"/>
          <p:cNvSpPr txBox="1">
            <a:spLocks noChangeArrowheads="1"/>
          </p:cNvSpPr>
          <p:nvPr/>
        </p:nvSpPr>
        <p:spPr bwMode="auto">
          <a:xfrm>
            <a:off x="6412104" y="2579953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256977" y="2921832"/>
            <a:ext cx="2269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16" name="TextBox 76"/>
          <p:cNvSpPr txBox="1"/>
          <p:nvPr/>
        </p:nvSpPr>
        <p:spPr>
          <a:xfrm>
            <a:off x="7256976" y="2455482"/>
            <a:ext cx="2897077" cy="523220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产品介绍</a:t>
            </a:r>
            <a:endParaRPr lang="zh-CN" altLang="en-US" sz="28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"/>
          <p:cNvSpPr>
            <a:spLocks noChangeArrowheads="1"/>
          </p:cNvSpPr>
          <p:nvPr/>
        </p:nvSpPr>
        <p:spPr bwMode="auto">
          <a:xfrm>
            <a:off x="6348911" y="3749140"/>
            <a:ext cx="727831" cy="727831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TextBox 32"/>
          <p:cNvSpPr txBox="1">
            <a:spLocks noChangeArrowheads="1"/>
          </p:cNvSpPr>
          <p:nvPr/>
        </p:nvSpPr>
        <p:spPr bwMode="auto">
          <a:xfrm>
            <a:off x="6412104" y="3827315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256977" y="4169194"/>
            <a:ext cx="2269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20" name="TextBox 76"/>
          <p:cNvSpPr txBox="1"/>
          <p:nvPr/>
        </p:nvSpPr>
        <p:spPr>
          <a:xfrm>
            <a:off x="7256976" y="3702844"/>
            <a:ext cx="2897077" cy="523220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产品设计</a:t>
            </a:r>
            <a:endParaRPr lang="zh-CN" altLang="en-US" sz="28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1"/>
          <p:cNvSpPr>
            <a:spLocks noChangeArrowheads="1"/>
          </p:cNvSpPr>
          <p:nvPr/>
        </p:nvSpPr>
        <p:spPr bwMode="auto">
          <a:xfrm>
            <a:off x="6348911" y="4989432"/>
            <a:ext cx="727831" cy="727831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TextBox 32"/>
          <p:cNvSpPr txBox="1">
            <a:spLocks noChangeArrowheads="1"/>
          </p:cNvSpPr>
          <p:nvPr/>
        </p:nvSpPr>
        <p:spPr bwMode="auto">
          <a:xfrm>
            <a:off x="6412104" y="5067607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04</a:t>
            </a:r>
            <a:endParaRPr lang="zh-CN" altLang="en-US" sz="3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256977" y="5409486"/>
            <a:ext cx="2269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7256976" y="4943136"/>
            <a:ext cx="2897077" cy="523220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发展前景</a:t>
            </a:r>
            <a:endParaRPr lang="zh-CN" altLang="en-US" sz="28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6"/>
          <p:cNvSpPr>
            <a:spLocks noChangeShapeType="1"/>
          </p:cNvSpPr>
          <p:nvPr/>
        </p:nvSpPr>
        <p:spPr bwMode="auto">
          <a:xfrm flipH="1">
            <a:off x="3724539" y="-179684"/>
            <a:ext cx="4072921" cy="704012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 flipH="1" flipV="1">
            <a:off x="1904214" y="-1"/>
            <a:ext cx="6243498" cy="6890832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0" y="2500664"/>
            <a:ext cx="12192000" cy="3271025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335428" y="0"/>
            <a:ext cx="7521143" cy="6890833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  <a:gd name="connsiteX0" fmla="*/ 4048 w 7779"/>
              <a:gd name="connsiteY0" fmla="*/ 0 h 10000"/>
              <a:gd name="connsiteX1" fmla="*/ 7779 w 7779"/>
              <a:gd name="connsiteY1" fmla="*/ 0 h 10000"/>
              <a:gd name="connsiteX2" fmla="*/ 7779 w 7779"/>
              <a:gd name="connsiteY2" fmla="*/ 10000 h 10000"/>
              <a:gd name="connsiteX3" fmla="*/ 0 w 7779"/>
              <a:gd name="connsiteY3" fmla="*/ 7610 h 10000"/>
              <a:gd name="connsiteX4" fmla="*/ 4048 w 7779"/>
              <a:gd name="connsiteY4" fmla="*/ 0 h 10000"/>
              <a:gd name="connsiteX0-1" fmla="*/ 5204 w 14475"/>
              <a:gd name="connsiteY0-2" fmla="*/ 0 h 9785"/>
              <a:gd name="connsiteX1-3" fmla="*/ 10000 w 14475"/>
              <a:gd name="connsiteY1-4" fmla="*/ 0 h 9785"/>
              <a:gd name="connsiteX2-5" fmla="*/ 14475 w 14475"/>
              <a:gd name="connsiteY2-6" fmla="*/ 9785 h 9785"/>
              <a:gd name="connsiteX3-7" fmla="*/ 0 w 14475"/>
              <a:gd name="connsiteY3-8" fmla="*/ 7610 h 9785"/>
              <a:gd name="connsiteX4-9" fmla="*/ 5204 w 14475"/>
              <a:gd name="connsiteY4-10" fmla="*/ 0 h 9785"/>
              <a:gd name="connsiteX0-11" fmla="*/ 5713 w 12118"/>
              <a:gd name="connsiteY0-12" fmla="*/ 0 h 10000"/>
              <a:gd name="connsiteX1-13" fmla="*/ 9026 w 12118"/>
              <a:gd name="connsiteY1-14" fmla="*/ 0 h 10000"/>
              <a:gd name="connsiteX2-15" fmla="*/ 12118 w 12118"/>
              <a:gd name="connsiteY2-16" fmla="*/ 10000 h 10000"/>
              <a:gd name="connsiteX3-17" fmla="*/ 0 w 12118"/>
              <a:gd name="connsiteY3-18" fmla="*/ 8114 h 10000"/>
              <a:gd name="connsiteX4-19" fmla="*/ 5713 w 12118"/>
              <a:gd name="connsiteY4-20" fmla="*/ 0 h 10000"/>
              <a:gd name="connsiteX0-21" fmla="*/ 6684 w 13089"/>
              <a:gd name="connsiteY0-22" fmla="*/ 0 h 10000"/>
              <a:gd name="connsiteX1-23" fmla="*/ 9997 w 13089"/>
              <a:gd name="connsiteY1-24" fmla="*/ 0 h 10000"/>
              <a:gd name="connsiteX2-25" fmla="*/ 13089 w 13089"/>
              <a:gd name="connsiteY2-26" fmla="*/ 10000 h 10000"/>
              <a:gd name="connsiteX3-27" fmla="*/ 0 w 13089"/>
              <a:gd name="connsiteY3-28" fmla="*/ 8173 h 10000"/>
              <a:gd name="connsiteX4-29" fmla="*/ 6684 w 13089"/>
              <a:gd name="connsiteY4-30" fmla="*/ 0 h 10000"/>
              <a:gd name="connsiteX0-31" fmla="*/ 2369 w 8774"/>
              <a:gd name="connsiteY0-32" fmla="*/ 0 h 10000"/>
              <a:gd name="connsiteX1-33" fmla="*/ 5682 w 8774"/>
              <a:gd name="connsiteY1-34" fmla="*/ 0 h 10000"/>
              <a:gd name="connsiteX2-35" fmla="*/ 8774 w 8774"/>
              <a:gd name="connsiteY2-36" fmla="*/ 10000 h 10000"/>
              <a:gd name="connsiteX3-37" fmla="*/ 0 w 8774"/>
              <a:gd name="connsiteY3-38" fmla="*/ 7222 h 10000"/>
              <a:gd name="connsiteX4-39" fmla="*/ 2369 w 8774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774" h="10000">
                <a:moveTo>
                  <a:pt x="2369" y="0"/>
                </a:moveTo>
                <a:lnTo>
                  <a:pt x="5682" y="0"/>
                </a:lnTo>
                <a:lnTo>
                  <a:pt x="8774" y="10000"/>
                </a:lnTo>
                <a:lnTo>
                  <a:pt x="0" y="7222"/>
                </a:lnTo>
                <a:lnTo>
                  <a:pt x="2369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4464784" y="1992830"/>
            <a:ext cx="3262433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选题背景</a:t>
            </a:r>
            <a:endParaRPr lang="zh-CN" altLang="en-US" sz="60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Rectangle 3"/>
          <p:cNvSpPr/>
          <p:nvPr/>
        </p:nvSpPr>
        <p:spPr>
          <a:xfrm>
            <a:off x="1940633" y="1940107"/>
            <a:ext cx="2127697" cy="212769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ectangle 5"/>
          <p:cNvSpPr/>
          <p:nvPr/>
        </p:nvSpPr>
        <p:spPr>
          <a:xfrm>
            <a:off x="4595188" y="1940107"/>
            <a:ext cx="2127697" cy="212769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Rectangle 6"/>
          <p:cNvSpPr/>
          <p:nvPr/>
        </p:nvSpPr>
        <p:spPr>
          <a:xfrm>
            <a:off x="7229479" y="1941796"/>
            <a:ext cx="2127697" cy="2127697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TextBox 76"/>
          <p:cNvSpPr txBox="1"/>
          <p:nvPr/>
        </p:nvSpPr>
        <p:spPr>
          <a:xfrm>
            <a:off x="2240826" y="3847534"/>
            <a:ext cx="1733670" cy="400110"/>
          </a:xfrm>
          <a:prstGeom prst="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zh-CN" altLang="zh-CN" dirty="0"/>
              <a:t>取快递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76"/>
          <p:cNvSpPr txBox="1"/>
          <p:nvPr/>
        </p:nvSpPr>
        <p:spPr>
          <a:xfrm>
            <a:off x="4767360" y="3847534"/>
            <a:ext cx="1733670" cy="400110"/>
          </a:xfrm>
          <a:prstGeom prst="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zh-CN" altLang="zh-CN" dirty="0"/>
              <a:t>打印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76"/>
          <p:cNvSpPr txBox="1"/>
          <p:nvPr/>
        </p:nvSpPr>
        <p:spPr>
          <a:xfrm>
            <a:off x="7451333" y="3847534"/>
            <a:ext cx="1733670" cy="400110"/>
          </a:xfrm>
          <a:prstGeom prst="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zh-CN" altLang="zh-CN" dirty="0"/>
              <a:t>秒杀某物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76"/>
          <p:cNvSpPr txBox="1"/>
          <p:nvPr/>
        </p:nvSpPr>
        <p:spPr>
          <a:xfrm>
            <a:off x="443584" y="173614"/>
            <a:ext cx="2227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想找人帮忙</a:t>
            </a:r>
            <a:endParaRPr lang="zh-CN" altLang="en-US" sz="32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089393" y="5529979"/>
            <a:ext cx="42039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事务繁忙</a:t>
            </a:r>
            <a:r>
              <a:rPr lang="en-US" altLang="zh-CN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懒</a:t>
            </a:r>
            <a:r>
              <a:rPr lang="en-US" altLang="zh-CN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===&gt;</a:t>
            </a:r>
            <a:r>
              <a:rPr lang="zh-CN" altLang="zh-CN" sz="2000" b="1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</a:t>
            </a:r>
            <a:r>
              <a:rPr lang="zh-CN" altLang="zh-CN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谁</a:t>
            </a:r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 rot="2700000">
            <a:off x="2309814" y="2709120"/>
            <a:ext cx="3419578" cy="1548942"/>
          </a:xfrm>
          <a:prstGeom prst="ellipse">
            <a:avLst/>
          </a:prstGeom>
          <a:noFill/>
          <a:ln w="19050" cap="rnd">
            <a:solidFill>
              <a:srgbClr val="002B4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rgbClr val="002B41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 rot="8100000">
            <a:off x="2307009" y="2706316"/>
            <a:ext cx="3419578" cy="1548942"/>
          </a:xfrm>
          <a:prstGeom prst="ellipse">
            <a:avLst/>
          </a:prstGeom>
          <a:noFill/>
          <a:ln w="19050" cap="rnd">
            <a:solidFill>
              <a:srgbClr val="002B4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rgbClr val="002B41"/>
              </a:solidFill>
            </a:endParaRPr>
          </a:p>
        </p:txBody>
      </p:sp>
      <p:sp>
        <p:nvSpPr>
          <p:cNvPr id="15" name="流程图: 决策 14"/>
          <p:cNvSpPr/>
          <p:nvPr/>
        </p:nvSpPr>
        <p:spPr>
          <a:xfrm>
            <a:off x="3270214" y="1487168"/>
            <a:ext cx="1496604" cy="1496604"/>
          </a:xfrm>
          <a:prstGeom prst="flowChartDecision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流程图: 决策 15"/>
          <p:cNvSpPr/>
          <p:nvPr/>
        </p:nvSpPr>
        <p:spPr>
          <a:xfrm>
            <a:off x="4575871" y="2792825"/>
            <a:ext cx="1496604" cy="1496604"/>
          </a:xfrm>
          <a:prstGeom prst="flowChartDecision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流程图: 决策 16"/>
          <p:cNvSpPr/>
          <p:nvPr/>
        </p:nvSpPr>
        <p:spPr>
          <a:xfrm>
            <a:off x="3314493" y="4054203"/>
            <a:ext cx="1496604" cy="1496604"/>
          </a:xfrm>
          <a:prstGeom prst="flowChartDecision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流程图: 决策 17"/>
          <p:cNvSpPr/>
          <p:nvPr/>
        </p:nvSpPr>
        <p:spPr>
          <a:xfrm>
            <a:off x="1997973" y="2759410"/>
            <a:ext cx="1496604" cy="1496604"/>
          </a:xfrm>
          <a:prstGeom prst="flowChartDecision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76"/>
          <p:cNvSpPr txBox="1"/>
          <p:nvPr/>
        </p:nvSpPr>
        <p:spPr>
          <a:xfrm>
            <a:off x="5910920" y="4176449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…..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76"/>
          <p:cNvSpPr txBox="1"/>
          <p:nvPr/>
        </p:nvSpPr>
        <p:spPr>
          <a:xfrm>
            <a:off x="5910920" y="1724149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家教？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76"/>
          <p:cNvSpPr txBox="1"/>
          <p:nvPr/>
        </p:nvSpPr>
        <p:spPr>
          <a:xfrm>
            <a:off x="409433" y="4176449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服务员？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76"/>
          <p:cNvSpPr txBox="1"/>
          <p:nvPr/>
        </p:nvSpPr>
        <p:spPr>
          <a:xfrm>
            <a:off x="409433" y="1724149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传单？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76"/>
          <p:cNvSpPr txBox="1"/>
          <p:nvPr/>
        </p:nvSpPr>
        <p:spPr>
          <a:xfrm>
            <a:off x="443584" y="173614"/>
            <a:ext cx="2227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想赚钱</a:t>
            </a:r>
            <a:endParaRPr lang="zh-CN" altLang="en-US" sz="32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76"/>
          <p:cNvSpPr txBox="1"/>
          <p:nvPr/>
        </p:nvSpPr>
        <p:spPr>
          <a:xfrm>
            <a:off x="3547793" y="3135145"/>
            <a:ext cx="2227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兼职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7034814" y="2992194"/>
            <a:ext cx="47571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想赚外快</a:t>
            </a:r>
            <a:r>
              <a:rPr lang="en-US" altLang="zh-CN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===&gt;</a:t>
            </a:r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没门路</a:t>
            </a:r>
            <a:r>
              <a:rPr lang="en-US" altLang="zh-CN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||</a:t>
            </a:r>
            <a:r>
              <a:rPr lang="zh-CN" altLang="zh-CN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占用较多</a:t>
            </a:r>
            <a:r>
              <a:rPr lang="zh-CN" altLang="zh-CN" sz="2000" b="1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的时间</a:t>
            </a:r>
            <a:endParaRPr lang="en-US" altLang="zh-CN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4"/>
            <a:ext cx="1385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所以？</a:t>
            </a:r>
            <a:endParaRPr lang="zh-CN" altLang="en-US" sz="28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540" y="1045724"/>
            <a:ext cx="4012832" cy="284356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" t="432" r="-655" b="51334"/>
          <a:stretch/>
        </p:blipFill>
        <p:spPr>
          <a:xfrm>
            <a:off x="409433" y="896637"/>
            <a:ext cx="3476020" cy="344050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" t="50290" r="-189" b="-5942"/>
          <a:stretch/>
        </p:blipFill>
        <p:spPr>
          <a:xfrm>
            <a:off x="4203705" y="3041375"/>
            <a:ext cx="3260035" cy="3816625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8688853" y="4765021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人数限制</a:t>
            </a:r>
            <a:endParaRPr lang="en-US" altLang="zh-CN" b="1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可靠性质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6"/>
          <p:cNvSpPr>
            <a:spLocks noChangeShapeType="1"/>
          </p:cNvSpPr>
          <p:nvPr/>
        </p:nvSpPr>
        <p:spPr bwMode="auto">
          <a:xfrm flipH="1">
            <a:off x="3724539" y="-179684"/>
            <a:ext cx="4072921" cy="704012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 flipH="1" flipV="1">
            <a:off x="1904214" y="-1"/>
            <a:ext cx="6243498" cy="6890832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0" y="2500664"/>
            <a:ext cx="12192000" cy="3271025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335428" y="0"/>
            <a:ext cx="7521143" cy="6890833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  <a:gd name="connsiteX0" fmla="*/ 4048 w 7779"/>
              <a:gd name="connsiteY0" fmla="*/ 0 h 10000"/>
              <a:gd name="connsiteX1" fmla="*/ 7779 w 7779"/>
              <a:gd name="connsiteY1" fmla="*/ 0 h 10000"/>
              <a:gd name="connsiteX2" fmla="*/ 7779 w 7779"/>
              <a:gd name="connsiteY2" fmla="*/ 10000 h 10000"/>
              <a:gd name="connsiteX3" fmla="*/ 0 w 7779"/>
              <a:gd name="connsiteY3" fmla="*/ 7610 h 10000"/>
              <a:gd name="connsiteX4" fmla="*/ 4048 w 7779"/>
              <a:gd name="connsiteY4" fmla="*/ 0 h 10000"/>
              <a:gd name="connsiteX0-1" fmla="*/ 5204 w 14475"/>
              <a:gd name="connsiteY0-2" fmla="*/ 0 h 9785"/>
              <a:gd name="connsiteX1-3" fmla="*/ 10000 w 14475"/>
              <a:gd name="connsiteY1-4" fmla="*/ 0 h 9785"/>
              <a:gd name="connsiteX2-5" fmla="*/ 14475 w 14475"/>
              <a:gd name="connsiteY2-6" fmla="*/ 9785 h 9785"/>
              <a:gd name="connsiteX3-7" fmla="*/ 0 w 14475"/>
              <a:gd name="connsiteY3-8" fmla="*/ 7610 h 9785"/>
              <a:gd name="connsiteX4-9" fmla="*/ 5204 w 14475"/>
              <a:gd name="connsiteY4-10" fmla="*/ 0 h 9785"/>
              <a:gd name="connsiteX0-11" fmla="*/ 5713 w 12118"/>
              <a:gd name="connsiteY0-12" fmla="*/ 0 h 10000"/>
              <a:gd name="connsiteX1-13" fmla="*/ 9026 w 12118"/>
              <a:gd name="connsiteY1-14" fmla="*/ 0 h 10000"/>
              <a:gd name="connsiteX2-15" fmla="*/ 12118 w 12118"/>
              <a:gd name="connsiteY2-16" fmla="*/ 10000 h 10000"/>
              <a:gd name="connsiteX3-17" fmla="*/ 0 w 12118"/>
              <a:gd name="connsiteY3-18" fmla="*/ 8114 h 10000"/>
              <a:gd name="connsiteX4-19" fmla="*/ 5713 w 12118"/>
              <a:gd name="connsiteY4-20" fmla="*/ 0 h 10000"/>
              <a:gd name="connsiteX0-21" fmla="*/ 6684 w 13089"/>
              <a:gd name="connsiteY0-22" fmla="*/ 0 h 10000"/>
              <a:gd name="connsiteX1-23" fmla="*/ 9997 w 13089"/>
              <a:gd name="connsiteY1-24" fmla="*/ 0 h 10000"/>
              <a:gd name="connsiteX2-25" fmla="*/ 13089 w 13089"/>
              <a:gd name="connsiteY2-26" fmla="*/ 10000 h 10000"/>
              <a:gd name="connsiteX3-27" fmla="*/ 0 w 13089"/>
              <a:gd name="connsiteY3-28" fmla="*/ 8173 h 10000"/>
              <a:gd name="connsiteX4-29" fmla="*/ 6684 w 13089"/>
              <a:gd name="connsiteY4-30" fmla="*/ 0 h 10000"/>
              <a:gd name="connsiteX0-31" fmla="*/ 2369 w 8774"/>
              <a:gd name="connsiteY0-32" fmla="*/ 0 h 10000"/>
              <a:gd name="connsiteX1-33" fmla="*/ 5682 w 8774"/>
              <a:gd name="connsiteY1-34" fmla="*/ 0 h 10000"/>
              <a:gd name="connsiteX2-35" fmla="*/ 8774 w 8774"/>
              <a:gd name="connsiteY2-36" fmla="*/ 10000 h 10000"/>
              <a:gd name="connsiteX3-37" fmla="*/ 0 w 8774"/>
              <a:gd name="connsiteY3-38" fmla="*/ 7222 h 10000"/>
              <a:gd name="connsiteX4-39" fmla="*/ 2369 w 8774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774" h="10000">
                <a:moveTo>
                  <a:pt x="2369" y="0"/>
                </a:moveTo>
                <a:lnTo>
                  <a:pt x="5682" y="0"/>
                </a:lnTo>
                <a:lnTo>
                  <a:pt x="8774" y="10000"/>
                </a:lnTo>
                <a:lnTo>
                  <a:pt x="0" y="7222"/>
                </a:lnTo>
                <a:lnTo>
                  <a:pt x="2369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4464784" y="1992830"/>
            <a:ext cx="3262433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产品介绍</a:t>
            </a:r>
            <a:endParaRPr lang="zh-CN" altLang="en-US" sz="60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26107" y="2260191"/>
            <a:ext cx="9539785" cy="2781884"/>
          </a:xfrm>
          <a:prstGeom prst="rect">
            <a:avLst/>
          </a:prstGeom>
          <a:noFill/>
          <a:ln w="28575">
            <a:solidFill>
              <a:srgbClr val="002B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76"/>
          <p:cNvSpPr txBox="1"/>
          <p:nvPr/>
        </p:nvSpPr>
        <p:spPr>
          <a:xfrm>
            <a:off x="1484866" y="2439497"/>
            <a:ext cx="173367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校园帮帮</a:t>
            </a:r>
            <a:endParaRPr lang="zh-CN" altLang="en-US" sz="28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98621" y="2962717"/>
            <a:ext cx="6127218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 </a:t>
            </a:r>
            <a:r>
              <a:rPr lang="en-US" altLang="zh-CN" sz="2400" dirty="0" smtClean="0"/>
              <a:t>    </a:t>
            </a:r>
            <a:r>
              <a:rPr lang="zh-CN" altLang="zh-CN" sz="2400" dirty="0" smtClean="0"/>
              <a:t>旨在</a:t>
            </a:r>
            <a:r>
              <a:rPr lang="zh-CN" altLang="zh-CN" sz="2400" dirty="0"/>
              <a:t>搭建一个平台，帮助学生解决生活中的琐碎小事亦或是帮助学生赚取外快，实现发布任务与接受任务功能的一款</a:t>
            </a:r>
            <a:r>
              <a:rPr lang="en-US" altLang="zh-CN" sz="2400" dirty="0"/>
              <a:t>app</a:t>
            </a:r>
            <a:r>
              <a:rPr lang="zh-CN" altLang="zh-CN" sz="2400" dirty="0"/>
              <a:t>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79" y="180302"/>
            <a:ext cx="1030013" cy="103001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624" y="1162813"/>
            <a:ext cx="2586268" cy="4597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26107" y="2260191"/>
            <a:ext cx="9539785" cy="2781884"/>
          </a:xfrm>
          <a:prstGeom prst="rect">
            <a:avLst/>
          </a:prstGeom>
          <a:noFill/>
          <a:ln w="28575">
            <a:solidFill>
              <a:srgbClr val="002B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76"/>
          <p:cNvSpPr txBox="1"/>
          <p:nvPr/>
        </p:nvSpPr>
        <p:spPr>
          <a:xfrm>
            <a:off x="1484866" y="2439497"/>
            <a:ext cx="173367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校园帮帮</a:t>
            </a:r>
            <a:endParaRPr lang="zh-CN" altLang="en-US" sz="28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656" y="1401045"/>
            <a:ext cx="3333750" cy="5829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189" y="282448"/>
            <a:ext cx="3295650" cy="58483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37" y="1334497"/>
            <a:ext cx="3286125" cy="58102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5" y="109979"/>
            <a:ext cx="32766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349</Words>
  <Application>Microsoft Office PowerPoint</Application>
  <PresentationFormat>宽屏</PresentationFormat>
  <Paragraphs>90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宋体</vt:lpstr>
      <vt:lpstr>微软雅黑</vt:lpstr>
      <vt:lpstr>Arial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Rojam</cp:lastModifiedBy>
  <cp:revision>63</cp:revision>
  <dcterms:created xsi:type="dcterms:W3CDTF">2016-12-09T01:44:00Z</dcterms:created>
  <dcterms:modified xsi:type="dcterms:W3CDTF">2019-03-22T08:01:42Z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