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p:sldMasterIdLst>
    <p:sldMasterId id="2147483648" r:id="rId1"/>
  </p:sldMasterIdLst>
  <p:notesMasterIdLst>
    <p:notesMasterId r:id="rId35"/>
  </p:notesMasterIdLst>
  <p:sldIdLst>
    <p:sldId id="505" r:id="rId3"/>
    <p:sldId id="503" r:id="rId4"/>
    <p:sldId id="510" r:id="rId5"/>
    <p:sldId id="662" r:id="rId6"/>
    <p:sldId id="652" r:id="rId7"/>
    <p:sldId id="653" r:id="rId8"/>
    <p:sldId id="655" r:id="rId9"/>
    <p:sldId id="656" r:id="rId10"/>
    <p:sldId id="663" r:id="rId11"/>
    <p:sldId id="664" r:id="rId12"/>
    <p:sldId id="657" r:id="rId13"/>
    <p:sldId id="658" r:id="rId14"/>
    <p:sldId id="665" r:id="rId15"/>
    <p:sldId id="666" r:id="rId16"/>
    <p:sldId id="659" r:id="rId17"/>
    <p:sldId id="667" r:id="rId18"/>
    <p:sldId id="669" r:id="rId19"/>
    <p:sldId id="668" r:id="rId20"/>
    <p:sldId id="670" r:id="rId21"/>
    <p:sldId id="671" r:id="rId22"/>
    <p:sldId id="672" r:id="rId23"/>
    <p:sldId id="678" r:id="rId24"/>
    <p:sldId id="679" r:id="rId25"/>
    <p:sldId id="673" r:id="rId26"/>
    <p:sldId id="680" r:id="rId27"/>
    <p:sldId id="681" r:id="rId28"/>
    <p:sldId id="682" r:id="rId29"/>
    <p:sldId id="674" r:id="rId30"/>
    <p:sldId id="683" r:id="rId31"/>
    <p:sldId id="684" r:id="rId32"/>
    <p:sldId id="685" r:id="rId33"/>
    <p:sldId id="554" r:id="rId34"/>
  </p:sldIdLst>
  <p:sldSz cx="12192000" cy="6858000"/>
  <p:notesSz cx="9144000" cy="6858000"/>
  <p:defaultTextStyle>
    <a:defPPr>
      <a:defRPr lang="zh-CN"/>
    </a:defPPr>
    <a:lvl1pPr algn="l" defTabSz="1219200" rtl="0" fontAlgn="base">
      <a:spcBef>
        <a:spcPct val="0"/>
      </a:spcBef>
      <a:spcAft>
        <a:spcPct val="0"/>
      </a:spcAft>
      <a:buFont typeface="Arial" panose="020B0604020202020204" pitchFamily="34" charset="0"/>
      <a:defRPr sz="2400" kern="1200">
        <a:solidFill>
          <a:schemeClr val="tx1"/>
        </a:solidFill>
        <a:latin typeface="Arial" panose="020B0604020202020204" pitchFamily="34" charset="0"/>
        <a:ea typeface="宋体" panose="02010600030101010101" pitchFamily="2" charset="-122"/>
        <a:cs typeface="+mn-cs"/>
      </a:defRPr>
    </a:lvl1pPr>
    <a:lvl2pPr marL="609600" algn="l" defTabSz="1219200" rtl="0" fontAlgn="base">
      <a:spcBef>
        <a:spcPct val="0"/>
      </a:spcBef>
      <a:spcAft>
        <a:spcPct val="0"/>
      </a:spcAft>
      <a:buFont typeface="Arial" panose="020B0604020202020204" pitchFamily="34" charset="0"/>
      <a:defRPr sz="2400" kern="1200">
        <a:solidFill>
          <a:schemeClr val="tx1"/>
        </a:solidFill>
        <a:latin typeface="Arial" panose="020B0604020202020204" pitchFamily="34" charset="0"/>
        <a:ea typeface="宋体" panose="02010600030101010101" pitchFamily="2" charset="-122"/>
        <a:cs typeface="+mn-cs"/>
      </a:defRPr>
    </a:lvl2pPr>
    <a:lvl3pPr marL="1219200" algn="l" defTabSz="1219200" rtl="0" fontAlgn="base">
      <a:spcBef>
        <a:spcPct val="0"/>
      </a:spcBef>
      <a:spcAft>
        <a:spcPct val="0"/>
      </a:spcAft>
      <a:buFont typeface="Arial" panose="020B0604020202020204" pitchFamily="34" charset="0"/>
      <a:defRPr sz="2400" kern="1200">
        <a:solidFill>
          <a:schemeClr val="tx1"/>
        </a:solidFill>
        <a:latin typeface="Arial" panose="020B0604020202020204" pitchFamily="34" charset="0"/>
        <a:ea typeface="宋体" panose="02010600030101010101" pitchFamily="2" charset="-122"/>
        <a:cs typeface="+mn-cs"/>
      </a:defRPr>
    </a:lvl3pPr>
    <a:lvl4pPr marL="1828800" algn="l" defTabSz="1219200" rtl="0" fontAlgn="base">
      <a:spcBef>
        <a:spcPct val="0"/>
      </a:spcBef>
      <a:spcAft>
        <a:spcPct val="0"/>
      </a:spcAft>
      <a:buFont typeface="Arial" panose="020B0604020202020204" pitchFamily="34" charset="0"/>
      <a:defRPr sz="2400" kern="1200">
        <a:solidFill>
          <a:schemeClr val="tx1"/>
        </a:solidFill>
        <a:latin typeface="Arial" panose="020B0604020202020204" pitchFamily="34" charset="0"/>
        <a:ea typeface="宋体" panose="02010600030101010101" pitchFamily="2" charset="-122"/>
        <a:cs typeface="+mn-cs"/>
      </a:defRPr>
    </a:lvl4pPr>
    <a:lvl5pPr marL="2438400" algn="l" defTabSz="1219200" rtl="0" fontAlgn="base">
      <a:spcBef>
        <a:spcPct val="0"/>
      </a:spcBef>
      <a:spcAft>
        <a:spcPct val="0"/>
      </a:spcAft>
      <a:buFont typeface="Arial" panose="020B0604020202020204" pitchFamily="34" charset="0"/>
      <a:defRPr sz="24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C00000"/>
    <a:srgbClr val="940000"/>
    <a:srgbClr val="FA9B04"/>
    <a:srgbClr val="3333FF"/>
    <a:srgbClr val="D60093"/>
    <a:srgbClr val="33CC33"/>
    <a:srgbClr val="E3F739"/>
    <a:srgbClr val="70681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60" autoAdjust="0"/>
  </p:normalViewPr>
  <p:slideViewPr>
    <p:cSldViewPr showGuides="1">
      <p:cViewPr varScale="1">
        <p:scale>
          <a:sx n="84" d="100"/>
          <a:sy n="84" d="100"/>
        </p:scale>
        <p:origin x="378" y="84"/>
      </p:cViewPr>
      <p:guideLst>
        <p:guide orient="horz" pos="526"/>
        <p:guide pos="3909"/>
        <p:guide orient="horz" pos="3665"/>
      </p:guideLst>
    </p:cSldViewPr>
  </p:slideViewPr>
  <p:notesTextViewPr>
    <p:cViewPr>
      <p:scale>
        <a:sx n="1" d="1"/>
        <a:sy n="1" d="1"/>
      </p:scale>
      <p:origin x="0" y="0"/>
    </p:cViewPr>
  </p:notesTextViewPr>
  <p:gridSpacing cx="71999" cy="71999"/>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8" Type="http://schemas.openxmlformats.org/officeDocument/2006/relationships/tableStyles" Target="tableStyles.xml"/><Relationship Id="rId37" Type="http://schemas.openxmlformats.org/officeDocument/2006/relationships/viewProps" Target="viewProps.xml"/><Relationship Id="rId36" Type="http://schemas.openxmlformats.org/officeDocument/2006/relationships/presProps" Target="presProps.xml"/><Relationship Id="rId35" Type="http://schemas.openxmlformats.org/officeDocument/2006/relationships/notesMaster" Target="notesMasters/notesMaster1.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050" name="页眉占位符 1"/>
          <p:cNvSpPr>
            <a:spLocks noGrp="1"/>
          </p:cNvSpPr>
          <p:nvPr>
            <p:ph type="hdr" sz="quarter"/>
          </p:nvPr>
        </p:nvSpPr>
        <p:spPr>
          <a:xfrm>
            <a:off x="0" y="0"/>
            <a:ext cx="3962400" cy="342900"/>
          </a:xfrm>
          <a:prstGeom prst="rect">
            <a:avLst/>
          </a:prstGeom>
          <a:noFill/>
          <a:ln w="9525">
            <a:noFill/>
          </a:ln>
        </p:spPr>
        <p:txBody>
          <a:bodyPr vert="horz"/>
          <a:lstStyle>
            <a:lvl1pPr>
              <a:defRPr sz="1200" noProof="1"/>
            </a:lvl1pPr>
          </a:lstStyle>
          <a:p/>
        </p:txBody>
      </p:sp>
      <p:sp>
        <p:nvSpPr>
          <p:cNvPr id="2051" name="日期占位符 2"/>
          <p:cNvSpPr>
            <a:spLocks noGrp="1"/>
          </p:cNvSpPr>
          <p:nvPr>
            <p:ph type="dt" idx="1"/>
          </p:nvPr>
        </p:nvSpPr>
        <p:spPr>
          <a:xfrm>
            <a:off x="5180013" y="0"/>
            <a:ext cx="3962400" cy="342900"/>
          </a:xfrm>
          <a:prstGeom prst="rect">
            <a:avLst/>
          </a:prstGeom>
          <a:noFill/>
          <a:ln w="9525">
            <a:noFill/>
          </a:ln>
        </p:spPr>
        <p:txBody>
          <a:bodyPr vert="horz"/>
          <a:lstStyle>
            <a:lvl1pPr algn="r">
              <a:defRPr noProof="1" dirty="0"/>
            </a:lvl1pPr>
          </a:lstStyle>
          <a:p>
            <a:fld id="{BB962C8B-B14F-4D97-AF65-F5344CB8AC3E}" type="datetime1">
              <a:rPr lang="zh-CN" altLang="en-US"/>
            </a:fld>
            <a:endParaRPr lang="zh-CN" altLang="en-US" sz="1200"/>
          </a:p>
        </p:txBody>
      </p:sp>
      <p:sp>
        <p:nvSpPr>
          <p:cNvPr id="3076" name="幻灯片图像占位符 3"/>
          <p:cNvSpPr>
            <a:spLocks noGrp="1" noRot="1" noChangeAspect="1" noChangeArrowheads="1"/>
          </p:cNvSpPr>
          <p:nvPr>
            <p:ph type="sldImg" idx="4294967295"/>
          </p:nvPr>
        </p:nvSpPr>
        <p:spPr bwMode="auto">
          <a:xfrm>
            <a:off x="2286000" y="514350"/>
            <a:ext cx="4572000" cy="25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sp>
      <p:sp>
        <p:nvSpPr>
          <p:cNvPr id="3077" name="备注占位符 4"/>
          <p:cNvSpPr>
            <a:spLocks noGrp="1" noRot="1" noChangeAspect="1" noChangeArrowheads="1"/>
          </p:cNvSpPr>
          <p:nvPr/>
        </p:nvSpPr>
        <p:spPr bwMode="auto">
          <a:xfrm>
            <a:off x="914400" y="3257550"/>
            <a:ext cx="7315200" cy="308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宋体" panose="02010600030101010101" pitchFamily="2" charset="-122"/>
              </a:defRPr>
            </a:lvl1pPr>
            <a:lvl2pPr>
              <a:defRPr sz="2400">
                <a:solidFill>
                  <a:schemeClr val="tx1"/>
                </a:solidFill>
                <a:latin typeface="Arial" panose="020B0604020202020204" pitchFamily="34" charset="0"/>
                <a:ea typeface="宋体" panose="02010600030101010101" pitchFamily="2" charset="-122"/>
              </a:defRPr>
            </a:lvl2pPr>
            <a:lvl3pPr>
              <a:defRPr sz="2400">
                <a:solidFill>
                  <a:schemeClr val="tx1"/>
                </a:solidFill>
                <a:latin typeface="Arial" panose="020B0604020202020204" pitchFamily="34" charset="0"/>
                <a:ea typeface="宋体" panose="02010600030101010101" pitchFamily="2" charset="-122"/>
              </a:defRPr>
            </a:lvl3pPr>
            <a:lvl4pPr>
              <a:defRPr sz="2400">
                <a:solidFill>
                  <a:schemeClr val="tx1"/>
                </a:solidFill>
                <a:latin typeface="Arial" panose="020B0604020202020204" pitchFamily="34" charset="0"/>
                <a:ea typeface="宋体" panose="02010600030101010101" pitchFamily="2" charset="-122"/>
              </a:defRPr>
            </a:lvl4pPr>
            <a:lvl5pPr>
              <a:defRPr sz="2400">
                <a:solidFill>
                  <a:schemeClr val="tx1"/>
                </a:solidFill>
                <a:latin typeface="Arial" panose="020B0604020202020204" pitchFamily="34" charset="0"/>
                <a:ea typeface="宋体" panose="02010600030101010101" pitchFamily="2" charset="-122"/>
              </a:defRPr>
            </a:lvl5pPr>
            <a:lvl6pPr marL="28956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6pPr>
            <a:lvl7pPr marL="33528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7pPr>
            <a:lvl8pPr marL="38100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8pPr>
            <a:lvl9pPr marL="42672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9pPr>
          </a:lstStyle>
          <a:p>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2054" name="页脚占位符 5"/>
          <p:cNvSpPr>
            <a:spLocks noGrp="1"/>
          </p:cNvSpPr>
          <p:nvPr>
            <p:ph type="ftr" sz="quarter" idx="4"/>
          </p:nvPr>
        </p:nvSpPr>
        <p:spPr>
          <a:xfrm>
            <a:off x="0" y="6513513"/>
            <a:ext cx="3962400" cy="342900"/>
          </a:xfrm>
          <a:prstGeom prst="rect">
            <a:avLst/>
          </a:prstGeom>
          <a:noFill/>
          <a:ln w="9525">
            <a:noFill/>
          </a:ln>
        </p:spPr>
        <p:txBody>
          <a:bodyPr vert="horz" anchor="b"/>
          <a:lstStyle>
            <a:lvl1pPr>
              <a:defRPr sz="1200" noProof="1"/>
            </a:lvl1pPr>
          </a:lstStyle>
          <a:p/>
        </p:txBody>
      </p:sp>
      <p:sp>
        <p:nvSpPr>
          <p:cNvPr id="2055" name="灯片编号占位符 6"/>
          <p:cNvSpPr>
            <a:spLocks noGrp="1"/>
          </p:cNvSpPr>
          <p:nvPr>
            <p:ph type="sldNum" sz="quarter" idx="5"/>
          </p:nvPr>
        </p:nvSpPr>
        <p:spPr>
          <a:xfrm>
            <a:off x="5180013" y="6513513"/>
            <a:ext cx="3962400" cy="342900"/>
          </a:xfrm>
          <a:prstGeom prst="rect">
            <a:avLst/>
          </a:prstGeom>
          <a:noFill/>
          <a:ln w="9525">
            <a:noFill/>
          </a:ln>
        </p:spPr>
        <p:txBody>
          <a:bodyPr vert="horz" anchor="b"/>
          <a:lstStyle>
            <a:lvl1pPr algn="r">
              <a:defRPr noProof="1" dirty="0"/>
            </a:lvl1pPr>
          </a:lstStyle>
          <a:p>
            <a:fld id="{BDF82985-3686-472F-837A-E26D4975BFB9}" type="slidenum">
              <a:rPr lang="zh-CN" altLang="en-US"/>
            </a:fld>
            <a:endParaRPr lang="zh-CN" altLang="en-US" sz="1200"/>
          </a:p>
        </p:txBody>
      </p:sp>
    </p:spTree>
  </p:cSld>
  <p:clrMap bg1="lt1" tx1="dk1" bg2="lt2" tx2="dk2" accent1="accent1" accent2="accent2" accent3="accent3" accent4="accent4" accent5="accent5" accent6="accent6" hlink="hlink" folHlink="folHlink"/>
  <p:notesStyle>
    <a:lvl1pPr algn="l" defTabSz="0" rtl="0" fontAlgn="base">
      <a:spcBef>
        <a:spcPct val="0"/>
      </a:spcBef>
      <a:spcAft>
        <a:spcPct val="0"/>
      </a:spcAft>
      <a:defRPr sz="1200" kern="1200">
        <a:solidFill>
          <a:schemeClr val="tx1"/>
        </a:solidFill>
        <a:latin typeface="Arial" panose="020B0604020202020204" pitchFamily="34" charset="0"/>
      </a:defRPr>
    </a:lvl1pPr>
    <a:lvl2pPr lvl="1" algn="l" defTabSz="0" rtl="0" fontAlgn="base">
      <a:spcBef>
        <a:spcPct val="0"/>
      </a:spcBef>
      <a:spcAft>
        <a:spcPct val="0"/>
      </a:spcAft>
      <a:defRPr sz="1200" kern="1200">
        <a:solidFill>
          <a:schemeClr val="tx1"/>
        </a:solidFill>
        <a:latin typeface="Arial" panose="020B0604020202020204" pitchFamily="34" charset="0"/>
      </a:defRPr>
    </a:lvl2pPr>
    <a:lvl3pPr lvl="2" algn="l" defTabSz="0" rtl="0" fontAlgn="base">
      <a:spcBef>
        <a:spcPct val="0"/>
      </a:spcBef>
      <a:spcAft>
        <a:spcPct val="0"/>
      </a:spcAft>
      <a:defRPr sz="1200" kern="1200">
        <a:solidFill>
          <a:schemeClr val="tx1"/>
        </a:solidFill>
        <a:latin typeface="Arial" panose="020B0604020202020204" pitchFamily="34" charset="0"/>
      </a:defRPr>
    </a:lvl3pPr>
    <a:lvl4pPr lvl="3" algn="l" defTabSz="0" rtl="0" fontAlgn="base">
      <a:spcBef>
        <a:spcPct val="0"/>
      </a:spcBef>
      <a:spcAft>
        <a:spcPct val="0"/>
      </a:spcAft>
      <a:defRPr sz="1200" kern="1200">
        <a:solidFill>
          <a:schemeClr val="tx1"/>
        </a:solidFill>
        <a:latin typeface="Arial" panose="020B0604020202020204" pitchFamily="34" charset="0"/>
      </a:defRPr>
    </a:lvl4pPr>
    <a:lvl5pPr lvl="4" algn="l" defTabSz="0" rtl="0" fontAlgn="base">
      <a:spcBef>
        <a:spcPct val="0"/>
      </a:spcBef>
      <a:spcAft>
        <a:spcPct val="0"/>
      </a:spcAft>
      <a:defRPr sz="1200" kern="1200">
        <a:solidFill>
          <a:schemeClr val="tx1"/>
        </a:solidFill>
        <a:latin typeface="Arial" panose="020B0604020202020204" pitchFamily="34" charset="0"/>
      </a:defRPr>
    </a:lvl5pPr>
    <a:lvl6pPr marL="2286000" lvl="5" indent="0" defTabSz="0" fontAlgn="base">
      <a:defRPr sz="1200" kern="1200"/>
    </a:lvl6pPr>
    <a:lvl7pPr marL="2743200" lvl="6" indent="0" defTabSz="0" fontAlgn="base">
      <a:defRPr sz="1200" kern="1200"/>
    </a:lvl7pPr>
    <a:lvl8pPr marL="3200400" lvl="7" indent="0" defTabSz="0" fontAlgn="base">
      <a:defRPr sz="1200" kern="1200"/>
    </a:lvl8pPr>
    <a:lvl9pPr marL="3657600" lvl="8" indent="0" defTabSz="0" fontAlgn="base">
      <a:defRPr sz="1200" kern="1200"/>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221" y="1122363"/>
            <a:ext cx="9145325" cy="2387600"/>
          </a:xfrm>
        </p:spPr>
        <p:txBody>
          <a:bodyPr anchor="b"/>
          <a:lstStyle>
            <a:lvl1pPr algn="ctr">
              <a:defRPr sz="6000"/>
            </a:lvl1pPr>
          </a:lstStyle>
          <a:p>
            <a:r>
              <a:rPr lang="zh-CN" altLang="en-US" noProof="1" smtClean="0"/>
              <a:t>单击此处编辑母版标题样式</a:t>
            </a:r>
            <a:endParaRPr lang="zh-CN" altLang="en-US" noProof="1"/>
          </a:p>
        </p:txBody>
      </p:sp>
      <p:sp>
        <p:nvSpPr>
          <p:cNvPr id="3" name="副标题 2"/>
          <p:cNvSpPr>
            <a:spLocks noGrp="1"/>
          </p:cNvSpPr>
          <p:nvPr>
            <p:ph type="subTitle" idx="1"/>
          </p:nvPr>
        </p:nvSpPr>
        <p:spPr>
          <a:xfrm>
            <a:off x="1524221" y="3602038"/>
            <a:ext cx="9145325"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noProof="1" smtClean="0"/>
              <a:t>单击此处编辑母版副标题样式</a:t>
            </a:r>
            <a:endParaRPr lang="zh-CN" altLang="en-US" noProof="1"/>
          </a:p>
        </p:txBody>
      </p:sp>
      <p:sp>
        <p:nvSpPr>
          <p:cNvPr id="4" name="Date Placeholder 3"/>
          <p:cNvSpPr>
            <a:spLocks noGrp="1"/>
          </p:cNvSpPr>
          <p:nvPr>
            <p:ph type="dt" sz="half" idx="10"/>
          </p:nvPr>
        </p:nvSpPr>
        <p:spPr/>
        <p:txBody>
          <a:bodyPr/>
          <a:lstStyle>
            <a:lvl1pPr>
              <a:defRPr/>
            </a:lvl1pPr>
          </a:lstStyle>
          <a:p>
            <a:fld id="{BB962C8B-B14F-4D97-AF65-F5344CB8AC3E}" type="datetime1">
              <a:rPr lang="zh-CN" altLang="en-US"/>
            </a:fld>
            <a:endParaRPr lang="zh-CN" altLang="en-US"/>
          </a:p>
        </p:txBody>
      </p:sp>
      <p:sp>
        <p:nvSpPr>
          <p:cNvPr id="5" name="Footer Placeholder 4"/>
          <p:cNvSpPr>
            <a:spLocks noGrp="1"/>
          </p:cNvSpPr>
          <p:nvPr>
            <p:ph type="ftr" sz="quarter" idx="11"/>
          </p:nvPr>
        </p:nvSpPr>
        <p:spPr/>
        <p:txBody>
          <a:bodyPr/>
          <a:lstStyle>
            <a:lvl1pPr>
              <a:defRPr/>
            </a:lvl1pPr>
          </a:lstStyle>
          <a:p/>
        </p:txBody>
      </p:sp>
      <p:sp>
        <p:nvSpPr>
          <p:cNvPr id="6" name="Slide Number Placeholder 5"/>
          <p:cNvSpPr>
            <a:spLocks noGrp="1"/>
          </p:cNvSpPr>
          <p:nvPr>
            <p:ph type="sldNum" sz="quarter" idx="12"/>
          </p:nvPr>
        </p:nvSpPr>
        <p:spPr/>
        <p:txBody>
          <a:bodyPr/>
          <a:lstStyle>
            <a:lvl1pPr>
              <a:defRPr/>
            </a:lvl1pPr>
          </a:lstStyle>
          <a:p>
            <a:fld id="{D3ECC357-335A-4701-9F93-D5142C68AC5E}" type="slidenum">
              <a:rPr lang="zh-CN" altLang="en-US"/>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100"/>
    </mc:Choice>
    <mc:Fallback>
      <p:transition/>
    </mc:Fallback>
  </mc:AlternateContent>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p:txBody>
          <a:bodyPr vert="eaVert"/>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Date Placeholder 3"/>
          <p:cNvSpPr>
            <a:spLocks noGrp="1"/>
          </p:cNvSpPr>
          <p:nvPr>
            <p:ph type="dt" sz="half" idx="10"/>
          </p:nvPr>
        </p:nvSpPr>
        <p:spPr/>
        <p:txBody>
          <a:bodyPr/>
          <a:lstStyle>
            <a:lvl1pPr>
              <a:defRPr/>
            </a:lvl1pPr>
          </a:lstStyle>
          <a:p>
            <a:fld id="{BB962C8B-B14F-4D97-AF65-F5344CB8AC3E}" type="datetime1">
              <a:rPr lang="zh-CN" altLang="en-US"/>
            </a:fld>
            <a:endParaRPr lang="zh-CN" altLang="en-US"/>
          </a:p>
        </p:txBody>
      </p:sp>
      <p:sp>
        <p:nvSpPr>
          <p:cNvPr id="5" name="Footer Placeholder 4"/>
          <p:cNvSpPr>
            <a:spLocks noGrp="1"/>
          </p:cNvSpPr>
          <p:nvPr>
            <p:ph type="ftr" sz="quarter" idx="11"/>
          </p:nvPr>
        </p:nvSpPr>
        <p:spPr/>
        <p:txBody>
          <a:bodyPr/>
          <a:lstStyle>
            <a:lvl1pPr>
              <a:defRPr/>
            </a:lvl1pPr>
          </a:lstStyle>
          <a:p/>
        </p:txBody>
      </p:sp>
      <p:sp>
        <p:nvSpPr>
          <p:cNvPr id="6" name="Slide Number Placeholder 5"/>
          <p:cNvSpPr>
            <a:spLocks noGrp="1"/>
          </p:cNvSpPr>
          <p:nvPr>
            <p:ph type="sldNum" sz="quarter" idx="12"/>
          </p:nvPr>
        </p:nvSpPr>
        <p:spPr/>
        <p:txBody>
          <a:bodyPr/>
          <a:lstStyle>
            <a:lvl1pPr>
              <a:defRPr/>
            </a:lvl1pPr>
          </a:lstStyle>
          <a:p>
            <a:fld id="{A97AFC95-6975-4C79-8E64-74551FB4FF63}" type="slidenum">
              <a:rPr lang="zh-CN" altLang="en-US"/>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100"/>
    </mc:Choice>
    <mc:Fallback>
      <p:transition/>
    </mc:Fallback>
  </mc:AlternateContent>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6164" y="365125"/>
            <a:ext cx="2629281" cy="5811838"/>
          </a:xfrm>
        </p:spPr>
        <p:txBody>
          <a:bodyPr vert="eaVert"/>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a:xfrm>
            <a:off x="838321" y="365125"/>
            <a:ext cx="7735420" cy="5811838"/>
          </a:xfrm>
        </p:spPr>
        <p:txBody>
          <a:bodyPr vert="eaVert"/>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Date Placeholder 3"/>
          <p:cNvSpPr>
            <a:spLocks noGrp="1"/>
          </p:cNvSpPr>
          <p:nvPr>
            <p:ph type="dt" sz="half" idx="10"/>
          </p:nvPr>
        </p:nvSpPr>
        <p:spPr/>
        <p:txBody>
          <a:bodyPr/>
          <a:lstStyle>
            <a:lvl1pPr>
              <a:defRPr/>
            </a:lvl1pPr>
          </a:lstStyle>
          <a:p>
            <a:fld id="{BB962C8B-B14F-4D97-AF65-F5344CB8AC3E}" type="datetime1">
              <a:rPr lang="zh-CN" altLang="en-US"/>
            </a:fld>
            <a:endParaRPr lang="zh-CN" altLang="en-US"/>
          </a:p>
        </p:txBody>
      </p:sp>
      <p:sp>
        <p:nvSpPr>
          <p:cNvPr id="5" name="Footer Placeholder 4"/>
          <p:cNvSpPr>
            <a:spLocks noGrp="1"/>
          </p:cNvSpPr>
          <p:nvPr>
            <p:ph type="ftr" sz="quarter" idx="11"/>
          </p:nvPr>
        </p:nvSpPr>
        <p:spPr/>
        <p:txBody>
          <a:bodyPr/>
          <a:lstStyle>
            <a:lvl1pPr>
              <a:defRPr/>
            </a:lvl1pPr>
          </a:lstStyle>
          <a:p/>
        </p:txBody>
      </p:sp>
      <p:sp>
        <p:nvSpPr>
          <p:cNvPr id="6" name="Slide Number Placeholder 5"/>
          <p:cNvSpPr>
            <a:spLocks noGrp="1"/>
          </p:cNvSpPr>
          <p:nvPr>
            <p:ph type="sldNum" sz="quarter" idx="12"/>
          </p:nvPr>
        </p:nvSpPr>
        <p:spPr/>
        <p:txBody>
          <a:bodyPr/>
          <a:lstStyle>
            <a:lvl1pPr>
              <a:defRPr/>
            </a:lvl1pPr>
          </a:lstStyle>
          <a:p>
            <a:fld id="{BDDA8656-0648-477B-B052-9574629BE15F}" type="slidenum">
              <a:rPr lang="zh-CN" altLang="en-US"/>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100"/>
    </mc:Choice>
    <mc:Fallback>
      <p:transition/>
    </mc:Fallback>
  </mc:AlternateContent>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内容占位符 2"/>
          <p:cNvSpPr>
            <a:spLocks noGrp="1"/>
          </p:cNvSpPr>
          <p:nvPr>
            <p:ph idx="1"/>
          </p:nvPr>
        </p:nvSpPr>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Date Placeholder 3"/>
          <p:cNvSpPr>
            <a:spLocks noGrp="1"/>
          </p:cNvSpPr>
          <p:nvPr>
            <p:ph type="dt" sz="half" idx="10"/>
          </p:nvPr>
        </p:nvSpPr>
        <p:spPr/>
        <p:txBody>
          <a:bodyPr/>
          <a:lstStyle>
            <a:lvl1pPr>
              <a:defRPr/>
            </a:lvl1pPr>
          </a:lstStyle>
          <a:p>
            <a:fld id="{BB962C8B-B14F-4D97-AF65-F5344CB8AC3E}" type="datetime1">
              <a:rPr lang="zh-CN" altLang="en-US"/>
            </a:fld>
            <a:endParaRPr lang="zh-CN" altLang="en-US"/>
          </a:p>
        </p:txBody>
      </p:sp>
      <p:sp>
        <p:nvSpPr>
          <p:cNvPr id="5" name="Footer Placeholder 4"/>
          <p:cNvSpPr>
            <a:spLocks noGrp="1"/>
          </p:cNvSpPr>
          <p:nvPr>
            <p:ph type="ftr" sz="quarter" idx="11"/>
          </p:nvPr>
        </p:nvSpPr>
        <p:spPr/>
        <p:txBody>
          <a:bodyPr/>
          <a:lstStyle>
            <a:lvl1pPr>
              <a:defRPr/>
            </a:lvl1pPr>
          </a:lstStyle>
          <a:p/>
        </p:txBody>
      </p:sp>
      <p:sp>
        <p:nvSpPr>
          <p:cNvPr id="6" name="Slide Number Placeholder 5"/>
          <p:cNvSpPr>
            <a:spLocks noGrp="1"/>
          </p:cNvSpPr>
          <p:nvPr>
            <p:ph type="sldNum" sz="quarter" idx="12"/>
          </p:nvPr>
        </p:nvSpPr>
        <p:spPr/>
        <p:txBody>
          <a:bodyPr/>
          <a:lstStyle>
            <a:lvl1pPr>
              <a:defRPr/>
            </a:lvl1pPr>
          </a:lstStyle>
          <a:p>
            <a:fld id="{0ADD25F2-86F0-4441-9F1B-7B6394E0128E}" type="slidenum">
              <a:rPr lang="zh-CN" altLang="en-US"/>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100"/>
    </mc:Choice>
    <mc:Fallback>
      <p:transition/>
    </mc:Fallback>
  </mc:AlternateContent>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971" y="1709738"/>
            <a:ext cx="10517123" cy="2852737"/>
          </a:xfrm>
        </p:spPr>
        <p:txBody>
          <a:bodyPr anchor="b"/>
          <a:lstStyle>
            <a:lvl1pPr>
              <a:defRPr sz="6000"/>
            </a:lvl1p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831971" y="4589463"/>
            <a:ext cx="10517123"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noProof="1" smtClean="0"/>
              <a:t>单击此处编辑母版文本样式</a:t>
            </a:r>
            <a:endParaRPr lang="zh-CN" altLang="en-US" noProof="1" smtClean="0"/>
          </a:p>
        </p:txBody>
      </p:sp>
      <p:sp>
        <p:nvSpPr>
          <p:cNvPr id="4" name="Date Placeholder 3"/>
          <p:cNvSpPr>
            <a:spLocks noGrp="1"/>
          </p:cNvSpPr>
          <p:nvPr>
            <p:ph type="dt" sz="half" idx="10"/>
          </p:nvPr>
        </p:nvSpPr>
        <p:spPr/>
        <p:txBody>
          <a:bodyPr/>
          <a:lstStyle>
            <a:lvl1pPr>
              <a:defRPr/>
            </a:lvl1pPr>
          </a:lstStyle>
          <a:p>
            <a:fld id="{BB962C8B-B14F-4D97-AF65-F5344CB8AC3E}" type="datetime1">
              <a:rPr lang="zh-CN" altLang="en-US"/>
            </a:fld>
            <a:endParaRPr lang="zh-CN" altLang="en-US"/>
          </a:p>
        </p:txBody>
      </p:sp>
      <p:sp>
        <p:nvSpPr>
          <p:cNvPr id="5" name="Footer Placeholder 4"/>
          <p:cNvSpPr>
            <a:spLocks noGrp="1"/>
          </p:cNvSpPr>
          <p:nvPr>
            <p:ph type="ftr" sz="quarter" idx="11"/>
          </p:nvPr>
        </p:nvSpPr>
        <p:spPr/>
        <p:txBody>
          <a:bodyPr/>
          <a:lstStyle>
            <a:lvl1pPr>
              <a:defRPr/>
            </a:lvl1pPr>
          </a:lstStyle>
          <a:p/>
        </p:txBody>
      </p:sp>
      <p:sp>
        <p:nvSpPr>
          <p:cNvPr id="6" name="Slide Number Placeholder 5"/>
          <p:cNvSpPr>
            <a:spLocks noGrp="1"/>
          </p:cNvSpPr>
          <p:nvPr>
            <p:ph type="sldNum" sz="quarter" idx="12"/>
          </p:nvPr>
        </p:nvSpPr>
        <p:spPr/>
        <p:txBody>
          <a:bodyPr/>
          <a:lstStyle>
            <a:lvl1pPr>
              <a:defRPr/>
            </a:lvl1pPr>
          </a:lstStyle>
          <a:p>
            <a:fld id="{CDB33D61-4CF2-45AB-8351-101AD7942409}" type="slidenum">
              <a:rPr lang="zh-CN" altLang="en-US"/>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100"/>
    </mc:Choice>
    <mc:Fallback>
      <p:transition/>
    </mc:Fallback>
  </mc:AlternateContent>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内容占位符 2"/>
          <p:cNvSpPr>
            <a:spLocks noGrp="1"/>
          </p:cNvSpPr>
          <p:nvPr>
            <p:ph sz="half" idx="1"/>
          </p:nvPr>
        </p:nvSpPr>
        <p:spPr>
          <a:xfrm>
            <a:off x="838321" y="1825625"/>
            <a:ext cx="5182351" cy="4351338"/>
          </a:xfr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内容占位符 3"/>
          <p:cNvSpPr>
            <a:spLocks noGrp="1"/>
          </p:cNvSpPr>
          <p:nvPr>
            <p:ph sz="half" idx="2"/>
          </p:nvPr>
        </p:nvSpPr>
        <p:spPr>
          <a:xfrm>
            <a:off x="6173094" y="1825625"/>
            <a:ext cx="5182351" cy="4351338"/>
          </a:xfr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5" name="Date Placeholder 3"/>
          <p:cNvSpPr>
            <a:spLocks noGrp="1"/>
          </p:cNvSpPr>
          <p:nvPr>
            <p:ph type="dt" sz="half" idx="10"/>
          </p:nvPr>
        </p:nvSpPr>
        <p:spPr/>
        <p:txBody>
          <a:bodyPr/>
          <a:lstStyle>
            <a:lvl1pPr>
              <a:defRPr/>
            </a:lvl1pPr>
          </a:lstStyle>
          <a:p>
            <a:fld id="{BB962C8B-B14F-4D97-AF65-F5344CB8AC3E}" type="datetime1">
              <a:rPr lang="zh-CN" altLang="en-US"/>
            </a:fld>
            <a:endParaRPr lang="zh-CN" altLang="en-US"/>
          </a:p>
        </p:txBody>
      </p:sp>
      <p:sp>
        <p:nvSpPr>
          <p:cNvPr id="6" name="Footer Placeholder 4"/>
          <p:cNvSpPr>
            <a:spLocks noGrp="1"/>
          </p:cNvSpPr>
          <p:nvPr>
            <p:ph type="ftr" sz="quarter" idx="11"/>
          </p:nvPr>
        </p:nvSpPr>
        <p:spPr/>
        <p:txBody>
          <a:bodyPr/>
          <a:lstStyle>
            <a:lvl1pPr>
              <a:defRPr/>
            </a:lvl1pPr>
          </a:lstStyle>
          <a:p/>
        </p:txBody>
      </p:sp>
      <p:sp>
        <p:nvSpPr>
          <p:cNvPr id="7" name="Slide Number Placeholder 5"/>
          <p:cNvSpPr>
            <a:spLocks noGrp="1"/>
          </p:cNvSpPr>
          <p:nvPr>
            <p:ph type="sldNum" sz="quarter" idx="12"/>
          </p:nvPr>
        </p:nvSpPr>
        <p:spPr/>
        <p:txBody>
          <a:bodyPr/>
          <a:lstStyle>
            <a:lvl1pPr>
              <a:defRPr/>
            </a:lvl1pPr>
          </a:lstStyle>
          <a:p>
            <a:fld id="{4248D689-CE9E-4475-B87B-3C8359D821B7}" type="slidenum">
              <a:rPr lang="zh-CN" altLang="en-US"/>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100"/>
    </mc:Choice>
    <mc:Fallback>
      <p:transition/>
    </mc:Fallback>
  </mc:AlternateContent>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910" y="365125"/>
            <a:ext cx="10517123" cy="1325563"/>
          </a:xfrm>
        </p:spPr>
        <p:txBody>
          <a:body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1186946" y="1778438"/>
            <a:ext cx="4874280" cy="823912"/>
          </a:xfrm>
        </p:spPr>
        <p:txBody>
          <a:bodyPr anchor="ctr"/>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noProof="1" smtClean="0"/>
              <a:t>单击此处编辑母版文本样式</a:t>
            </a:r>
            <a:endParaRPr lang="zh-CN" altLang="en-US" noProof="1" smtClean="0"/>
          </a:p>
        </p:txBody>
      </p:sp>
      <p:sp>
        <p:nvSpPr>
          <p:cNvPr id="4" name="内容占位符 3"/>
          <p:cNvSpPr>
            <a:spLocks noGrp="1"/>
          </p:cNvSpPr>
          <p:nvPr>
            <p:ph sz="half" idx="2"/>
          </p:nvPr>
        </p:nvSpPr>
        <p:spPr>
          <a:xfrm>
            <a:off x="1186946" y="2665379"/>
            <a:ext cx="4874280" cy="3524284"/>
          </a:xfr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5" name="文本占位符 4"/>
          <p:cNvSpPr>
            <a:spLocks noGrp="1"/>
          </p:cNvSpPr>
          <p:nvPr>
            <p:ph type="body" sz="quarter" idx="3"/>
          </p:nvPr>
        </p:nvSpPr>
        <p:spPr>
          <a:xfrm>
            <a:off x="6257844" y="1778438"/>
            <a:ext cx="4898285" cy="823912"/>
          </a:xfrm>
        </p:spPr>
        <p:txBody>
          <a:bodyPr anchor="ctr"/>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noProof="1" smtClean="0"/>
              <a:t>单击此处编辑母版文本样式</a:t>
            </a:r>
            <a:endParaRPr lang="zh-CN" altLang="en-US" noProof="1" smtClean="0"/>
          </a:p>
        </p:txBody>
      </p:sp>
      <p:sp>
        <p:nvSpPr>
          <p:cNvPr id="6" name="内容占位符 5"/>
          <p:cNvSpPr>
            <a:spLocks noGrp="1"/>
          </p:cNvSpPr>
          <p:nvPr>
            <p:ph sz="quarter" idx="4"/>
          </p:nvPr>
        </p:nvSpPr>
        <p:spPr>
          <a:xfrm>
            <a:off x="6257844" y="2665379"/>
            <a:ext cx="4898285" cy="3524284"/>
          </a:xfr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7" name="Date Placeholder 3"/>
          <p:cNvSpPr>
            <a:spLocks noGrp="1"/>
          </p:cNvSpPr>
          <p:nvPr>
            <p:ph type="dt" sz="half" idx="10"/>
          </p:nvPr>
        </p:nvSpPr>
        <p:spPr/>
        <p:txBody>
          <a:bodyPr/>
          <a:lstStyle>
            <a:lvl1pPr>
              <a:defRPr/>
            </a:lvl1pPr>
          </a:lstStyle>
          <a:p>
            <a:fld id="{BB962C8B-B14F-4D97-AF65-F5344CB8AC3E}" type="datetime1">
              <a:rPr lang="zh-CN" altLang="en-US"/>
            </a:fld>
            <a:endParaRPr lang="zh-CN" altLang="en-US"/>
          </a:p>
        </p:txBody>
      </p:sp>
      <p:sp>
        <p:nvSpPr>
          <p:cNvPr id="8" name="Footer Placeholder 4"/>
          <p:cNvSpPr>
            <a:spLocks noGrp="1"/>
          </p:cNvSpPr>
          <p:nvPr>
            <p:ph type="ftr" sz="quarter" idx="11"/>
          </p:nvPr>
        </p:nvSpPr>
        <p:spPr/>
        <p:txBody>
          <a:bodyPr/>
          <a:lstStyle>
            <a:lvl1pPr>
              <a:defRPr/>
            </a:lvl1pPr>
          </a:lstStyle>
          <a:p/>
        </p:txBody>
      </p:sp>
      <p:sp>
        <p:nvSpPr>
          <p:cNvPr id="9" name="Slide Number Placeholder 5"/>
          <p:cNvSpPr>
            <a:spLocks noGrp="1"/>
          </p:cNvSpPr>
          <p:nvPr>
            <p:ph type="sldNum" sz="quarter" idx="12"/>
          </p:nvPr>
        </p:nvSpPr>
        <p:spPr/>
        <p:txBody>
          <a:bodyPr/>
          <a:lstStyle>
            <a:lvl1pPr>
              <a:defRPr/>
            </a:lvl1pPr>
          </a:lstStyle>
          <a:p>
            <a:fld id="{8034BB2B-CA18-450F-B694-5AC4627996C4}" type="slidenum">
              <a:rPr lang="zh-CN" altLang="en-US"/>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100"/>
    </mc:Choice>
    <mc:Fallback>
      <p:transition/>
    </mc:Fallback>
  </mc:AlternateContent>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Date Placeholder 3"/>
          <p:cNvSpPr>
            <a:spLocks noGrp="1"/>
          </p:cNvSpPr>
          <p:nvPr>
            <p:ph type="dt" sz="half" idx="10"/>
          </p:nvPr>
        </p:nvSpPr>
        <p:spPr/>
        <p:txBody>
          <a:bodyPr/>
          <a:lstStyle>
            <a:lvl1pPr>
              <a:defRPr/>
            </a:lvl1pPr>
          </a:lstStyle>
          <a:p>
            <a:fld id="{BB962C8B-B14F-4D97-AF65-F5344CB8AC3E}" type="datetime1">
              <a:rPr lang="zh-CN" altLang="en-US"/>
            </a:fld>
            <a:endParaRPr lang="zh-CN" altLang="en-US"/>
          </a:p>
        </p:txBody>
      </p:sp>
      <p:sp>
        <p:nvSpPr>
          <p:cNvPr id="4" name="Footer Placeholder 4"/>
          <p:cNvSpPr>
            <a:spLocks noGrp="1"/>
          </p:cNvSpPr>
          <p:nvPr>
            <p:ph type="ftr" sz="quarter" idx="11"/>
          </p:nvPr>
        </p:nvSpPr>
        <p:spPr/>
        <p:txBody>
          <a:bodyPr/>
          <a:lstStyle>
            <a:lvl1pPr>
              <a:defRPr/>
            </a:lvl1pPr>
          </a:lstStyle>
          <a:p/>
        </p:txBody>
      </p:sp>
      <p:sp>
        <p:nvSpPr>
          <p:cNvPr id="5" name="Slide Number Placeholder 5"/>
          <p:cNvSpPr>
            <a:spLocks noGrp="1"/>
          </p:cNvSpPr>
          <p:nvPr>
            <p:ph type="sldNum" sz="quarter" idx="12"/>
          </p:nvPr>
        </p:nvSpPr>
        <p:spPr/>
        <p:txBody>
          <a:bodyPr/>
          <a:lstStyle>
            <a:lvl1pPr>
              <a:defRPr/>
            </a:lvl1pPr>
          </a:lstStyle>
          <a:p>
            <a:fld id="{2F4BF518-6400-4114-9104-A1166413ECA9}" type="slidenum">
              <a:rPr lang="zh-CN" altLang="en-US"/>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100"/>
    </mc:Choice>
    <mc:Fallback>
      <p:transition/>
    </mc:Fallback>
  </mc:AlternateContent>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BB962C8B-B14F-4D97-AF65-F5344CB8AC3E}" type="datetime1">
              <a:rPr lang="zh-CN" altLang="en-US"/>
            </a:fld>
            <a:endParaRPr lang="zh-CN" altLang="en-US"/>
          </a:p>
        </p:txBody>
      </p:sp>
      <p:sp>
        <p:nvSpPr>
          <p:cNvPr id="3" name="Footer Placeholder 4"/>
          <p:cNvSpPr>
            <a:spLocks noGrp="1"/>
          </p:cNvSpPr>
          <p:nvPr>
            <p:ph type="ftr" sz="quarter" idx="11"/>
          </p:nvPr>
        </p:nvSpPr>
        <p:spPr/>
        <p:txBody>
          <a:bodyPr/>
          <a:lstStyle>
            <a:lvl1pPr>
              <a:defRPr/>
            </a:lvl1pPr>
          </a:lstStyle>
          <a:p/>
        </p:txBody>
      </p:sp>
      <p:sp>
        <p:nvSpPr>
          <p:cNvPr id="4" name="Slide Number Placeholder 5"/>
          <p:cNvSpPr>
            <a:spLocks noGrp="1"/>
          </p:cNvSpPr>
          <p:nvPr>
            <p:ph type="sldNum" sz="quarter" idx="12"/>
          </p:nvPr>
        </p:nvSpPr>
        <p:spPr/>
        <p:txBody>
          <a:bodyPr/>
          <a:lstStyle>
            <a:lvl1pPr>
              <a:defRPr/>
            </a:lvl1pPr>
          </a:lstStyle>
          <a:p>
            <a:fld id="{F7BA91A7-BDF2-4DD8-99E2-CFA2397AF545}" type="slidenum">
              <a:rPr lang="zh-CN" altLang="en-US"/>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100"/>
    </mc:Choice>
    <mc:Fallback>
      <p:transition/>
    </mc:Fallback>
  </mc:AlternateContent>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910" y="457200"/>
            <a:ext cx="3932807" cy="1600200"/>
          </a:xfrm>
        </p:spPr>
        <p:txBody>
          <a:bodyPr anchor="b"/>
          <a:lstStyle>
            <a:lvl1pPr>
              <a:defRPr sz="3200"/>
            </a:lvl1pPr>
          </a:lstStyle>
          <a:p>
            <a:r>
              <a:rPr lang="zh-CN" altLang="en-US" noProof="1" smtClean="0"/>
              <a:t>单击此处编辑母版标题样式</a:t>
            </a:r>
            <a:endParaRPr lang="zh-CN" altLang="en-US" noProof="1"/>
          </a:p>
        </p:txBody>
      </p:sp>
      <p:sp>
        <p:nvSpPr>
          <p:cNvPr id="3" name="内容占位符 2"/>
          <p:cNvSpPr>
            <a:spLocks noGrp="1"/>
          </p:cNvSpPr>
          <p:nvPr>
            <p:ph idx="1"/>
          </p:nvPr>
        </p:nvSpPr>
        <p:spPr>
          <a:xfrm>
            <a:off x="5183939" y="987425"/>
            <a:ext cx="6173094"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文本占位符 3"/>
          <p:cNvSpPr>
            <a:spLocks noGrp="1"/>
          </p:cNvSpPr>
          <p:nvPr>
            <p:ph type="body" sz="half" idx="2"/>
          </p:nvPr>
        </p:nvSpPr>
        <p:spPr>
          <a:xfrm>
            <a:off x="839910" y="2057400"/>
            <a:ext cx="393280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noProof="1" smtClean="0"/>
              <a:t>单击此处编辑母版文本样式</a:t>
            </a:r>
            <a:endParaRPr lang="zh-CN" altLang="en-US" noProof="1" smtClean="0"/>
          </a:p>
        </p:txBody>
      </p:sp>
      <p:sp>
        <p:nvSpPr>
          <p:cNvPr id="5" name="Date Placeholder 3"/>
          <p:cNvSpPr>
            <a:spLocks noGrp="1"/>
          </p:cNvSpPr>
          <p:nvPr>
            <p:ph type="dt" sz="half" idx="10"/>
          </p:nvPr>
        </p:nvSpPr>
        <p:spPr/>
        <p:txBody>
          <a:bodyPr/>
          <a:lstStyle>
            <a:lvl1pPr>
              <a:defRPr/>
            </a:lvl1pPr>
          </a:lstStyle>
          <a:p>
            <a:fld id="{BB962C8B-B14F-4D97-AF65-F5344CB8AC3E}" type="datetime1">
              <a:rPr lang="zh-CN" altLang="en-US"/>
            </a:fld>
            <a:endParaRPr lang="zh-CN" altLang="en-US"/>
          </a:p>
        </p:txBody>
      </p:sp>
      <p:sp>
        <p:nvSpPr>
          <p:cNvPr id="6" name="Footer Placeholder 4"/>
          <p:cNvSpPr>
            <a:spLocks noGrp="1"/>
          </p:cNvSpPr>
          <p:nvPr>
            <p:ph type="ftr" sz="quarter" idx="11"/>
          </p:nvPr>
        </p:nvSpPr>
        <p:spPr/>
        <p:txBody>
          <a:bodyPr/>
          <a:lstStyle>
            <a:lvl1pPr>
              <a:defRPr/>
            </a:lvl1pPr>
          </a:lstStyle>
          <a:p/>
        </p:txBody>
      </p:sp>
      <p:sp>
        <p:nvSpPr>
          <p:cNvPr id="7" name="Slide Number Placeholder 5"/>
          <p:cNvSpPr>
            <a:spLocks noGrp="1"/>
          </p:cNvSpPr>
          <p:nvPr>
            <p:ph type="sldNum" sz="quarter" idx="12"/>
          </p:nvPr>
        </p:nvSpPr>
        <p:spPr/>
        <p:txBody>
          <a:bodyPr/>
          <a:lstStyle>
            <a:lvl1pPr>
              <a:defRPr/>
            </a:lvl1pPr>
          </a:lstStyle>
          <a:p>
            <a:fld id="{293D5981-6AD9-47E4-A787-AB0010A7FABD}" type="slidenum">
              <a:rPr lang="zh-CN" altLang="en-US"/>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100"/>
    </mc:Choice>
    <mc:Fallback>
      <p:transition/>
    </mc:Fallback>
  </mc:AlternateContent>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910" y="457200"/>
            <a:ext cx="4165952" cy="1600200"/>
          </a:xfrm>
        </p:spPr>
        <p:txBody>
          <a:bodyPr anchor="b"/>
          <a:lstStyle>
            <a:lvl1pPr>
              <a:defRPr sz="3200"/>
            </a:lvl1pPr>
          </a:lstStyle>
          <a:p>
            <a:r>
              <a:rPr lang="zh-CN" altLang="en-US" noProof="1" smtClean="0"/>
              <a:t>单击此处编辑母版标题样式</a:t>
            </a:r>
            <a:endParaRPr lang="zh-CN" altLang="en-US" noProof="1"/>
          </a:p>
        </p:txBody>
      </p:sp>
      <p:sp>
        <p:nvSpPr>
          <p:cNvPr id="3" name="图片占位符 2"/>
          <p:cNvSpPr>
            <a:spLocks noGrp="1"/>
          </p:cNvSpPr>
          <p:nvPr>
            <p:ph type="pic" idx="1"/>
          </p:nvPr>
        </p:nvSpPr>
        <p:spPr>
          <a:xfrm>
            <a:off x="5183939" y="457201"/>
            <a:ext cx="6173094"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noProof="1"/>
          </a:p>
        </p:txBody>
      </p:sp>
      <p:sp>
        <p:nvSpPr>
          <p:cNvPr id="4" name="文本占位符 3"/>
          <p:cNvSpPr>
            <a:spLocks noGrp="1"/>
          </p:cNvSpPr>
          <p:nvPr>
            <p:ph type="body" sz="half" idx="2"/>
          </p:nvPr>
        </p:nvSpPr>
        <p:spPr>
          <a:xfrm>
            <a:off x="839910" y="2057400"/>
            <a:ext cx="4165952" cy="3811588"/>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noProof="1" smtClean="0"/>
              <a:t>单击此处编辑母版文本样式</a:t>
            </a:r>
            <a:endParaRPr lang="zh-CN" altLang="en-US" noProof="1" smtClean="0"/>
          </a:p>
        </p:txBody>
      </p:sp>
      <p:sp>
        <p:nvSpPr>
          <p:cNvPr id="5" name="Date Placeholder 3"/>
          <p:cNvSpPr>
            <a:spLocks noGrp="1"/>
          </p:cNvSpPr>
          <p:nvPr>
            <p:ph type="dt" sz="half" idx="10"/>
          </p:nvPr>
        </p:nvSpPr>
        <p:spPr/>
        <p:txBody>
          <a:bodyPr/>
          <a:lstStyle>
            <a:lvl1pPr>
              <a:defRPr/>
            </a:lvl1pPr>
          </a:lstStyle>
          <a:p>
            <a:fld id="{BB962C8B-B14F-4D97-AF65-F5344CB8AC3E}" type="datetime1">
              <a:rPr lang="zh-CN" altLang="en-US"/>
            </a:fld>
            <a:endParaRPr lang="zh-CN" altLang="en-US"/>
          </a:p>
        </p:txBody>
      </p:sp>
      <p:sp>
        <p:nvSpPr>
          <p:cNvPr id="6" name="Footer Placeholder 4"/>
          <p:cNvSpPr>
            <a:spLocks noGrp="1"/>
          </p:cNvSpPr>
          <p:nvPr>
            <p:ph type="ftr" sz="quarter" idx="11"/>
          </p:nvPr>
        </p:nvSpPr>
        <p:spPr/>
        <p:txBody>
          <a:bodyPr/>
          <a:lstStyle>
            <a:lvl1pPr>
              <a:defRPr/>
            </a:lvl1pPr>
          </a:lstStyle>
          <a:p/>
        </p:txBody>
      </p:sp>
      <p:sp>
        <p:nvSpPr>
          <p:cNvPr id="7" name="Slide Number Placeholder 5"/>
          <p:cNvSpPr>
            <a:spLocks noGrp="1"/>
          </p:cNvSpPr>
          <p:nvPr>
            <p:ph type="sldNum" sz="quarter" idx="12"/>
          </p:nvPr>
        </p:nvSpPr>
        <p:spPr/>
        <p:txBody>
          <a:bodyPr/>
          <a:lstStyle>
            <a:lvl1pPr>
              <a:defRPr/>
            </a:lvl1pPr>
          </a:lstStyle>
          <a:p>
            <a:fld id="{C1F02D41-A236-422A-9010-72348624AD37}" type="slidenum">
              <a:rPr lang="zh-CN" altLang="en-US"/>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100"/>
    </mc:Choice>
    <mc:Fallback>
      <p:transition/>
    </mc:Fallback>
  </mc:AlternateContent>
  <p:hf hdr="0" ftr="0" dt="0"/>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noChangeArrowheads="1"/>
          </p:cNvSpPr>
          <p:nvPr>
            <p:ph type="title" idx="4294967295"/>
          </p:nvPr>
        </p:nvSpPr>
        <p:spPr bwMode="auto">
          <a:xfrm>
            <a:off x="838200" y="365125"/>
            <a:ext cx="10517188"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en-US" smtClean="0">
                <a:sym typeface="Calibri Light" panose="020F0302020204030204" pitchFamily="34" charset="0"/>
              </a:rPr>
              <a:t>单击此处编辑母版标题样式</a:t>
            </a:r>
            <a:endParaRPr lang="zh-CN" altLang="en-US" smtClean="0">
              <a:sym typeface="Calibri Light" panose="020F0302020204030204" pitchFamily="34" charset="0"/>
            </a:endParaRPr>
          </a:p>
        </p:txBody>
      </p:sp>
      <p:sp>
        <p:nvSpPr>
          <p:cNvPr id="1027" name="Text Placeholder 2"/>
          <p:cNvSpPr>
            <a:spLocks noGrp="1" noChangeArrowheads="1"/>
          </p:cNvSpPr>
          <p:nvPr>
            <p:ph type="body" idx="9"/>
          </p:nvPr>
        </p:nvSpPr>
        <p:spPr bwMode="auto">
          <a:xfrm>
            <a:off x="838200" y="1825625"/>
            <a:ext cx="10517188"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en-US" smtClean="0">
                <a:sym typeface="Calibri" panose="020F0502020204030204" pitchFamily="34" charset="0"/>
              </a:rPr>
              <a:t>单击此处编辑母版文本样式</a:t>
            </a:r>
            <a:endParaRPr lang="zh-CN" altLang="en-US" smtClean="0">
              <a:sym typeface="Calibri" panose="020F0502020204030204" pitchFamily="34" charset="0"/>
            </a:endParaRPr>
          </a:p>
          <a:p>
            <a:pPr lvl="1"/>
            <a:r>
              <a:rPr lang="zh-CN" altLang="en-US" smtClean="0">
                <a:sym typeface="Calibri" panose="020F0502020204030204" pitchFamily="34" charset="0"/>
              </a:rPr>
              <a:t>第二级</a:t>
            </a:r>
            <a:endParaRPr lang="zh-CN" altLang="en-US" smtClean="0">
              <a:sym typeface="Calibri" panose="020F0502020204030204" pitchFamily="34" charset="0"/>
            </a:endParaRPr>
          </a:p>
          <a:p>
            <a:pPr lvl="2"/>
            <a:r>
              <a:rPr lang="zh-CN" altLang="en-US" smtClean="0">
                <a:sym typeface="Calibri" panose="020F0502020204030204" pitchFamily="34" charset="0"/>
              </a:rPr>
              <a:t>第三级</a:t>
            </a:r>
            <a:endParaRPr lang="zh-CN" altLang="en-US" smtClean="0">
              <a:sym typeface="Calibri" panose="020F0502020204030204" pitchFamily="34" charset="0"/>
            </a:endParaRPr>
          </a:p>
          <a:p>
            <a:pPr lvl="3"/>
            <a:r>
              <a:rPr lang="zh-CN" altLang="en-US" smtClean="0">
                <a:sym typeface="Calibri" panose="020F0502020204030204" pitchFamily="34" charset="0"/>
              </a:rPr>
              <a:t>第四级</a:t>
            </a:r>
            <a:endParaRPr lang="zh-CN" altLang="en-US" smtClean="0">
              <a:sym typeface="Calibri" panose="020F0502020204030204" pitchFamily="34" charset="0"/>
            </a:endParaRPr>
          </a:p>
          <a:p>
            <a:pPr lvl="4"/>
            <a:r>
              <a:rPr lang="zh-CN" altLang="en-US" smtClean="0">
                <a:sym typeface="Calibri" panose="020F0502020204030204" pitchFamily="34" charset="0"/>
              </a:rPr>
              <a:t>第五级</a:t>
            </a:r>
            <a:endParaRPr lang="zh-CN" altLang="en-US" smtClean="0">
              <a:sym typeface="Calibri" panose="020F0502020204030204" pitchFamily="34" charset="0"/>
            </a:endParaRPr>
          </a:p>
        </p:txBody>
      </p:sp>
      <p:sp>
        <p:nvSpPr>
          <p:cNvPr id="1028" name="Date Placeholder 3"/>
          <p:cNvSpPr>
            <a:spLocks noGrp="1"/>
          </p:cNvSpPr>
          <p:nvPr>
            <p:ph type="dt" sz="half" idx="2"/>
          </p:nvPr>
        </p:nvSpPr>
        <p:spPr>
          <a:xfrm>
            <a:off x="838200" y="6356350"/>
            <a:ext cx="2743200" cy="365125"/>
          </a:xfrm>
          <a:prstGeom prst="rect">
            <a:avLst/>
          </a:prstGeom>
          <a:noFill/>
          <a:ln w="9525">
            <a:noFill/>
          </a:ln>
        </p:spPr>
        <p:txBody>
          <a:bodyPr vert="horz" anchor="ctr"/>
          <a:lstStyle>
            <a:lvl1pPr algn="l">
              <a:defRPr sz="1200" noProof="1" dirty="0">
                <a:solidFill>
                  <a:srgbClr val="898989"/>
                </a:solidFill>
                <a:ea typeface="宋体" panose="02010600030101010101" pitchFamily="2" charset="-122"/>
              </a:defRPr>
            </a:lvl1pPr>
          </a:lstStyle>
          <a:p>
            <a:fld id="{BB962C8B-B14F-4D97-AF65-F5344CB8AC3E}" type="datetime1">
              <a:rPr lang="zh-CN" altLang="en-US"/>
            </a:fld>
            <a:endParaRPr lang="zh-CN" altLang="en-US"/>
          </a:p>
        </p:txBody>
      </p:sp>
      <p:sp>
        <p:nvSpPr>
          <p:cNvPr id="1029" name="Footer Placeholder 4"/>
          <p:cNvSpPr>
            <a:spLocks noGrp="1"/>
          </p:cNvSpPr>
          <p:nvPr>
            <p:ph type="ftr" sz="quarter" idx="3"/>
          </p:nvPr>
        </p:nvSpPr>
        <p:spPr>
          <a:xfrm>
            <a:off x="4038600" y="6356350"/>
            <a:ext cx="4116388" cy="365125"/>
          </a:xfrm>
          <a:prstGeom prst="rect">
            <a:avLst/>
          </a:prstGeom>
          <a:noFill/>
          <a:ln w="9525">
            <a:noFill/>
          </a:ln>
        </p:spPr>
        <p:txBody>
          <a:bodyPr vert="horz" anchor="ctr"/>
          <a:lstStyle>
            <a:lvl1pPr algn="ctr">
              <a:defRPr sz="1200">
                <a:solidFill>
                  <a:srgbClr val="898989"/>
                </a:solidFill>
                <a:ea typeface="宋体" panose="02010600030101010101" pitchFamily="2" charset="-122"/>
              </a:defRPr>
            </a:lvl1pPr>
          </a:lstStyle>
          <a:p/>
        </p:txBody>
      </p:sp>
      <p:sp>
        <p:nvSpPr>
          <p:cNvPr id="1030" name="Slide Number Placeholder 5"/>
          <p:cNvSpPr>
            <a:spLocks noGrp="1"/>
          </p:cNvSpPr>
          <p:nvPr>
            <p:ph type="sldNum" sz="quarter" idx="4"/>
          </p:nvPr>
        </p:nvSpPr>
        <p:spPr>
          <a:xfrm>
            <a:off x="8612188" y="6356350"/>
            <a:ext cx="2743200" cy="365125"/>
          </a:xfrm>
          <a:prstGeom prst="rect">
            <a:avLst/>
          </a:prstGeom>
          <a:noFill/>
          <a:ln w="9525">
            <a:noFill/>
          </a:ln>
        </p:spPr>
        <p:txBody>
          <a:bodyPr vert="horz" anchor="ctr"/>
          <a:lstStyle>
            <a:lvl1pPr algn="r">
              <a:defRPr sz="1200" noProof="1" dirty="0">
                <a:solidFill>
                  <a:srgbClr val="898989"/>
                </a:solidFill>
                <a:ea typeface="宋体" panose="02010600030101010101" pitchFamily="2" charset="-122"/>
              </a:defRPr>
            </a:lvl1pPr>
          </a:lstStyle>
          <a:p>
            <a:fld id="{CC4708A4-C812-43D7-A028-8516AE3B4C92}" type="slidenum">
              <a:rPr lang="zh-CN" altLang="en-US"/>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p14:dur="100"/>
    </mc:Choice>
    <mc:Fallback>
      <p:transition/>
    </mc:Fallback>
  </mc:AlternateContent>
  <p:txStyles>
    <p:titleStyle>
      <a:lvl1pPr marL="914400" indent="-914400" algn="l" rtl="0" fontAlgn="base">
        <a:lnSpc>
          <a:spcPct val="90000"/>
        </a:lnSpc>
        <a:spcBef>
          <a:spcPct val="0"/>
        </a:spcBef>
        <a:spcAft>
          <a:spcPct val="0"/>
        </a:spcAft>
        <a:defRPr sz="4400" kern="1200">
          <a:solidFill>
            <a:schemeClr val="tx1"/>
          </a:solidFill>
          <a:latin typeface="+mj-lt"/>
          <a:ea typeface="+mj-ea"/>
          <a:cs typeface="+mj-cs"/>
          <a:sym typeface="Calibri Light" panose="020F0302020204030204" pitchFamily="34" charset="0"/>
        </a:defRPr>
      </a:lvl1pPr>
      <a:lvl2pPr marL="9144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2pPr>
      <a:lvl3pPr marL="9144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3pPr>
      <a:lvl4pPr marL="9144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4pPr>
      <a:lvl5pPr marL="9144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5pPr>
      <a:lvl6pPr marL="13716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6pPr>
      <a:lvl7pPr marL="18288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7pPr>
      <a:lvl8pPr marL="22860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8pPr>
      <a:lvl9pPr marL="27432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lvl="1"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Calibri" panose="020F0502020204030204" pitchFamily="34" charset="0"/>
          <a:ea typeface="宋体" panose="02010600030101010101" pitchFamily="2" charset="-122"/>
          <a:cs typeface="+mn-cs"/>
          <a:sym typeface="Calibri" panose="020F0502020204030204" pitchFamily="34" charset="0"/>
        </a:defRPr>
      </a:lvl2pPr>
      <a:lvl3pPr marL="1143000" lvl="2"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宋体" panose="02010600030101010101" pitchFamily="2" charset="-122"/>
          <a:cs typeface="+mn-cs"/>
          <a:sym typeface="Calibri" panose="020F0502020204030204" pitchFamily="34" charset="0"/>
        </a:defRPr>
      </a:lvl3pPr>
      <a:lvl4pPr marL="1600200" lvl="3"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Calibri" panose="020F0502020204030204" pitchFamily="34" charset="0"/>
          <a:ea typeface="宋体" panose="02010600030101010101" pitchFamily="2" charset="-122"/>
          <a:cs typeface="+mn-cs"/>
          <a:sym typeface="Calibri" panose="020F0502020204030204" pitchFamily="34" charset="0"/>
        </a:defRPr>
      </a:lvl4pPr>
      <a:lvl5pPr marL="2057400" lvl="4"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Calibri" panose="020F0502020204030204" pitchFamily="34" charset="0"/>
          <a:ea typeface="宋体" panose="02010600030101010101" pitchFamily="2" charset="-122"/>
          <a:cs typeface="+mn-cs"/>
          <a:sym typeface="Calibri" panose="020F0502020204030204" pitchFamily="34" charset="0"/>
        </a:defRPr>
      </a:lvl5pPr>
      <a:lvl6pPr marL="2514600" lvl="5" indent="-228600" algn="l" defTabSz="914400" eaLnBrk="1" fontAlgn="base"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宋体" panose="02010600030101010101" pitchFamily="2" charset="-122"/>
          <a:cs typeface="+mn-cs"/>
          <a:sym typeface="Calibri" panose="020F0502020204030204" pitchFamily="34" charset="0"/>
        </a:defRPr>
      </a:lvl6pPr>
      <a:lvl7pPr marL="2971800" lvl="6" indent="-228600" algn="l" defTabSz="914400" eaLnBrk="1" fontAlgn="base"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宋体" panose="02010600030101010101" pitchFamily="2" charset="-122"/>
          <a:cs typeface="+mn-cs"/>
          <a:sym typeface="Calibri" panose="020F0502020204030204" pitchFamily="34" charset="0"/>
        </a:defRPr>
      </a:lvl7pPr>
      <a:lvl8pPr marL="3429000" lvl="7" indent="-228600" algn="l" defTabSz="914400" eaLnBrk="1" fontAlgn="base"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宋体" panose="02010600030101010101" pitchFamily="2" charset="-122"/>
          <a:cs typeface="+mn-cs"/>
          <a:sym typeface="Calibri" panose="020F0502020204030204" pitchFamily="34" charset="0"/>
        </a:defRPr>
      </a:lvl8pPr>
      <a:lvl9pPr marL="3886200" lvl="8" indent="-228600" algn="l" defTabSz="914400" eaLnBrk="1" fontAlgn="base"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宋体" panose="02010600030101010101" pitchFamily="2" charset="-122"/>
          <a:cs typeface="+mn-cs"/>
          <a:sym typeface="Calibri" panose="020F0502020204030204" pitchFamily="34" charset="0"/>
        </a:defRPr>
      </a:lvl9pPr>
    </p:bodyStyle>
    <p:otherStyle>
      <a:lvl1pPr marL="0" lvl="0" indent="0" algn="l" defTabSz="1219200" eaLnBrk="1" fontAlgn="base" latinLnBrk="0" hangingPunct="1">
        <a:lnSpc>
          <a:spcPct val="100000"/>
        </a:lnSpc>
        <a:spcBef>
          <a:spcPct val="0"/>
        </a:spcBef>
        <a:spcAft>
          <a:spcPct val="0"/>
        </a:spcAft>
        <a:buFont typeface="Arial" panose="020B0604020202020204" pitchFamily="34" charset="0"/>
        <a:defRPr sz="2400" kern="1200" baseline="0">
          <a:solidFill>
            <a:schemeClr val="tx1"/>
          </a:solidFill>
          <a:latin typeface="+mn-lt"/>
          <a:ea typeface="+mn-ea"/>
          <a:cs typeface="+mn-cs"/>
        </a:defRPr>
      </a:lvl1pPr>
      <a:lvl2pPr marL="609600" lvl="1" indent="0" algn="l" defTabSz="1219200" eaLnBrk="1" fontAlgn="base" latinLnBrk="0" hangingPunct="1">
        <a:lnSpc>
          <a:spcPct val="100000"/>
        </a:lnSpc>
        <a:spcBef>
          <a:spcPct val="0"/>
        </a:spcBef>
        <a:spcAft>
          <a:spcPct val="0"/>
        </a:spcAft>
        <a:buFont typeface="Arial" panose="020B0604020202020204" pitchFamily="34" charset="0"/>
        <a:defRPr sz="2400" kern="1200" baseline="0">
          <a:solidFill>
            <a:schemeClr val="tx1"/>
          </a:solidFill>
          <a:ea typeface="宋体" panose="02010600030101010101" pitchFamily="2" charset="-122"/>
          <a:cs typeface="+mn-cs"/>
        </a:defRPr>
      </a:lvl2pPr>
      <a:lvl3pPr marL="1219200" lvl="2" indent="0" algn="l" defTabSz="1219200" eaLnBrk="1" fontAlgn="base" latinLnBrk="0" hangingPunct="1">
        <a:lnSpc>
          <a:spcPct val="100000"/>
        </a:lnSpc>
        <a:spcBef>
          <a:spcPct val="0"/>
        </a:spcBef>
        <a:spcAft>
          <a:spcPct val="0"/>
        </a:spcAft>
        <a:buFont typeface="Arial" panose="020B0604020202020204" pitchFamily="34" charset="0"/>
        <a:defRPr sz="2400" kern="1200" baseline="0">
          <a:solidFill>
            <a:schemeClr val="tx1"/>
          </a:solidFill>
          <a:ea typeface="宋体" panose="02010600030101010101" pitchFamily="2" charset="-122"/>
          <a:cs typeface="+mn-cs"/>
        </a:defRPr>
      </a:lvl3pPr>
      <a:lvl4pPr marL="1828800" lvl="3" indent="0" algn="l" defTabSz="1219200" eaLnBrk="1" fontAlgn="base" latinLnBrk="0" hangingPunct="1">
        <a:lnSpc>
          <a:spcPct val="100000"/>
        </a:lnSpc>
        <a:spcBef>
          <a:spcPct val="0"/>
        </a:spcBef>
        <a:spcAft>
          <a:spcPct val="0"/>
        </a:spcAft>
        <a:buFont typeface="Arial" panose="020B0604020202020204" pitchFamily="34" charset="0"/>
        <a:defRPr sz="2400" kern="1200" baseline="0">
          <a:solidFill>
            <a:schemeClr val="tx1"/>
          </a:solidFill>
          <a:ea typeface="宋体" panose="02010600030101010101" pitchFamily="2" charset="-122"/>
          <a:cs typeface="+mn-cs"/>
        </a:defRPr>
      </a:lvl4pPr>
      <a:lvl5pPr marL="2438400" lvl="4" indent="0" algn="l" defTabSz="1219200" eaLnBrk="1" fontAlgn="base" latinLnBrk="0" hangingPunct="1">
        <a:lnSpc>
          <a:spcPct val="100000"/>
        </a:lnSpc>
        <a:spcBef>
          <a:spcPct val="0"/>
        </a:spcBef>
        <a:spcAft>
          <a:spcPct val="0"/>
        </a:spcAft>
        <a:buFont typeface="Arial" panose="020B0604020202020204" pitchFamily="34" charset="0"/>
        <a:defRPr sz="2400" kern="1200" baseline="0">
          <a:solidFill>
            <a:schemeClr val="tx1"/>
          </a:solidFill>
          <a:ea typeface="宋体" panose="02010600030101010101" pitchFamily="2" charset="-122"/>
          <a:cs typeface="+mn-cs"/>
        </a:defRPr>
      </a:lvl5pPr>
      <a:lvl6pPr marL="2286000" lvl="5" indent="0" algn="l" defTabSz="1219200" eaLnBrk="1" fontAlgn="base" latinLnBrk="0" hangingPunct="1">
        <a:lnSpc>
          <a:spcPct val="100000"/>
        </a:lnSpc>
        <a:spcBef>
          <a:spcPct val="0"/>
        </a:spcBef>
        <a:spcAft>
          <a:spcPct val="0"/>
        </a:spcAft>
        <a:buFont typeface="Arial" panose="020B0604020202020204" pitchFamily="34" charset="0"/>
        <a:defRPr sz="2400" kern="1200" baseline="0">
          <a:solidFill>
            <a:schemeClr val="tx1"/>
          </a:solidFill>
          <a:ea typeface="宋体" panose="02010600030101010101" pitchFamily="2" charset="-122"/>
          <a:cs typeface="+mn-cs"/>
        </a:defRPr>
      </a:lvl6pPr>
      <a:lvl7pPr marL="2743200" lvl="6" indent="0" algn="l" defTabSz="1219200" eaLnBrk="1" fontAlgn="base" latinLnBrk="0" hangingPunct="1">
        <a:lnSpc>
          <a:spcPct val="100000"/>
        </a:lnSpc>
        <a:spcBef>
          <a:spcPct val="0"/>
        </a:spcBef>
        <a:spcAft>
          <a:spcPct val="0"/>
        </a:spcAft>
        <a:buFont typeface="Arial" panose="020B0604020202020204" pitchFamily="34" charset="0"/>
        <a:defRPr sz="2400" kern="1200" baseline="0">
          <a:solidFill>
            <a:schemeClr val="tx1"/>
          </a:solidFill>
          <a:ea typeface="宋体" panose="02010600030101010101" pitchFamily="2" charset="-122"/>
          <a:cs typeface="+mn-cs"/>
        </a:defRPr>
      </a:lvl7pPr>
      <a:lvl8pPr marL="3200400" lvl="7" indent="0" algn="l" defTabSz="1219200" eaLnBrk="1" fontAlgn="base" latinLnBrk="0" hangingPunct="1">
        <a:lnSpc>
          <a:spcPct val="100000"/>
        </a:lnSpc>
        <a:spcBef>
          <a:spcPct val="0"/>
        </a:spcBef>
        <a:spcAft>
          <a:spcPct val="0"/>
        </a:spcAft>
        <a:buFont typeface="Arial" panose="020B0604020202020204" pitchFamily="34" charset="0"/>
        <a:defRPr sz="2400" kern="1200" baseline="0">
          <a:solidFill>
            <a:schemeClr val="tx1"/>
          </a:solidFill>
          <a:ea typeface="宋体" panose="02010600030101010101" pitchFamily="2" charset="-122"/>
          <a:cs typeface="+mn-cs"/>
        </a:defRPr>
      </a:lvl8pPr>
      <a:lvl9pPr marL="3657600" lvl="8" indent="0" algn="l" defTabSz="1219200" eaLnBrk="1" fontAlgn="base" latinLnBrk="0" hangingPunct="1">
        <a:lnSpc>
          <a:spcPct val="100000"/>
        </a:lnSpc>
        <a:spcBef>
          <a:spcPct val="0"/>
        </a:spcBef>
        <a:spcAft>
          <a:spcPct val="0"/>
        </a:spcAft>
        <a:buFont typeface="Arial" panose="020B0604020202020204" pitchFamily="34" charset="0"/>
        <a:defRPr sz="2400" kern="1200" baseline="0">
          <a:solidFill>
            <a:schemeClr val="tx1"/>
          </a:solidFill>
          <a:ea typeface="宋体" panose="02010600030101010101" pitchFamily="2" charset="-122"/>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jpeg"/></Relationships>
</file>

<file path=ppt/slides/_rels/slide11.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jpeg"/></Relationships>
</file>

<file path=ppt/slides/_rels/slide12.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12.png"/><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jpeg"/></Relationships>
</file>

<file path=ppt/slides/_rels/slide13.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jpeg"/></Relationships>
</file>

<file path=ppt/slides/_rels/slide14.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jpeg"/></Relationships>
</file>

<file path=ppt/slides/_rels/slide15.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jpeg"/></Relationships>
</file>

<file path=ppt/slides/_rels/slide16.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jpeg"/></Relationships>
</file>

<file path=ppt/slides/_rels/slide17.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jpeg"/></Relationships>
</file>

<file path=ppt/slides/_rels/slide18.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jpeg"/></Relationships>
</file>

<file path=ppt/slides/_rels/slide19.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jpe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jpeg"/></Relationships>
</file>

<file path=ppt/slides/_rels/slide20.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jpeg"/></Relationships>
</file>

<file path=ppt/slides/_rels/slide21.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jpeg"/></Relationships>
</file>

<file path=ppt/slides/_rels/slide22.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jpeg"/></Relationships>
</file>

<file path=ppt/slides/_rels/slide23.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jpeg"/></Relationships>
</file>

<file path=ppt/slides/_rels/slide24.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jpeg"/></Relationships>
</file>

<file path=ppt/slides/_rels/slide25.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jpeg"/></Relationships>
</file>

<file path=ppt/slides/_rels/slide26.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jpeg"/></Relationships>
</file>

<file path=ppt/slides/_rels/slide27.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jpeg"/></Relationships>
</file>

<file path=ppt/slides/_rels/slide28.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10.png"/><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jpeg"/></Relationships>
</file>

<file path=ppt/slides/_rels/slide29.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16.png"/><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jpeg"/></Relationships>
</file>

<file path=ppt/slides/_rels/slide3.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jpeg"/></Relationships>
</file>

<file path=ppt/slides/_rels/slide30.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17.png"/><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jpeg"/></Relationships>
</file>

<file path=ppt/slides/_rels/slide31.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18.png"/><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jpeg"/></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9.png"/><Relationship Id="rId1" Type="http://schemas.openxmlformats.org/officeDocument/2006/relationships/image" Target="../media/image2.jpeg"/></Relationships>
</file>

<file path=ppt/slides/_rels/slide4.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9.png"/><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jpeg"/></Relationships>
</file>

<file path=ppt/slides/_rels/slide5.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10.png"/><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jpeg"/></Relationships>
</file>

<file path=ppt/slides/_rels/slide6.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jpeg"/></Relationships>
</file>

<file path=ppt/slides/_rels/slide7.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11.png"/><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jpeg"/></Relationships>
</file>

<file path=ppt/slides/_rels/slide8.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jpeg"/></Relationships>
</file>

<file path=ppt/slides/_rels/slide9.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pic>
        <p:nvPicPr>
          <p:cNvPr id="4098" name="图片 1"/>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952"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Freeform 5"/>
          <p:cNvSpPr>
            <a:spLocks noChangeArrowheads="1"/>
          </p:cNvSpPr>
          <p:nvPr/>
        </p:nvSpPr>
        <p:spPr bwMode="auto">
          <a:xfrm>
            <a:off x="5535930" y="955675"/>
            <a:ext cx="1119188" cy="1122363"/>
          </a:xfrm>
          <a:custGeom>
            <a:avLst/>
            <a:gdLst>
              <a:gd name="T0" fmla="*/ 2313 w 16074"/>
              <a:gd name="T1" fmla="*/ 11564 h 16128"/>
              <a:gd name="T2" fmla="*/ 3529 w 16074"/>
              <a:gd name="T3" fmla="*/ 12395 h 16128"/>
              <a:gd name="T4" fmla="*/ 4818 w 16074"/>
              <a:gd name="T5" fmla="*/ 13031 h 16128"/>
              <a:gd name="T6" fmla="*/ 6189 w 16074"/>
              <a:gd name="T7" fmla="*/ 13418 h 16128"/>
              <a:gd name="T8" fmla="*/ 7653 w 16074"/>
              <a:gd name="T9" fmla="*/ 13501 h 16128"/>
              <a:gd name="T10" fmla="*/ 9219 w 16074"/>
              <a:gd name="T11" fmla="*/ 13224 h 16128"/>
              <a:gd name="T12" fmla="*/ 5225 w 16074"/>
              <a:gd name="T13" fmla="*/ 7326 h 16128"/>
              <a:gd name="T14" fmla="*/ 5604 w 16074"/>
              <a:gd name="T15" fmla="*/ 2588 h 16128"/>
              <a:gd name="T16" fmla="*/ 5918 w 16074"/>
              <a:gd name="T17" fmla="*/ 2680 h 16128"/>
              <a:gd name="T18" fmla="*/ 6274 w 16074"/>
              <a:gd name="T19" fmla="*/ 2719 h 16128"/>
              <a:gd name="T20" fmla="*/ 6671 w 16074"/>
              <a:gd name="T21" fmla="*/ 2688 h 16128"/>
              <a:gd name="T22" fmla="*/ 7102 w 16074"/>
              <a:gd name="T23" fmla="*/ 2577 h 16128"/>
              <a:gd name="T24" fmla="*/ 7563 w 16074"/>
              <a:gd name="T25" fmla="*/ 2375 h 16128"/>
              <a:gd name="T26" fmla="*/ 8053 w 16074"/>
              <a:gd name="T27" fmla="*/ 2066 h 16128"/>
              <a:gd name="T28" fmla="*/ 12930 w 16074"/>
              <a:gd name="T29" fmla="*/ 10057 h 16128"/>
              <a:gd name="T30" fmla="*/ 13396 w 16074"/>
              <a:gd name="T31" fmla="*/ 8301 h 16128"/>
              <a:gd name="T32" fmla="*/ 13347 w 16074"/>
              <a:gd name="T33" fmla="*/ 6443 h 16128"/>
              <a:gd name="T34" fmla="*/ 12801 w 16074"/>
              <a:gd name="T35" fmla="*/ 4583 h 16128"/>
              <a:gd name="T36" fmla="*/ 11773 w 16074"/>
              <a:gd name="T37" fmla="*/ 2822 h 16128"/>
              <a:gd name="T38" fmla="*/ 10277 w 16074"/>
              <a:gd name="T39" fmla="*/ 1262 h 16128"/>
              <a:gd name="T40" fmla="*/ 8329 w 16074"/>
              <a:gd name="T41" fmla="*/ 0 h 16128"/>
              <a:gd name="T42" fmla="*/ 10526 w 16074"/>
              <a:gd name="T43" fmla="*/ 458 h 16128"/>
              <a:gd name="T44" fmla="*/ 12659 w 16074"/>
              <a:gd name="T45" fmla="*/ 1583 h 16128"/>
              <a:gd name="T46" fmla="*/ 14464 w 16074"/>
              <a:gd name="T47" fmla="*/ 3304 h 16128"/>
              <a:gd name="T48" fmla="*/ 15679 w 16074"/>
              <a:gd name="T49" fmla="*/ 5557 h 16128"/>
              <a:gd name="T50" fmla="*/ 16044 w 16074"/>
              <a:gd name="T51" fmla="*/ 8271 h 16128"/>
              <a:gd name="T52" fmla="*/ 15294 w 16074"/>
              <a:gd name="T53" fmla="*/ 11379 h 16128"/>
              <a:gd name="T54" fmla="*/ 12655 w 16074"/>
              <a:gd name="T55" fmla="*/ 14684 h 16128"/>
              <a:gd name="T56" fmla="*/ 10870 w 16074"/>
              <a:gd name="T57" fmla="*/ 15495 h 16128"/>
              <a:gd name="T58" fmla="*/ 9145 w 16074"/>
              <a:gd name="T59" fmla="*/ 15974 h 16128"/>
              <a:gd name="T60" fmla="*/ 7486 w 16074"/>
              <a:gd name="T61" fmla="*/ 16128 h 16128"/>
              <a:gd name="T62" fmla="*/ 5906 w 16074"/>
              <a:gd name="T63" fmla="*/ 15967 h 16128"/>
              <a:gd name="T64" fmla="*/ 4415 w 16074"/>
              <a:gd name="T65" fmla="*/ 15498 h 16128"/>
              <a:gd name="T66" fmla="*/ 3023 w 16074"/>
              <a:gd name="T67" fmla="*/ 14731 h 16128"/>
              <a:gd name="T68" fmla="*/ 2528 w 16074"/>
              <a:gd name="T69" fmla="*/ 14487 h 16128"/>
              <a:gd name="T70" fmla="*/ 2530 w 16074"/>
              <a:gd name="T71" fmla="*/ 14735 h 16128"/>
              <a:gd name="T72" fmla="*/ 2473 w 16074"/>
              <a:gd name="T73" fmla="*/ 14983 h 16128"/>
              <a:gd name="T74" fmla="*/ 2363 w 16074"/>
              <a:gd name="T75" fmla="*/ 15222 h 16128"/>
              <a:gd name="T76" fmla="*/ 2207 w 16074"/>
              <a:gd name="T77" fmla="*/ 15444 h 16128"/>
              <a:gd name="T78" fmla="*/ 2013 w 16074"/>
              <a:gd name="T79" fmla="*/ 15642 h 16128"/>
              <a:gd name="T80" fmla="*/ 1779 w 16074"/>
              <a:gd name="T81" fmla="*/ 15812 h 16128"/>
              <a:gd name="T82" fmla="*/ 1496 w 16074"/>
              <a:gd name="T83" fmla="*/ 15944 h 16128"/>
              <a:gd name="T84" fmla="*/ 1210 w 16074"/>
              <a:gd name="T85" fmla="*/ 16001 h 16128"/>
              <a:gd name="T86" fmla="*/ 933 w 16074"/>
              <a:gd name="T87" fmla="*/ 15986 h 16128"/>
              <a:gd name="T88" fmla="*/ 671 w 16074"/>
              <a:gd name="T89" fmla="*/ 15902 h 16128"/>
              <a:gd name="T90" fmla="*/ 436 w 16074"/>
              <a:gd name="T91" fmla="*/ 15751 h 16128"/>
              <a:gd name="T92" fmla="*/ 234 w 16074"/>
              <a:gd name="T93" fmla="*/ 15534 h 16128"/>
              <a:gd name="T94" fmla="*/ 33 w 16074"/>
              <a:gd name="T95" fmla="*/ 15112 h 16128"/>
              <a:gd name="T96" fmla="*/ 17 w 16074"/>
              <a:gd name="T97" fmla="*/ 14651 h 16128"/>
              <a:gd name="T98" fmla="*/ 179 w 16074"/>
              <a:gd name="T99" fmla="*/ 14226 h 16128"/>
              <a:gd name="T100" fmla="*/ 478 w 16074"/>
              <a:gd name="T101" fmla="*/ 13874 h 16128"/>
              <a:gd name="T102" fmla="*/ 878 w 16074"/>
              <a:gd name="T103" fmla="*/ 13632 h 16128"/>
              <a:gd name="T104" fmla="*/ 1339 w 16074"/>
              <a:gd name="T105" fmla="*/ 13536 h 16128"/>
              <a:gd name="T106" fmla="*/ 1477 w 16074"/>
              <a:gd name="T107" fmla="*/ 13406 h 16128"/>
              <a:gd name="T108" fmla="*/ 1100 w 16074"/>
              <a:gd name="T109" fmla="*/ 12990 h 16128"/>
              <a:gd name="T110" fmla="*/ 736 w 16074"/>
              <a:gd name="T111" fmla="*/ 12545 h 16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074" h="16128">
                <a:moveTo>
                  <a:pt x="454" y="12169"/>
                </a:moveTo>
                <a:lnTo>
                  <a:pt x="1614" y="10993"/>
                </a:lnTo>
                <a:lnTo>
                  <a:pt x="1844" y="11188"/>
                </a:lnTo>
                <a:lnTo>
                  <a:pt x="2077" y="11378"/>
                </a:lnTo>
                <a:lnTo>
                  <a:pt x="2313" y="11564"/>
                </a:lnTo>
                <a:lnTo>
                  <a:pt x="2550" y="11742"/>
                </a:lnTo>
                <a:lnTo>
                  <a:pt x="2792" y="11916"/>
                </a:lnTo>
                <a:lnTo>
                  <a:pt x="3035" y="12083"/>
                </a:lnTo>
                <a:lnTo>
                  <a:pt x="3280" y="12242"/>
                </a:lnTo>
                <a:lnTo>
                  <a:pt x="3529" y="12395"/>
                </a:lnTo>
                <a:lnTo>
                  <a:pt x="3781" y="12540"/>
                </a:lnTo>
                <a:lnTo>
                  <a:pt x="4035" y="12677"/>
                </a:lnTo>
                <a:lnTo>
                  <a:pt x="4293" y="12804"/>
                </a:lnTo>
                <a:lnTo>
                  <a:pt x="4554" y="12923"/>
                </a:lnTo>
                <a:lnTo>
                  <a:pt x="4818" y="13031"/>
                </a:lnTo>
                <a:lnTo>
                  <a:pt x="5086" y="13131"/>
                </a:lnTo>
                <a:lnTo>
                  <a:pt x="5356" y="13220"/>
                </a:lnTo>
                <a:lnTo>
                  <a:pt x="5630" y="13298"/>
                </a:lnTo>
                <a:lnTo>
                  <a:pt x="5908" y="13364"/>
                </a:lnTo>
                <a:lnTo>
                  <a:pt x="6189" y="13418"/>
                </a:lnTo>
                <a:lnTo>
                  <a:pt x="6474" y="13461"/>
                </a:lnTo>
                <a:lnTo>
                  <a:pt x="6763" y="13491"/>
                </a:lnTo>
                <a:lnTo>
                  <a:pt x="7056" y="13508"/>
                </a:lnTo>
                <a:lnTo>
                  <a:pt x="7352" y="13511"/>
                </a:lnTo>
                <a:lnTo>
                  <a:pt x="7653" y="13501"/>
                </a:lnTo>
                <a:lnTo>
                  <a:pt x="7958" y="13476"/>
                </a:lnTo>
                <a:lnTo>
                  <a:pt x="8267" y="13437"/>
                </a:lnTo>
                <a:lnTo>
                  <a:pt x="8579" y="13381"/>
                </a:lnTo>
                <a:lnTo>
                  <a:pt x="8897" y="13311"/>
                </a:lnTo>
                <a:lnTo>
                  <a:pt x="9219" y="13224"/>
                </a:lnTo>
                <a:lnTo>
                  <a:pt x="9546" y="13121"/>
                </a:lnTo>
                <a:lnTo>
                  <a:pt x="9877" y="13001"/>
                </a:lnTo>
                <a:lnTo>
                  <a:pt x="10212" y="12863"/>
                </a:lnTo>
                <a:lnTo>
                  <a:pt x="10554" y="12708"/>
                </a:lnTo>
                <a:lnTo>
                  <a:pt x="5225" y="7326"/>
                </a:lnTo>
                <a:lnTo>
                  <a:pt x="3765" y="8813"/>
                </a:lnTo>
                <a:lnTo>
                  <a:pt x="1503" y="6582"/>
                </a:lnTo>
                <a:lnTo>
                  <a:pt x="5491" y="2537"/>
                </a:lnTo>
                <a:lnTo>
                  <a:pt x="5547" y="2563"/>
                </a:lnTo>
                <a:lnTo>
                  <a:pt x="5604" y="2588"/>
                </a:lnTo>
                <a:lnTo>
                  <a:pt x="5663" y="2610"/>
                </a:lnTo>
                <a:lnTo>
                  <a:pt x="5724" y="2631"/>
                </a:lnTo>
                <a:lnTo>
                  <a:pt x="5787" y="2649"/>
                </a:lnTo>
                <a:lnTo>
                  <a:pt x="5852" y="2666"/>
                </a:lnTo>
                <a:lnTo>
                  <a:pt x="5918" y="2680"/>
                </a:lnTo>
                <a:lnTo>
                  <a:pt x="5986" y="2693"/>
                </a:lnTo>
                <a:lnTo>
                  <a:pt x="6055" y="2703"/>
                </a:lnTo>
                <a:lnTo>
                  <a:pt x="6127" y="2711"/>
                </a:lnTo>
                <a:lnTo>
                  <a:pt x="6200" y="2716"/>
                </a:lnTo>
                <a:lnTo>
                  <a:pt x="6274" y="2719"/>
                </a:lnTo>
                <a:lnTo>
                  <a:pt x="6351" y="2719"/>
                </a:lnTo>
                <a:lnTo>
                  <a:pt x="6429" y="2716"/>
                </a:lnTo>
                <a:lnTo>
                  <a:pt x="6508" y="2710"/>
                </a:lnTo>
                <a:lnTo>
                  <a:pt x="6588" y="2700"/>
                </a:lnTo>
                <a:lnTo>
                  <a:pt x="6671" y="2688"/>
                </a:lnTo>
                <a:lnTo>
                  <a:pt x="6755" y="2673"/>
                </a:lnTo>
                <a:lnTo>
                  <a:pt x="6840" y="2654"/>
                </a:lnTo>
                <a:lnTo>
                  <a:pt x="6925" y="2632"/>
                </a:lnTo>
                <a:lnTo>
                  <a:pt x="7013" y="2607"/>
                </a:lnTo>
                <a:lnTo>
                  <a:pt x="7102" y="2577"/>
                </a:lnTo>
                <a:lnTo>
                  <a:pt x="7192" y="2545"/>
                </a:lnTo>
                <a:lnTo>
                  <a:pt x="7283" y="2508"/>
                </a:lnTo>
                <a:lnTo>
                  <a:pt x="7375" y="2468"/>
                </a:lnTo>
                <a:lnTo>
                  <a:pt x="7469" y="2423"/>
                </a:lnTo>
                <a:lnTo>
                  <a:pt x="7563" y="2375"/>
                </a:lnTo>
                <a:lnTo>
                  <a:pt x="7659" y="2321"/>
                </a:lnTo>
                <a:lnTo>
                  <a:pt x="7756" y="2265"/>
                </a:lnTo>
                <a:lnTo>
                  <a:pt x="7854" y="2203"/>
                </a:lnTo>
                <a:lnTo>
                  <a:pt x="7953" y="2137"/>
                </a:lnTo>
                <a:lnTo>
                  <a:pt x="8053" y="2066"/>
                </a:lnTo>
                <a:lnTo>
                  <a:pt x="9204" y="3243"/>
                </a:lnTo>
                <a:lnTo>
                  <a:pt x="7220" y="5296"/>
                </a:lnTo>
                <a:lnTo>
                  <a:pt x="12597" y="10708"/>
                </a:lnTo>
                <a:lnTo>
                  <a:pt x="12775" y="10387"/>
                </a:lnTo>
                <a:lnTo>
                  <a:pt x="12930" y="10057"/>
                </a:lnTo>
                <a:lnTo>
                  <a:pt x="13065" y="9719"/>
                </a:lnTo>
                <a:lnTo>
                  <a:pt x="13179" y="9373"/>
                </a:lnTo>
                <a:lnTo>
                  <a:pt x="13271" y="9022"/>
                </a:lnTo>
                <a:lnTo>
                  <a:pt x="13344" y="8664"/>
                </a:lnTo>
                <a:lnTo>
                  <a:pt x="13396" y="8301"/>
                </a:lnTo>
                <a:lnTo>
                  <a:pt x="13426" y="7934"/>
                </a:lnTo>
                <a:lnTo>
                  <a:pt x="13437" y="7564"/>
                </a:lnTo>
                <a:lnTo>
                  <a:pt x="13427" y="7192"/>
                </a:lnTo>
                <a:lnTo>
                  <a:pt x="13398" y="6818"/>
                </a:lnTo>
                <a:lnTo>
                  <a:pt x="13347" y="6443"/>
                </a:lnTo>
                <a:lnTo>
                  <a:pt x="13277" y="6068"/>
                </a:lnTo>
                <a:lnTo>
                  <a:pt x="13188" y="5694"/>
                </a:lnTo>
                <a:lnTo>
                  <a:pt x="13079" y="5321"/>
                </a:lnTo>
                <a:lnTo>
                  <a:pt x="12949" y="4950"/>
                </a:lnTo>
                <a:lnTo>
                  <a:pt x="12801" y="4583"/>
                </a:lnTo>
                <a:lnTo>
                  <a:pt x="12634" y="4220"/>
                </a:lnTo>
                <a:lnTo>
                  <a:pt x="12447" y="3862"/>
                </a:lnTo>
                <a:lnTo>
                  <a:pt x="12241" y="3509"/>
                </a:lnTo>
                <a:lnTo>
                  <a:pt x="12017" y="3162"/>
                </a:lnTo>
                <a:lnTo>
                  <a:pt x="11773" y="2822"/>
                </a:lnTo>
                <a:lnTo>
                  <a:pt x="11511" y="2492"/>
                </a:lnTo>
                <a:lnTo>
                  <a:pt x="11230" y="2169"/>
                </a:lnTo>
                <a:lnTo>
                  <a:pt x="10931" y="1856"/>
                </a:lnTo>
                <a:lnTo>
                  <a:pt x="10613" y="1553"/>
                </a:lnTo>
                <a:lnTo>
                  <a:pt x="10277" y="1262"/>
                </a:lnTo>
                <a:lnTo>
                  <a:pt x="9924" y="982"/>
                </a:lnTo>
                <a:lnTo>
                  <a:pt x="9551" y="716"/>
                </a:lnTo>
                <a:lnTo>
                  <a:pt x="9162" y="463"/>
                </a:lnTo>
                <a:lnTo>
                  <a:pt x="8754" y="224"/>
                </a:lnTo>
                <a:lnTo>
                  <a:pt x="8329" y="0"/>
                </a:lnTo>
                <a:lnTo>
                  <a:pt x="8761" y="35"/>
                </a:lnTo>
                <a:lnTo>
                  <a:pt x="9199" y="99"/>
                </a:lnTo>
                <a:lnTo>
                  <a:pt x="9641" y="192"/>
                </a:lnTo>
                <a:lnTo>
                  <a:pt x="10084" y="310"/>
                </a:lnTo>
                <a:lnTo>
                  <a:pt x="10526" y="458"/>
                </a:lnTo>
                <a:lnTo>
                  <a:pt x="10966" y="632"/>
                </a:lnTo>
                <a:lnTo>
                  <a:pt x="11402" y="832"/>
                </a:lnTo>
                <a:lnTo>
                  <a:pt x="11830" y="1057"/>
                </a:lnTo>
                <a:lnTo>
                  <a:pt x="12250" y="1307"/>
                </a:lnTo>
                <a:lnTo>
                  <a:pt x="12659" y="1583"/>
                </a:lnTo>
                <a:lnTo>
                  <a:pt x="13054" y="1881"/>
                </a:lnTo>
                <a:lnTo>
                  <a:pt x="13435" y="2203"/>
                </a:lnTo>
                <a:lnTo>
                  <a:pt x="13798" y="2548"/>
                </a:lnTo>
                <a:lnTo>
                  <a:pt x="14141" y="2915"/>
                </a:lnTo>
                <a:lnTo>
                  <a:pt x="14464" y="3304"/>
                </a:lnTo>
                <a:lnTo>
                  <a:pt x="14762" y="3714"/>
                </a:lnTo>
                <a:lnTo>
                  <a:pt x="15036" y="4146"/>
                </a:lnTo>
                <a:lnTo>
                  <a:pt x="15281" y="4596"/>
                </a:lnTo>
                <a:lnTo>
                  <a:pt x="15496" y="5067"/>
                </a:lnTo>
                <a:lnTo>
                  <a:pt x="15679" y="5557"/>
                </a:lnTo>
                <a:lnTo>
                  <a:pt x="15829" y="6065"/>
                </a:lnTo>
                <a:lnTo>
                  <a:pt x="15942" y="6591"/>
                </a:lnTo>
                <a:lnTo>
                  <a:pt x="16016" y="7135"/>
                </a:lnTo>
                <a:lnTo>
                  <a:pt x="16052" y="7695"/>
                </a:lnTo>
                <a:lnTo>
                  <a:pt x="16044" y="8271"/>
                </a:lnTo>
                <a:lnTo>
                  <a:pt x="15991" y="8863"/>
                </a:lnTo>
                <a:lnTo>
                  <a:pt x="15892" y="9471"/>
                </a:lnTo>
                <a:lnTo>
                  <a:pt x="15744" y="10093"/>
                </a:lnTo>
                <a:lnTo>
                  <a:pt x="15545" y="10729"/>
                </a:lnTo>
                <a:lnTo>
                  <a:pt x="15294" y="11379"/>
                </a:lnTo>
                <a:lnTo>
                  <a:pt x="14987" y="12042"/>
                </a:lnTo>
                <a:lnTo>
                  <a:pt x="14623" y="12717"/>
                </a:lnTo>
                <a:lnTo>
                  <a:pt x="16074" y="14218"/>
                </a:lnTo>
                <a:lnTo>
                  <a:pt x="14156" y="16081"/>
                </a:lnTo>
                <a:lnTo>
                  <a:pt x="12655" y="14684"/>
                </a:lnTo>
                <a:lnTo>
                  <a:pt x="12293" y="14873"/>
                </a:lnTo>
                <a:lnTo>
                  <a:pt x="11934" y="15048"/>
                </a:lnTo>
                <a:lnTo>
                  <a:pt x="11578" y="15211"/>
                </a:lnTo>
                <a:lnTo>
                  <a:pt x="11223" y="15360"/>
                </a:lnTo>
                <a:lnTo>
                  <a:pt x="10870" y="15495"/>
                </a:lnTo>
                <a:lnTo>
                  <a:pt x="10520" y="15617"/>
                </a:lnTo>
                <a:lnTo>
                  <a:pt x="10173" y="15726"/>
                </a:lnTo>
                <a:lnTo>
                  <a:pt x="9828" y="15822"/>
                </a:lnTo>
                <a:lnTo>
                  <a:pt x="9485" y="15904"/>
                </a:lnTo>
                <a:lnTo>
                  <a:pt x="9145" y="15974"/>
                </a:lnTo>
                <a:lnTo>
                  <a:pt x="8808" y="16030"/>
                </a:lnTo>
                <a:lnTo>
                  <a:pt x="8472" y="16074"/>
                </a:lnTo>
                <a:lnTo>
                  <a:pt x="8140" y="16105"/>
                </a:lnTo>
                <a:lnTo>
                  <a:pt x="7812" y="16123"/>
                </a:lnTo>
                <a:lnTo>
                  <a:pt x="7486" y="16128"/>
                </a:lnTo>
                <a:lnTo>
                  <a:pt x="7164" y="16121"/>
                </a:lnTo>
                <a:lnTo>
                  <a:pt x="6845" y="16101"/>
                </a:lnTo>
                <a:lnTo>
                  <a:pt x="6529" y="16069"/>
                </a:lnTo>
                <a:lnTo>
                  <a:pt x="6216" y="16024"/>
                </a:lnTo>
                <a:lnTo>
                  <a:pt x="5906" y="15967"/>
                </a:lnTo>
                <a:lnTo>
                  <a:pt x="5601" y="15897"/>
                </a:lnTo>
                <a:lnTo>
                  <a:pt x="5298" y="15816"/>
                </a:lnTo>
                <a:lnTo>
                  <a:pt x="5001" y="15722"/>
                </a:lnTo>
                <a:lnTo>
                  <a:pt x="4706" y="15616"/>
                </a:lnTo>
                <a:lnTo>
                  <a:pt x="4415" y="15498"/>
                </a:lnTo>
                <a:lnTo>
                  <a:pt x="4129" y="15368"/>
                </a:lnTo>
                <a:lnTo>
                  <a:pt x="3846" y="15227"/>
                </a:lnTo>
                <a:lnTo>
                  <a:pt x="3568" y="15073"/>
                </a:lnTo>
                <a:lnTo>
                  <a:pt x="3293" y="14907"/>
                </a:lnTo>
                <a:lnTo>
                  <a:pt x="3023" y="14731"/>
                </a:lnTo>
                <a:lnTo>
                  <a:pt x="2757" y="14542"/>
                </a:lnTo>
                <a:lnTo>
                  <a:pt x="2496" y="14342"/>
                </a:lnTo>
                <a:lnTo>
                  <a:pt x="2509" y="14390"/>
                </a:lnTo>
                <a:lnTo>
                  <a:pt x="2520" y="14439"/>
                </a:lnTo>
                <a:lnTo>
                  <a:pt x="2528" y="14487"/>
                </a:lnTo>
                <a:lnTo>
                  <a:pt x="2533" y="14536"/>
                </a:lnTo>
                <a:lnTo>
                  <a:pt x="2536" y="14586"/>
                </a:lnTo>
                <a:lnTo>
                  <a:pt x="2537" y="14635"/>
                </a:lnTo>
                <a:lnTo>
                  <a:pt x="2534" y="14686"/>
                </a:lnTo>
                <a:lnTo>
                  <a:pt x="2530" y="14735"/>
                </a:lnTo>
                <a:lnTo>
                  <a:pt x="2523" y="14785"/>
                </a:lnTo>
                <a:lnTo>
                  <a:pt x="2514" y="14835"/>
                </a:lnTo>
                <a:lnTo>
                  <a:pt x="2502" y="14884"/>
                </a:lnTo>
                <a:lnTo>
                  <a:pt x="2489" y="14934"/>
                </a:lnTo>
                <a:lnTo>
                  <a:pt x="2473" y="14983"/>
                </a:lnTo>
                <a:lnTo>
                  <a:pt x="2454" y="15031"/>
                </a:lnTo>
                <a:lnTo>
                  <a:pt x="2434" y="15080"/>
                </a:lnTo>
                <a:lnTo>
                  <a:pt x="2412" y="15127"/>
                </a:lnTo>
                <a:lnTo>
                  <a:pt x="2388" y="15174"/>
                </a:lnTo>
                <a:lnTo>
                  <a:pt x="2363" y="15222"/>
                </a:lnTo>
                <a:lnTo>
                  <a:pt x="2334" y="15267"/>
                </a:lnTo>
                <a:lnTo>
                  <a:pt x="2305" y="15313"/>
                </a:lnTo>
                <a:lnTo>
                  <a:pt x="2275" y="15358"/>
                </a:lnTo>
                <a:lnTo>
                  <a:pt x="2241" y="15401"/>
                </a:lnTo>
                <a:lnTo>
                  <a:pt x="2207" y="15444"/>
                </a:lnTo>
                <a:lnTo>
                  <a:pt x="2171" y="15486"/>
                </a:lnTo>
                <a:lnTo>
                  <a:pt x="2134" y="15526"/>
                </a:lnTo>
                <a:lnTo>
                  <a:pt x="2095" y="15567"/>
                </a:lnTo>
                <a:lnTo>
                  <a:pt x="2055" y="15605"/>
                </a:lnTo>
                <a:lnTo>
                  <a:pt x="2013" y="15642"/>
                </a:lnTo>
                <a:lnTo>
                  <a:pt x="1971" y="15677"/>
                </a:lnTo>
                <a:lnTo>
                  <a:pt x="1927" y="15713"/>
                </a:lnTo>
                <a:lnTo>
                  <a:pt x="1881" y="15745"/>
                </a:lnTo>
                <a:lnTo>
                  <a:pt x="1836" y="15777"/>
                </a:lnTo>
                <a:lnTo>
                  <a:pt x="1779" y="15812"/>
                </a:lnTo>
                <a:lnTo>
                  <a:pt x="1723" y="15845"/>
                </a:lnTo>
                <a:lnTo>
                  <a:pt x="1666" y="15874"/>
                </a:lnTo>
                <a:lnTo>
                  <a:pt x="1610" y="15900"/>
                </a:lnTo>
                <a:lnTo>
                  <a:pt x="1552" y="15923"/>
                </a:lnTo>
                <a:lnTo>
                  <a:pt x="1496" y="15944"/>
                </a:lnTo>
                <a:lnTo>
                  <a:pt x="1438" y="15961"/>
                </a:lnTo>
                <a:lnTo>
                  <a:pt x="1381" y="15975"/>
                </a:lnTo>
                <a:lnTo>
                  <a:pt x="1324" y="15987"/>
                </a:lnTo>
                <a:lnTo>
                  <a:pt x="1267" y="15995"/>
                </a:lnTo>
                <a:lnTo>
                  <a:pt x="1210" y="16001"/>
                </a:lnTo>
                <a:lnTo>
                  <a:pt x="1154" y="16003"/>
                </a:lnTo>
                <a:lnTo>
                  <a:pt x="1098" y="16003"/>
                </a:lnTo>
                <a:lnTo>
                  <a:pt x="1043" y="16000"/>
                </a:lnTo>
                <a:lnTo>
                  <a:pt x="987" y="15995"/>
                </a:lnTo>
                <a:lnTo>
                  <a:pt x="933" y="15986"/>
                </a:lnTo>
                <a:lnTo>
                  <a:pt x="879" y="15975"/>
                </a:lnTo>
                <a:lnTo>
                  <a:pt x="826" y="15961"/>
                </a:lnTo>
                <a:lnTo>
                  <a:pt x="773" y="15944"/>
                </a:lnTo>
                <a:lnTo>
                  <a:pt x="722" y="15924"/>
                </a:lnTo>
                <a:lnTo>
                  <a:pt x="671" y="15902"/>
                </a:lnTo>
                <a:lnTo>
                  <a:pt x="622" y="15877"/>
                </a:lnTo>
                <a:lnTo>
                  <a:pt x="573" y="15849"/>
                </a:lnTo>
                <a:lnTo>
                  <a:pt x="527" y="15819"/>
                </a:lnTo>
                <a:lnTo>
                  <a:pt x="480" y="15786"/>
                </a:lnTo>
                <a:lnTo>
                  <a:pt x="436" y="15751"/>
                </a:lnTo>
                <a:lnTo>
                  <a:pt x="393" y="15713"/>
                </a:lnTo>
                <a:lnTo>
                  <a:pt x="350" y="15671"/>
                </a:lnTo>
                <a:lnTo>
                  <a:pt x="310" y="15628"/>
                </a:lnTo>
                <a:lnTo>
                  <a:pt x="271" y="15583"/>
                </a:lnTo>
                <a:lnTo>
                  <a:pt x="234" y="15534"/>
                </a:lnTo>
                <a:lnTo>
                  <a:pt x="199" y="15483"/>
                </a:lnTo>
                <a:lnTo>
                  <a:pt x="143" y="15391"/>
                </a:lnTo>
                <a:lnTo>
                  <a:pt x="98" y="15299"/>
                </a:lnTo>
                <a:lnTo>
                  <a:pt x="61" y="15206"/>
                </a:lnTo>
                <a:lnTo>
                  <a:pt x="33" y="15112"/>
                </a:lnTo>
                <a:lnTo>
                  <a:pt x="14" y="15019"/>
                </a:lnTo>
                <a:lnTo>
                  <a:pt x="3" y="14925"/>
                </a:lnTo>
                <a:lnTo>
                  <a:pt x="0" y="14833"/>
                </a:lnTo>
                <a:lnTo>
                  <a:pt x="5" y="14741"/>
                </a:lnTo>
                <a:lnTo>
                  <a:pt x="17" y="14651"/>
                </a:lnTo>
                <a:lnTo>
                  <a:pt x="36" y="14562"/>
                </a:lnTo>
                <a:lnTo>
                  <a:pt x="63" y="14475"/>
                </a:lnTo>
                <a:lnTo>
                  <a:pt x="95" y="14389"/>
                </a:lnTo>
                <a:lnTo>
                  <a:pt x="133" y="14307"/>
                </a:lnTo>
                <a:lnTo>
                  <a:pt x="179" y="14226"/>
                </a:lnTo>
                <a:lnTo>
                  <a:pt x="228" y="14148"/>
                </a:lnTo>
                <a:lnTo>
                  <a:pt x="284" y="14075"/>
                </a:lnTo>
                <a:lnTo>
                  <a:pt x="344" y="14004"/>
                </a:lnTo>
                <a:lnTo>
                  <a:pt x="409" y="13938"/>
                </a:lnTo>
                <a:lnTo>
                  <a:pt x="478" y="13874"/>
                </a:lnTo>
                <a:lnTo>
                  <a:pt x="551" y="13816"/>
                </a:lnTo>
                <a:lnTo>
                  <a:pt x="628" y="13762"/>
                </a:lnTo>
                <a:lnTo>
                  <a:pt x="708" y="13714"/>
                </a:lnTo>
                <a:lnTo>
                  <a:pt x="791" y="13670"/>
                </a:lnTo>
                <a:lnTo>
                  <a:pt x="878" y="13632"/>
                </a:lnTo>
                <a:lnTo>
                  <a:pt x="967" y="13601"/>
                </a:lnTo>
                <a:lnTo>
                  <a:pt x="1057" y="13575"/>
                </a:lnTo>
                <a:lnTo>
                  <a:pt x="1150" y="13556"/>
                </a:lnTo>
                <a:lnTo>
                  <a:pt x="1244" y="13542"/>
                </a:lnTo>
                <a:lnTo>
                  <a:pt x="1339" y="13536"/>
                </a:lnTo>
                <a:lnTo>
                  <a:pt x="1436" y="13538"/>
                </a:lnTo>
                <a:lnTo>
                  <a:pt x="1533" y="13548"/>
                </a:lnTo>
                <a:lnTo>
                  <a:pt x="1630" y="13565"/>
                </a:lnTo>
                <a:lnTo>
                  <a:pt x="1553" y="13486"/>
                </a:lnTo>
                <a:lnTo>
                  <a:pt x="1477" y="13406"/>
                </a:lnTo>
                <a:lnTo>
                  <a:pt x="1400" y="13325"/>
                </a:lnTo>
                <a:lnTo>
                  <a:pt x="1324" y="13243"/>
                </a:lnTo>
                <a:lnTo>
                  <a:pt x="1248" y="13159"/>
                </a:lnTo>
                <a:lnTo>
                  <a:pt x="1174" y="13075"/>
                </a:lnTo>
                <a:lnTo>
                  <a:pt x="1100" y="12990"/>
                </a:lnTo>
                <a:lnTo>
                  <a:pt x="1026" y="12903"/>
                </a:lnTo>
                <a:lnTo>
                  <a:pt x="953" y="12815"/>
                </a:lnTo>
                <a:lnTo>
                  <a:pt x="880" y="12726"/>
                </a:lnTo>
                <a:lnTo>
                  <a:pt x="807" y="12636"/>
                </a:lnTo>
                <a:lnTo>
                  <a:pt x="736" y="12545"/>
                </a:lnTo>
                <a:lnTo>
                  <a:pt x="665" y="12453"/>
                </a:lnTo>
                <a:lnTo>
                  <a:pt x="594" y="12359"/>
                </a:lnTo>
                <a:lnTo>
                  <a:pt x="524" y="12264"/>
                </a:lnTo>
                <a:lnTo>
                  <a:pt x="454" y="12169"/>
                </a:ln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a:lstStyle>
            <a:lvl1pPr>
              <a:defRPr sz="2400">
                <a:solidFill>
                  <a:schemeClr val="tx1"/>
                </a:solidFill>
                <a:latin typeface="Arial" panose="020B0604020202020204" pitchFamily="34" charset="0"/>
                <a:ea typeface="宋体" panose="02010600030101010101" pitchFamily="2" charset="-122"/>
              </a:defRPr>
            </a:lvl1pPr>
            <a:lvl2pPr>
              <a:defRPr sz="2400">
                <a:solidFill>
                  <a:schemeClr val="tx1"/>
                </a:solidFill>
                <a:latin typeface="Arial" panose="020B0604020202020204" pitchFamily="34" charset="0"/>
                <a:ea typeface="宋体" panose="02010600030101010101" pitchFamily="2" charset="-122"/>
              </a:defRPr>
            </a:lvl2pPr>
            <a:lvl3pPr>
              <a:defRPr sz="2400">
                <a:solidFill>
                  <a:schemeClr val="tx1"/>
                </a:solidFill>
                <a:latin typeface="Arial" panose="020B0604020202020204" pitchFamily="34" charset="0"/>
                <a:ea typeface="宋体" panose="02010600030101010101" pitchFamily="2" charset="-122"/>
              </a:defRPr>
            </a:lvl3pPr>
            <a:lvl4pPr>
              <a:defRPr sz="2400">
                <a:solidFill>
                  <a:schemeClr val="tx1"/>
                </a:solidFill>
                <a:latin typeface="Arial" panose="020B0604020202020204" pitchFamily="34" charset="0"/>
                <a:ea typeface="宋体" panose="02010600030101010101" pitchFamily="2" charset="-122"/>
              </a:defRPr>
            </a:lvl4pPr>
            <a:lvl5pPr>
              <a:defRPr sz="2400">
                <a:solidFill>
                  <a:schemeClr val="tx1"/>
                </a:solidFill>
                <a:latin typeface="Arial" panose="020B0604020202020204" pitchFamily="34" charset="0"/>
                <a:ea typeface="宋体" panose="02010600030101010101" pitchFamily="2" charset="-122"/>
              </a:defRPr>
            </a:lvl5pPr>
            <a:lvl6pPr marL="28956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6pPr>
            <a:lvl7pPr marL="33528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7pPr>
            <a:lvl8pPr marL="38100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8pPr>
            <a:lvl9pPr marL="42672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9pPr>
          </a:lstStyle>
          <a:p>
            <a:endParaRPr lang="zh-CN" altLang="en-US"/>
          </a:p>
        </p:txBody>
      </p:sp>
      <p:sp>
        <p:nvSpPr>
          <p:cNvPr id="3078" name="矩形 2"/>
          <p:cNvSpPr>
            <a:spLocks noChangeArrowheads="1"/>
          </p:cNvSpPr>
          <p:nvPr/>
        </p:nvSpPr>
        <p:spPr bwMode="auto">
          <a:xfrm>
            <a:off x="271780" y="2385695"/>
            <a:ext cx="11652885" cy="1198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宋体" panose="02010600030101010101" pitchFamily="2" charset="-122"/>
              </a:defRPr>
            </a:lvl1pPr>
            <a:lvl2pPr>
              <a:defRPr sz="2400">
                <a:solidFill>
                  <a:schemeClr val="tx1"/>
                </a:solidFill>
                <a:latin typeface="Arial" panose="020B0604020202020204" pitchFamily="34" charset="0"/>
                <a:ea typeface="宋体" panose="02010600030101010101" pitchFamily="2" charset="-122"/>
              </a:defRPr>
            </a:lvl2pPr>
            <a:lvl3pPr>
              <a:defRPr sz="2400">
                <a:solidFill>
                  <a:schemeClr val="tx1"/>
                </a:solidFill>
                <a:latin typeface="Arial" panose="020B0604020202020204" pitchFamily="34" charset="0"/>
                <a:ea typeface="宋体" panose="02010600030101010101" pitchFamily="2" charset="-122"/>
              </a:defRPr>
            </a:lvl3pPr>
            <a:lvl4pPr>
              <a:defRPr sz="2400">
                <a:solidFill>
                  <a:schemeClr val="tx1"/>
                </a:solidFill>
                <a:latin typeface="Arial" panose="020B0604020202020204" pitchFamily="34" charset="0"/>
                <a:ea typeface="宋体" panose="02010600030101010101" pitchFamily="2" charset="-122"/>
              </a:defRPr>
            </a:lvl4pPr>
            <a:lvl5pPr>
              <a:defRPr sz="2400">
                <a:solidFill>
                  <a:schemeClr val="tx1"/>
                </a:solidFill>
                <a:latin typeface="Arial" panose="020B0604020202020204" pitchFamily="34" charset="0"/>
                <a:ea typeface="宋体" panose="02010600030101010101" pitchFamily="2" charset="-122"/>
              </a:defRPr>
            </a:lvl5pPr>
            <a:lvl6pPr marL="28956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6pPr>
            <a:lvl7pPr marL="33528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7pPr>
            <a:lvl8pPr marL="38100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8pPr>
            <a:lvl9pPr marL="42672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9pPr>
          </a:lstStyle>
          <a:p>
            <a:pPr algn="ctr"/>
            <a:r>
              <a:rPr lang="zh-CN" altLang="en-US" sz="7200" b="1">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社会主义的发展及其规律</a:t>
            </a:r>
            <a:endParaRPr lang="zh-CN" altLang="en-US"/>
          </a:p>
        </p:txBody>
      </p:sp>
      <p:sp>
        <p:nvSpPr>
          <p:cNvPr id="4104" name="灯片编号占位符 2"/>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lstStyle>
            <a:lvl1pPr>
              <a:defRPr sz="2400">
                <a:solidFill>
                  <a:schemeClr val="tx1"/>
                </a:solidFill>
                <a:latin typeface="Arial" panose="020B0604020202020204" pitchFamily="34" charset="0"/>
                <a:ea typeface="宋体" panose="02010600030101010101" pitchFamily="2" charset="-122"/>
              </a:defRPr>
            </a:lvl1pPr>
            <a:lvl2pPr>
              <a:defRPr sz="2400">
                <a:solidFill>
                  <a:schemeClr val="tx1"/>
                </a:solidFill>
                <a:latin typeface="Arial" panose="020B0604020202020204" pitchFamily="34" charset="0"/>
                <a:ea typeface="宋体" panose="02010600030101010101" pitchFamily="2" charset="-122"/>
              </a:defRPr>
            </a:lvl2pPr>
            <a:lvl3pPr>
              <a:defRPr sz="2400">
                <a:solidFill>
                  <a:schemeClr val="tx1"/>
                </a:solidFill>
                <a:latin typeface="Arial" panose="020B0604020202020204" pitchFamily="34" charset="0"/>
                <a:ea typeface="宋体" panose="02010600030101010101" pitchFamily="2" charset="-122"/>
              </a:defRPr>
            </a:lvl3pPr>
            <a:lvl4pPr>
              <a:defRPr sz="2400">
                <a:solidFill>
                  <a:schemeClr val="tx1"/>
                </a:solidFill>
                <a:latin typeface="Arial" panose="020B0604020202020204" pitchFamily="34" charset="0"/>
                <a:ea typeface="宋体" panose="02010600030101010101" pitchFamily="2" charset="-122"/>
              </a:defRPr>
            </a:lvl4pPr>
            <a:lvl5pPr>
              <a:defRPr sz="2400">
                <a:solidFill>
                  <a:schemeClr val="tx1"/>
                </a:solidFill>
                <a:latin typeface="Arial" panose="020B0604020202020204" pitchFamily="34" charset="0"/>
                <a:ea typeface="宋体" panose="02010600030101010101" pitchFamily="2" charset="-122"/>
              </a:defRPr>
            </a:lvl5pPr>
            <a:lvl6pPr marL="28956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6pPr>
            <a:lvl7pPr marL="33528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7pPr>
            <a:lvl8pPr marL="38100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8pPr>
            <a:lvl9pPr marL="42672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9pPr>
          </a:lstStyle>
          <a:p>
            <a:fld id="{3CD23456-BCB6-4C42-8453-07BD08297471}" type="slidenum">
              <a:rPr lang="zh-CN" altLang="en-US" sz="1200" smtClean="0">
                <a:solidFill>
                  <a:srgbClr val="898989"/>
                </a:solidFill>
              </a:rPr>
            </a:fld>
            <a:endParaRPr lang="zh-CN" altLang="en-US" sz="1200" smtClean="0">
              <a:solidFill>
                <a:srgbClr val="898989"/>
              </a:solidFill>
            </a:endParaRPr>
          </a:p>
        </p:txBody>
      </p:sp>
    </p:spTree>
  </p:cSld>
  <p:clrMapOvr>
    <a:masterClrMapping/>
  </p:clrMapOvr>
  <mc:AlternateContent xmlns:mc="http://schemas.openxmlformats.org/markup-compatibility/2006">
    <mc:Choice xmlns:p14="http://schemas.microsoft.com/office/powerpoint/2010/main" Requires="p14">
      <p:transition p14:dur="100"/>
    </mc:Choice>
    <mc:Fallback>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1"/>
          <a:srcRect/>
          <a:stretch>
            <a:fillRect/>
          </a:stretch>
        </a:blipFill>
        <a:effectLst/>
      </p:bgPr>
    </p:bg>
    <p:spTree>
      <p:nvGrpSpPr>
        <p:cNvPr id="1" name=""/>
        <p:cNvGrpSpPr/>
        <p:nvPr/>
      </p:nvGrpSpPr>
      <p:grpSpPr>
        <a:xfrm>
          <a:off x="0" y="0"/>
          <a:ext cx="0" cy="0"/>
          <a:chOff x="0" y="0"/>
          <a:chExt cx="0" cy="0"/>
        </a:xfrm>
      </p:grpSpPr>
      <p:sp>
        <p:nvSpPr>
          <p:cNvPr id="12290" name="矩形 6"/>
          <p:cNvSpPr>
            <a:spLocks noChangeArrowheads="1"/>
          </p:cNvSpPr>
          <p:nvPr/>
        </p:nvSpPr>
        <p:spPr bwMode="auto">
          <a:xfrm flipV="1">
            <a:off x="1588" y="11113"/>
            <a:ext cx="12192000" cy="879475"/>
          </a:xfrm>
          <a:prstGeom prst="rect">
            <a:avLst/>
          </a:prstGeom>
          <a:solidFill>
            <a:srgbClr val="D10000"/>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宋体" panose="02010600030101010101" pitchFamily="2" charset="-122"/>
              </a:defRPr>
            </a:lvl1pPr>
            <a:lvl2pPr>
              <a:defRPr sz="2400">
                <a:solidFill>
                  <a:schemeClr val="tx1"/>
                </a:solidFill>
                <a:latin typeface="Arial" panose="020B0604020202020204" pitchFamily="34" charset="0"/>
                <a:ea typeface="宋体" panose="02010600030101010101" pitchFamily="2" charset="-122"/>
              </a:defRPr>
            </a:lvl2pPr>
            <a:lvl3pPr>
              <a:defRPr sz="2400">
                <a:solidFill>
                  <a:schemeClr val="tx1"/>
                </a:solidFill>
                <a:latin typeface="Arial" panose="020B0604020202020204" pitchFamily="34" charset="0"/>
                <a:ea typeface="宋体" panose="02010600030101010101" pitchFamily="2" charset="-122"/>
              </a:defRPr>
            </a:lvl3pPr>
            <a:lvl4pPr>
              <a:defRPr sz="2400">
                <a:solidFill>
                  <a:schemeClr val="tx1"/>
                </a:solidFill>
                <a:latin typeface="Arial" panose="020B0604020202020204" pitchFamily="34" charset="0"/>
                <a:ea typeface="宋体" panose="02010600030101010101" pitchFamily="2" charset="-122"/>
              </a:defRPr>
            </a:lvl4pPr>
            <a:lvl5pPr>
              <a:defRPr sz="2400">
                <a:solidFill>
                  <a:schemeClr val="tx1"/>
                </a:solidFill>
                <a:latin typeface="Arial" panose="020B0604020202020204" pitchFamily="34" charset="0"/>
                <a:ea typeface="宋体" panose="02010600030101010101" pitchFamily="2" charset="-122"/>
              </a:defRPr>
            </a:lvl5pPr>
            <a:lvl6pPr marL="28956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6pPr>
            <a:lvl7pPr marL="33528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7pPr>
            <a:lvl8pPr marL="38100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8pPr>
            <a:lvl9pPr marL="42672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9pPr>
          </a:lstStyle>
          <a:p>
            <a:endParaRPr lang="zh-CN" altLang="zh-CN" sz="3200">
              <a:solidFill>
                <a:srgbClr val="FFFFFF"/>
              </a:solidFill>
              <a:latin typeface="宋体" panose="02010600030101010101" pitchFamily="2" charset="-122"/>
              <a:sym typeface="宋体" panose="02010600030101010101" pitchFamily="2" charset="-122"/>
            </a:endParaRPr>
          </a:p>
        </p:txBody>
      </p:sp>
      <p:sp>
        <p:nvSpPr>
          <p:cNvPr id="12291" name="矩形 9"/>
          <p:cNvSpPr>
            <a:spLocks noChangeArrowheads="1"/>
          </p:cNvSpPr>
          <p:nvPr/>
        </p:nvSpPr>
        <p:spPr bwMode="auto">
          <a:xfrm>
            <a:off x="1588" y="939800"/>
            <a:ext cx="12192000" cy="60325"/>
          </a:xfrm>
          <a:prstGeom prst="rect">
            <a:avLst/>
          </a:prstGeom>
          <a:pattFill prst="dkUpDiag">
            <a:fgClr>
              <a:srgbClr val="FF0000"/>
            </a:fgClr>
            <a:bgClr>
              <a:srgbClr val="C00000"/>
            </a:bgClr>
          </a:pattFill>
          <a:ln>
            <a:noFill/>
          </a:ln>
          <a:extLst>
            <a:ext uri="{91240B29-F687-4F45-9708-019B960494DF}">
              <a14:hiddenLine xmlns:a14="http://schemas.microsoft.com/office/drawing/2010/main" w="19050">
                <a:solidFill>
                  <a:srgbClr val="000000"/>
                </a:solidFill>
                <a:miter lim="800000"/>
                <a:headEnd/>
                <a:tailEnd/>
              </a14:hiddenLine>
            </a:ext>
          </a:extLst>
        </p:spPr>
        <p:txBody>
          <a:bodyPr lIns="121920" tIns="60960" rIns="121920" bIns="60960" anchor="ctr"/>
          <a:lstStyle>
            <a:lvl1pPr>
              <a:defRPr sz="2400">
                <a:solidFill>
                  <a:schemeClr val="tx1"/>
                </a:solidFill>
                <a:latin typeface="Arial" panose="020B0604020202020204" pitchFamily="34" charset="0"/>
                <a:ea typeface="宋体" panose="02010600030101010101" pitchFamily="2" charset="-122"/>
              </a:defRPr>
            </a:lvl1pPr>
            <a:lvl2pPr>
              <a:defRPr sz="2400">
                <a:solidFill>
                  <a:schemeClr val="tx1"/>
                </a:solidFill>
                <a:latin typeface="Arial" panose="020B0604020202020204" pitchFamily="34" charset="0"/>
                <a:ea typeface="宋体" panose="02010600030101010101" pitchFamily="2" charset="-122"/>
              </a:defRPr>
            </a:lvl2pPr>
            <a:lvl3pPr>
              <a:defRPr sz="2400">
                <a:solidFill>
                  <a:schemeClr val="tx1"/>
                </a:solidFill>
                <a:latin typeface="Arial" panose="020B0604020202020204" pitchFamily="34" charset="0"/>
                <a:ea typeface="宋体" panose="02010600030101010101" pitchFamily="2" charset="-122"/>
              </a:defRPr>
            </a:lvl3pPr>
            <a:lvl4pPr>
              <a:defRPr sz="2400">
                <a:solidFill>
                  <a:schemeClr val="tx1"/>
                </a:solidFill>
                <a:latin typeface="Arial" panose="020B0604020202020204" pitchFamily="34" charset="0"/>
                <a:ea typeface="宋体" panose="02010600030101010101" pitchFamily="2" charset="-122"/>
              </a:defRPr>
            </a:lvl4pPr>
            <a:lvl5pPr>
              <a:defRPr sz="2400">
                <a:solidFill>
                  <a:schemeClr val="tx1"/>
                </a:solidFill>
                <a:latin typeface="Arial" panose="020B0604020202020204" pitchFamily="34" charset="0"/>
                <a:ea typeface="宋体" panose="02010600030101010101" pitchFamily="2" charset="-122"/>
              </a:defRPr>
            </a:lvl5pPr>
            <a:lvl6pPr marL="28956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6pPr>
            <a:lvl7pPr marL="33528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7pPr>
            <a:lvl8pPr marL="38100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8pPr>
            <a:lvl9pPr marL="42672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9pPr>
          </a:lstStyle>
          <a:p>
            <a:endParaRPr lang="zh-CN" altLang="zh-CN" b="1">
              <a:solidFill>
                <a:srgbClr val="FFFFFF"/>
              </a:solidFill>
              <a:latin typeface="Calibri" panose="020F0502020204030204" pitchFamily="34" charset="0"/>
              <a:ea typeface="微软雅黑" panose="020B0503020204020204" pitchFamily="34" charset="-122"/>
              <a:sym typeface="宋体" panose="02010600030101010101" pitchFamily="2" charset="-122"/>
            </a:endParaRPr>
          </a:p>
        </p:txBody>
      </p:sp>
      <p:pic>
        <p:nvPicPr>
          <p:cNvPr id="12292" name="Picture 2" descr="E:\0000000我图PPT\00001PNG素材\01党委政府\天安门抽象.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47288" y="-4763"/>
            <a:ext cx="2146300" cy="896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2088" y="85725"/>
            <a:ext cx="1227137"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2" name="矩形 4"/>
          <p:cNvSpPr>
            <a:spLocks noChangeArrowheads="1"/>
          </p:cNvSpPr>
          <p:nvPr/>
        </p:nvSpPr>
        <p:spPr bwMode="auto">
          <a:xfrm>
            <a:off x="1859280" y="1533525"/>
            <a:ext cx="8126095" cy="58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宋体" panose="02010600030101010101" pitchFamily="2" charset="-122"/>
              </a:defRPr>
            </a:lvl1pPr>
            <a:lvl2pPr>
              <a:defRPr sz="2400">
                <a:solidFill>
                  <a:schemeClr val="tx1"/>
                </a:solidFill>
                <a:latin typeface="Arial" panose="020B0604020202020204" pitchFamily="34" charset="0"/>
                <a:ea typeface="宋体" panose="02010600030101010101" pitchFamily="2" charset="-122"/>
              </a:defRPr>
            </a:lvl2pPr>
            <a:lvl3pPr>
              <a:defRPr sz="2400">
                <a:solidFill>
                  <a:schemeClr val="tx1"/>
                </a:solidFill>
                <a:latin typeface="Arial" panose="020B0604020202020204" pitchFamily="34" charset="0"/>
                <a:ea typeface="宋体" panose="02010600030101010101" pitchFamily="2" charset="-122"/>
              </a:defRPr>
            </a:lvl3pPr>
            <a:lvl4pPr>
              <a:defRPr sz="2400">
                <a:solidFill>
                  <a:schemeClr val="tx1"/>
                </a:solidFill>
                <a:latin typeface="Arial" panose="020B0604020202020204" pitchFamily="34" charset="0"/>
                <a:ea typeface="宋体" panose="02010600030101010101" pitchFamily="2" charset="-122"/>
              </a:defRPr>
            </a:lvl4pPr>
            <a:lvl5pPr>
              <a:defRPr sz="2400">
                <a:solidFill>
                  <a:schemeClr val="tx1"/>
                </a:solidFill>
                <a:latin typeface="Arial" panose="020B0604020202020204" pitchFamily="34" charset="0"/>
                <a:ea typeface="宋体" panose="02010600030101010101" pitchFamily="2" charset="-122"/>
              </a:defRPr>
            </a:lvl5pPr>
            <a:lvl6pPr marL="28956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6pPr>
            <a:lvl7pPr marL="33528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7pPr>
            <a:lvl8pPr marL="38100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8pPr>
            <a:lvl9pPr marL="42672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9pPr>
          </a:lstStyle>
          <a:p>
            <a:r>
              <a:rPr lang="en-US" altLang="zh-CN" sz="3200">
                <a:solidFill>
                  <a:srgbClr val="FA9B04"/>
                </a:solidFill>
                <a:latin typeface="黑体" panose="02010609060101010101" pitchFamily="49" charset="-122"/>
                <a:ea typeface="黑体" panose="02010609060101010101" pitchFamily="49" charset="-122"/>
                <a:sym typeface="微软雅黑" panose="020B0503020204020204" pitchFamily="34" charset="-122"/>
              </a:rPr>
              <a:t>2.</a:t>
            </a:r>
            <a:r>
              <a:rPr lang="zh-CN" altLang="en-US" sz="3200">
                <a:solidFill>
                  <a:srgbClr val="FA9B04"/>
                </a:solidFill>
                <a:latin typeface="黑体" panose="02010609060101010101" pitchFamily="49" charset="-122"/>
                <a:ea typeface="黑体" panose="02010609060101010101" pitchFamily="49" charset="-122"/>
                <a:sym typeface="微软雅黑" panose="020B0503020204020204" pitchFamily="34" charset="-122"/>
              </a:rPr>
              <a:t>社会主义从理想到现实  </a:t>
            </a:r>
            <a:r>
              <a:rPr lang="zh-CN" altLang="en-US" sz="2000">
                <a:solidFill>
                  <a:srgbClr val="FA9B04"/>
                </a:solidFill>
                <a:latin typeface="黑体" panose="02010609060101010101" pitchFamily="49" charset="-122"/>
                <a:ea typeface="黑体" panose="02010609060101010101" pitchFamily="49" charset="-122"/>
                <a:sym typeface="微软雅黑" panose="020B0503020204020204" pitchFamily="34" charset="-122"/>
              </a:rPr>
              <a:t>建立到探索（探索的三阶段）</a:t>
            </a:r>
            <a:endParaRPr lang="zh-CN" altLang="en-US" sz="2000">
              <a:solidFill>
                <a:srgbClr val="FA9B04"/>
              </a:solidFill>
              <a:latin typeface="黑体" panose="02010609060101010101" pitchFamily="49" charset="-122"/>
              <a:ea typeface="黑体" panose="02010609060101010101" pitchFamily="49" charset="-122"/>
              <a:sym typeface="微软雅黑" panose="020B0503020204020204" pitchFamily="34" charset="-122"/>
            </a:endParaRPr>
          </a:p>
        </p:txBody>
      </p:sp>
      <p:sp>
        <p:nvSpPr>
          <p:cNvPr id="11273" name="矩形 7"/>
          <p:cNvSpPr>
            <a:spLocks noChangeArrowheads="1"/>
          </p:cNvSpPr>
          <p:nvPr/>
        </p:nvSpPr>
        <p:spPr bwMode="auto">
          <a:xfrm>
            <a:off x="1858963" y="2474913"/>
            <a:ext cx="8126412" cy="3415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424180">
              <a:defRPr sz="2400">
                <a:solidFill>
                  <a:schemeClr val="tx1"/>
                </a:solidFill>
                <a:latin typeface="Arial" panose="020B0604020202020204" pitchFamily="34" charset="0"/>
                <a:ea typeface="宋体" panose="02010600030101010101" pitchFamily="2" charset="-122"/>
              </a:defRPr>
            </a:lvl1pPr>
            <a:lvl2pPr>
              <a:defRPr sz="2400">
                <a:solidFill>
                  <a:schemeClr val="tx1"/>
                </a:solidFill>
                <a:latin typeface="Arial" panose="020B0604020202020204" pitchFamily="34" charset="0"/>
                <a:ea typeface="宋体" panose="02010600030101010101" pitchFamily="2" charset="-122"/>
              </a:defRPr>
            </a:lvl2pPr>
            <a:lvl3pPr>
              <a:defRPr sz="2400">
                <a:solidFill>
                  <a:schemeClr val="tx1"/>
                </a:solidFill>
                <a:latin typeface="Arial" panose="020B0604020202020204" pitchFamily="34" charset="0"/>
                <a:ea typeface="宋体" panose="02010600030101010101" pitchFamily="2" charset="-122"/>
              </a:defRPr>
            </a:lvl3pPr>
            <a:lvl4pPr>
              <a:defRPr sz="2400">
                <a:solidFill>
                  <a:schemeClr val="tx1"/>
                </a:solidFill>
                <a:latin typeface="Arial" panose="020B0604020202020204" pitchFamily="34" charset="0"/>
                <a:ea typeface="宋体" panose="02010600030101010101" pitchFamily="2" charset="-122"/>
              </a:defRPr>
            </a:lvl4pPr>
            <a:lvl5pPr>
              <a:defRPr sz="2400">
                <a:solidFill>
                  <a:schemeClr val="tx1"/>
                </a:solidFill>
                <a:latin typeface="Arial" panose="020B0604020202020204" pitchFamily="34" charset="0"/>
                <a:ea typeface="宋体" panose="02010600030101010101" pitchFamily="2" charset="-122"/>
              </a:defRPr>
            </a:lvl5pPr>
            <a:lvl6pPr marL="28956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6pPr>
            <a:lvl7pPr marL="33528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7pPr>
            <a:lvl8pPr marL="38100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8pPr>
            <a:lvl9pPr marL="42672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9pPr>
          </a:lstStyle>
          <a:p>
            <a:pPr indent="0" algn="just" eaLnBrk="1" latinLnBrk="0" hangingPunct="1">
              <a:lnSpc>
                <a:spcPct val="150000"/>
              </a:lnSpc>
            </a:pPr>
            <a:r>
              <a:rPr lang="en-US" altLang="zh-CN">
                <a:ea typeface="微软雅黑" panose="020B0503020204020204" pitchFamily="34" charset="-122"/>
                <a:sym typeface="Arial" panose="020B0604020202020204" pitchFamily="34" charset="0"/>
              </a:rPr>
              <a:t>3</a:t>
            </a:r>
            <a:r>
              <a:rPr lang="zh-CN" altLang="en-US">
                <a:ea typeface="微软雅黑" panose="020B0503020204020204" pitchFamily="34" charset="-122"/>
                <a:sym typeface="Arial" panose="020B0604020202020204" pitchFamily="34" charset="0"/>
              </a:rPr>
              <a:t>.新经济政策时期</a:t>
            </a:r>
            <a:endParaRPr lang="zh-CN" altLang="en-US">
              <a:ea typeface="微软雅黑" panose="020B0503020204020204" pitchFamily="34" charset="-122"/>
              <a:sym typeface="Arial" panose="020B0604020202020204" pitchFamily="34" charset="0"/>
            </a:endParaRPr>
          </a:p>
          <a:p>
            <a:pPr indent="0" algn="just" eaLnBrk="1" latinLnBrk="0" hangingPunct="1">
              <a:lnSpc>
                <a:spcPct val="150000"/>
              </a:lnSpc>
            </a:pPr>
            <a:r>
              <a:rPr lang="en-US" altLang="zh-CN">
                <a:ea typeface="微软雅黑" panose="020B0503020204020204" pitchFamily="34" charset="-122"/>
                <a:sym typeface="Arial" panose="020B0604020202020204" pitchFamily="34" charset="0"/>
              </a:rPr>
              <a:t>1920</a:t>
            </a:r>
            <a:r>
              <a:rPr lang="zh-CN" altLang="en-US">
                <a:ea typeface="微软雅黑" panose="020B0503020204020204" pitchFamily="34" charset="-122"/>
                <a:sym typeface="Arial" panose="020B0604020202020204" pitchFamily="34" charset="0"/>
              </a:rPr>
              <a:t>年底，苏维埃俄国击退外国的武装干涉者，取得国内战争的胜利，</a:t>
            </a:r>
            <a:r>
              <a:rPr lang="en-US" altLang="zh-CN">
                <a:ea typeface="微软雅黑" panose="020B0503020204020204" pitchFamily="34" charset="-122"/>
                <a:sym typeface="Arial" panose="020B0604020202020204" pitchFamily="34" charset="0"/>
              </a:rPr>
              <a:t>1921</a:t>
            </a:r>
            <a:r>
              <a:rPr lang="zh-CN" altLang="en-US">
                <a:ea typeface="微软雅黑" panose="020B0503020204020204" pitchFamily="34" charset="-122"/>
                <a:sym typeface="Arial" panose="020B0604020202020204" pitchFamily="34" charset="0"/>
              </a:rPr>
              <a:t>年转入和平经济建设时期。这是，国民经济已经濒临崩溃。国内发生严重的经济和政治危机。</a:t>
            </a:r>
            <a:r>
              <a:rPr lang="en-US" altLang="zh-CN">
                <a:ea typeface="微软雅黑" panose="020B0503020204020204" pitchFamily="34" charset="-122"/>
                <a:sym typeface="Arial" panose="020B0604020202020204" pitchFamily="34" charset="0"/>
              </a:rPr>
              <a:t>1921</a:t>
            </a:r>
            <a:r>
              <a:rPr lang="zh-CN" altLang="en-US">
                <a:ea typeface="微软雅黑" panose="020B0503020204020204" pitchFamily="34" charset="-122"/>
                <a:sym typeface="Arial" panose="020B0604020202020204" pitchFamily="34" charset="0"/>
              </a:rPr>
              <a:t>年</a:t>
            </a:r>
            <a:r>
              <a:rPr lang="en-US" altLang="zh-CN">
                <a:ea typeface="微软雅黑" panose="020B0503020204020204" pitchFamily="34" charset="-122"/>
                <a:sym typeface="Arial" panose="020B0604020202020204" pitchFamily="34" charset="0"/>
              </a:rPr>
              <a:t>3</a:t>
            </a:r>
            <a:r>
              <a:rPr lang="zh-CN" altLang="en-US">
                <a:ea typeface="微软雅黑" panose="020B0503020204020204" pitchFamily="34" charset="-122"/>
                <a:sym typeface="Arial" panose="020B0604020202020204" pitchFamily="34" charset="0"/>
              </a:rPr>
              <a:t>月，俄共十大。毅然决定从战时共产主义政策过渡到</a:t>
            </a:r>
            <a:r>
              <a:rPr lang="zh-CN" altLang="en-US" b="1" u="sng">
                <a:solidFill>
                  <a:srgbClr val="C00000"/>
                </a:solidFill>
                <a:ea typeface="微软雅黑" panose="020B0503020204020204" pitchFamily="34" charset="-122"/>
                <a:sym typeface="Arial" panose="020B0604020202020204" pitchFamily="34" charset="0"/>
              </a:rPr>
              <a:t>以发展商品经济为主要特征</a:t>
            </a:r>
            <a:r>
              <a:rPr lang="zh-CN" altLang="en-US">
                <a:ea typeface="微软雅黑" panose="020B0503020204020204" pitchFamily="34" charset="-122"/>
                <a:sym typeface="Arial" panose="020B0604020202020204" pitchFamily="34" charset="0"/>
              </a:rPr>
              <a:t>的新经济政策。</a:t>
            </a:r>
            <a:endParaRPr lang="zh-CN" altLang="en-US">
              <a:ea typeface="微软雅黑" panose="020B0503020204020204" pitchFamily="34" charset="-122"/>
              <a:sym typeface="Arial" panose="020B0604020202020204" pitchFamily="34" charset="0"/>
            </a:endParaRPr>
          </a:p>
        </p:txBody>
      </p:sp>
      <p:sp>
        <p:nvSpPr>
          <p:cNvPr id="11274" name="直接连接符 6"/>
          <p:cNvSpPr>
            <a:spLocks noChangeShapeType="1"/>
          </p:cNvSpPr>
          <p:nvPr/>
        </p:nvSpPr>
        <p:spPr bwMode="auto">
          <a:xfrm>
            <a:off x="1858963" y="2212975"/>
            <a:ext cx="8088312" cy="11113"/>
          </a:xfrm>
          <a:prstGeom prst="line">
            <a:avLst/>
          </a:prstGeom>
          <a:noFill/>
          <a:ln w="6350">
            <a:solidFill>
              <a:srgbClr val="262626"/>
            </a:solidFill>
            <a:prstDash val="dash"/>
            <a:bevel/>
          </a:ln>
          <a:extLst>
            <a:ext uri="{909E8E84-426E-40DD-AFC4-6F175D3DCCD1}">
              <a14:hiddenFill xmlns:a14="http://schemas.microsoft.com/office/drawing/2010/main">
                <a:noFill/>
              </a14:hiddenFill>
            </a:ext>
          </a:extLst>
        </p:spPr>
        <p:txBody>
          <a:bodyPr/>
          <a:lstStyle/>
          <a:p>
            <a:endParaRPr lang="zh-CN" altLang="en-US"/>
          </a:p>
        </p:txBody>
      </p:sp>
      <p:sp>
        <p:nvSpPr>
          <p:cNvPr id="12298"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lstStyle>
            <a:lvl1pPr>
              <a:defRPr sz="2400">
                <a:solidFill>
                  <a:schemeClr val="tx1"/>
                </a:solidFill>
                <a:latin typeface="Arial" panose="020B0604020202020204" pitchFamily="34" charset="0"/>
                <a:ea typeface="宋体" panose="02010600030101010101" pitchFamily="2" charset="-122"/>
              </a:defRPr>
            </a:lvl1pPr>
            <a:lvl2pPr>
              <a:defRPr sz="2400">
                <a:solidFill>
                  <a:schemeClr val="tx1"/>
                </a:solidFill>
                <a:latin typeface="Arial" panose="020B0604020202020204" pitchFamily="34" charset="0"/>
                <a:ea typeface="宋体" panose="02010600030101010101" pitchFamily="2" charset="-122"/>
              </a:defRPr>
            </a:lvl2pPr>
            <a:lvl3pPr>
              <a:defRPr sz="2400">
                <a:solidFill>
                  <a:schemeClr val="tx1"/>
                </a:solidFill>
                <a:latin typeface="Arial" panose="020B0604020202020204" pitchFamily="34" charset="0"/>
                <a:ea typeface="宋体" panose="02010600030101010101" pitchFamily="2" charset="-122"/>
              </a:defRPr>
            </a:lvl3pPr>
            <a:lvl4pPr>
              <a:defRPr sz="2400">
                <a:solidFill>
                  <a:schemeClr val="tx1"/>
                </a:solidFill>
                <a:latin typeface="Arial" panose="020B0604020202020204" pitchFamily="34" charset="0"/>
                <a:ea typeface="宋体" panose="02010600030101010101" pitchFamily="2" charset="-122"/>
              </a:defRPr>
            </a:lvl4pPr>
            <a:lvl5pPr>
              <a:defRPr sz="2400">
                <a:solidFill>
                  <a:schemeClr val="tx1"/>
                </a:solidFill>
                <a:latin typeface="Arial" panose="020B0604020202020204" pitchFamily="34" charset="0"/>
                <a:ea typeface="宋体" panose="02010600030101010101" pitchFamily="2" charset="-122"/>
              </a:defRPr>
            </a:lvl5pPr>
            <a:lvl6pPr marL="28956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6pPr>
            <a:lvl7pPr marL="33528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7pPr>
            <a:lvl8pPr marL="38100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8pPr>
            <a:lvl9pPr marL="42672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9pPr>
          </a:lstStyle>
          <a:p>
            <a:fld id="{82A7184F-79A1-4487-8A34-A7227D8033AD}" type="slidenum">
              <a:rPr lang="zh-CN" altLang="en-US" sz="1200" smtClean="0">
                <a:solidFill>
                  <a:srgbClr val="898989"/>
                </a:solidFill>
              </a:rPr>
            </a:fld>
            <a:endParaRPr lang="zh-CN" altLang="en-US" sz="1200" smtClean="0">
              <a:solidFill>
                <a:srgbClr val="898989"/>
              </a:solidFill>
            </a:endParaRPr>
          </a:p>
        </p:txBody>
      </p:sp>
      <p:sp>
        <p:nvSpPr>
          <p:cNvPr id="10247" name="TextBox 4"/>
          <p:cNvSpPr>
            <a:spLocks noChangeArrowheads="1"/>
          </p:cNvSpPr>
          <p:nvPr/>
        </p:nvSpPr>
        <p:spPr bwMode="auto">
          <a:xfrm>
            <a:off x="1273175" y="188913"/>
            <a:ext cx="5669280"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宋体" panose="02010600030101010101" pitchFamily="2" charset="-122"/>
              </a:defRPr>
            </a:lvl1pPr>
            <a:lvl2pPr>
              <a:defRPr sz="2400">
                <a:solidFill>
                  <a:schemeClr val="tx1"/>
                </a:solidFill>
                <a:latin typeface="Arial" panose="020B0604020202020204" pitchFamily="34" charset="0"/>
                <a:ea typeface="宋体" panose="02010600030101010101" pitchFamily="2" charset="-122"/>
              </a:defRPr>
            </a:lvl2pPr>
            <a:lvl3pPr>
              <a:defRPr sz="2400">
                <a:solidFill>
                  <a:schemeClr val="tx1"/>
                </a:solidFill>
                <a:latin typeface="Arial" panose="020B0604020202020204" pitchFamily="34" charset="0"/>
                <a:ea typeface="宋体" panose="02010600030101010101" pitchFamily="2" charset="-122"/>
              </a:defRPr>
            </a:lvl3pPr>
            <a:lvl4pPr>
              <a:defRPr sz="2400">
                <a:solidFill>
                  <a:schemeClr val="tx1"/>
                </a:solidFill>
                <a:latin typeface="Arial" panose="020B0604020202020204" pitchFamily="34" charset="0"/>
                <a:ea typeface="宋体" panose="02010600030101010101" pitchFamily="2" charset="-122"/>
              </a:defRPr>
            </a:lvl4pPr>
            <a:lvl5pPr>
              <a:defRPr sz="2400">
                <a:solidFill>
                  <a:schemeClr val="tx1"/>
                </a:solidFill>
                <a:latin typeface="Arial" panose="020B0604020202020204" pitchFamily="34" charset="0"/>
                <a:ea typeface="宋体" panose="02010600030101010101" pitchFamily="2" charset="-122"/>
              </a:defRPr>
            </a:lvl5pPr>
            <a:lvl6pPr marL="28956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6pPr>
            <a:lvl7pPr marL="33528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7pPr>
            <a:lvl8pPr marL="38100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8pPr>
            <a:lvl9pPr marL="42672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9pPr>
          </a:lstStyle>
          <a:p>
            <a:pPr algn="l"/>
            <a:r>
              <a:rPr lang="zh-CN" altLang="en-US" sz="36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社会主义五百年的历史进程</a:t>
            </a:r>
            <a:endParaRPr lang="zh-CN" altLang="en-US"/>
          </a:p>
        </p:txBody>
      </p:sp>
    </p:spTree>
  </p:cSld>
  <p:clrMapOvr>
    <a:masterClrMapping/>
  </p:clrMapOvr>
  <mc:AlternateContent xmlns:mc="http://schemas.openxmlformats.org/markup-compatibility/2006">
    <mc:Choice xmlns:p14="http://schemas.microsoft.com/office/powerpoint/2010/main" Requires="p14">
      <p:transition p14:dur="100"/>
    </mc:Choice>
    <mc:Fallback>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1"/>
          <a:srcRect/>
          <a:stretch>
            <a:fillRect/>
          </a:stretch>
        </a:blipFill>
        <a:effectLst/>
      </p:bgPr>
    </p:bg>
    <p:spTree>
      <p:nvGrpSpPr>
        <p:cNvPr id="1" name=""/>
        <p:cNvGrpSpPr/>
        <p:nvPr/>
      </p:nvGrpSpPr>
      <p:grpSpPr>
        <a:xfrm>
          <a:off x="0" y="0"/>
          <a:ext cx="0" cy="0"/>
          <a:chOff x="0" y="0"/>
          <a:chExt cx="0" cy="0"/>
        </a:xfrm>
      </p:grpSpPr>
      <p:sp>
        <p:nvSpPr>
          <p:cNvPr id="12290" name="矩形 6"/>
          <p:cNvSpPr>
            <a:spLocks noChangeArrowheads="1"/>
          </p:cNvSpPr>
          <p:nvPr/>
        </p:nvSpPr>
        <p:spPr bwMode="auto">
          <a:xfrm flipV="1">
            <a:off x="1588" y="11113"/>
            <a:ext cx="12192000" cy="879475"/>
          </a:xfrm>
          <a:prstGeom prst="rect">
            <a:avLst/>
          </a:prstGeom>
          <a:solidFill>
            <a:srgbClr val="D10000"/>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宋体" panose="02010600030101010101" pitchFamily="2" charset="-122"/>
              </a:defRPr>
            </a:lvl1pPr>
            <a:lvl2pPr>
              <a:defRPr sz="2400">
                <a:solidFill>
                  <a:schemeClr val="tx1"/>
                </a:solidFill>
                <a:latin typeface="Arial" panose="020B0604020202020204" pitchFamily="34" charset="0"/>
                <a:ea typeface="宋体" panose="02010600030101010101" pitchFamily="2" charset="-122"/>
              </a:defRPr>
            </a:lvl2pPr>
            <a:lvl3pPr>
              <a:defRPr sz="2400">
                <a:solidFill>
                  <a:schemeClr val="tx1"/>
                </a:solidFill>
                <a:latin typeface="Arial" panose="020B0604020202020204" pitchFamily="34" charset="0"/>
                <a:ea typeface="宋体" panose="02010600030101010101" pitchFamily="2" charset="-122"/>
              </a:defRPr>
            </a:lvl3pPr>
            <a:lvl4pPr>
              <a:defRPr sz="2400">
                <a:solidFill>
                  <a:schemeClr val="tx1"/>
                </a:solidFill>
                <a:latin typeface="Arial" panose="020B0604020202020204" pitchFamily="34" charset="0"/>
                <a:ea typeface="宋体" panose="02010600030101010101" pitchFamily="2" charset="-122"/>
              </a:defRPr>
            </a:lvl4pPr>
            <a:lvl5pPr>
              <a:defRPr sz="2400">
                <a:solidFill>
                  <a:schemeClr val="tx1"/>
                </a:solidFill>
                <a:latin typeface="Arial" panose="020B0604020202020204" pitchFamily="34" charset="0"/>
                <a:ea typeface="宋体" panose="02010600030101010101" pitchFamily="2" charset="-122"/>
              </a:defRPr>
            </a:lvl5pPr>
            <a:lvl6pPr marL="28956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6pPr>
            <a:lvl7pPr marL="33528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7pPr>
            <a:lvl8pPr marL="38100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8pPr>
            <a:lvl9pPr marL="42672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9pPr>
          </a:lstStyle>
          <a:p>
            <a:endParaRPr lang="zh-CN" altLang="zh-CN" sz="3200">
              <a:solidFill>
                <a:srgbClr val="FFFFFF"/>
              </a:solidFill>
              <a:latin typeface="宋体" panose="02010600030101010101" pitchFamily="2" charset="-122"/>
              <a:sym typeface="宋体" panose="02010600030101010101" pitchFamily="2" charset="-122"/>
            </a:endParaRPr>
          </a:p>
        </p:txBody>
      </p:sp>
      <p:sp>
        <p:nvSpPr>
          <p:cNvPr id="12291" name="矩形 9"/>
          <p:cNvSpPr>
            <a:spLocks noChangeArrowheads="1"/>
          </p:cNvSpPr>
          <p:nvPr/>
        </p:nvSpPr>
        <p:spPr bwMode="auto">
          <a:xfrm>
            <a:off x="1588" y="939800"/>
            <a:ext cx="12192000" cy="60325"/>
          </a:xfrm>
          <a:prstGeom prst="rect">
            <a:avLst/>
          </a:prstGeom>
          <a:pattFill prst="dkUpDiag">
            <a:fgClr>
              <a:srgbClr val="FF0000"/>
            </a:fgClr>
            <a:bgClr>
              <a:srgbClr val="C00000"/>
            </a:bgClr>
          </a:pattFill>
          <a:ln>
            <a:noFill/>
          </a:ln>
          <a:extLst>
            <a:ext uri="{91240B29-F687-4F45-9708-019B960494DF}">
              <a14:hiddenLine xmlns:a14="http://schemas.microsoft.com/office/drawing/2010/main" w="19050">
                <a:solidFill>
                  <a:srgbClr val="000000"/>
                </a:solidFill>
                <a:miter lim="800000"/>
                <a:headEnd/>
                <a:tailEnd/>
              </a14:hiddenLine>
            </a:ext>
          </a:extLst>
        </p:spPr>
        <p:txBody>
          <a:bodyPr lIns="121920" tIns="60960" rIns="121920" bIns="60960" anchor="ctr"/>
          <a:lstStyle>
            <a:lvl1pPr>
              <a:defRPr sz="2400">
                <a:solidFill>
                  <a:schemeClr val="tx1"/>
                </a:solidFill>
                <a:latin typeface="Arial" panose="020B0604020202020204" pitchFamily="34" charset="0"/>
                <a:ea typeface="宋体" panose="02010600030101010101" pitchFamily="2" charset="-122"/>
              </a:defRPr>
            </a:lvl1pPr>
            <a:lvl2pPr>
              <a:defRPr sz="2400">
                <a:solidFill>
                  <a:schemeClr val="tx1"/>
                </a:solidFill>
                <a:latin typeface="Arial" panose="020B0604020202020204" pitchFamily="34" charset="0"/>
                <a:ea typeface="宋体" panose="02010600030101010101" pitchFamily="2" charset="-122"/>
              </a:defRPr>
            </a:lvl2pPr>
            <a:lvl3pPr>
              <a:defRPr sz="2400">
                <a:solidFill>
                  <a:schemeClr val="tx1"/>
                </a:solidFill>
                <a:latin typeface="Arial" panose="020B0604020202020204" pitchFamily="34" charset="0"/>
                <a:ea typeface="宋体" panose="02010600030101010101" pitchFamily="2" charset="-122"/>
              </a:defRPr>
            </a:lvl3pPr>
            <a:lvl4pPr>
              <a:defRPr sz="2400">
                <a:solidFill>
                  <a:schemeClr val="tx1"/>
                </a:solidFill>
                <a:latin typeface="Arial" panose="020B0604020202020204" pitchFamily="34" charset="0"/>
                <a:ea typeface="宋体" panose="02010600030101010101" pitchFamily="2" charset="-122"/>
              </a:defRPr>
            </a:lvl4pPr>
            <a:lvl5pPr>
              <a:defRPr sz="2400">
                <a:solidFill>
                  <a:schemeClr val="tx1"/>
                </a:solidFill>
                <a:latin typeface="Arial" panose="020B0604020202020204" pitchFamily="34" charset="0"/>
                <a:ea typeface="宋体" panose="02010600030101010101" pitchFamily="2" charset="-122"/>
              </a:defRPr>
            </a:lvl5pPr>
            <a:lvl6pPr marL="28956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6pPr>
            <a:lvl7pPr marL="33528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7pPr>
            <a:lvl8pPr marL="38100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8pPr>
            <a:lvl9pPr marL="42672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9pPr>
          </a:lstStyle>
          <a:p>
            <a:endParaRPr lang="zh-CN" altLang="zh-CN" b="1">
              <a:solidFill>
                <a:srgbClr val="FFFFFF"/>
              </a:solidFill>
              <a:latin typeface="Calibri" panose="020F0502020204030204" pitchFamily="34" charset="0"/>
              <a:ea typeface="微软雅黑" panose="020B0503020204020204" pitchFamily="34" charset="-122"/>
              <a:sym typeface="宋体" panose="02010600030101010101" pitchFamily="2" charset="-122"/>
            </a:endParaRPr>
          </a:p>
        </p:txBody>
      </p:sp>
      <p:pic>
        <p:nvPicPr>
          <p:cNvPr id="12292" name="Picture 2" descr="E:\0000000我图PPT\00001PNG素材\01党委政府\天安门抽象.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47288" y="-4763"/>
            <a:ext cx="2146300" cy="896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2088" y="85725"/>
            <a:ext cx="1227137"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2" name="矩形 4"/>
          <p:cNvSpPr>
            <a:spLocks noChangeArrowheads="1"/>
          </p:cNvSpPr>
          <p:nvPr/>
        </p:nvSpPr>
        <p:spPr bwMode="auto">
          <a:xfrm>
            <a:off x="1859280" y="1533525"/>
            <a:ext cx="8126095" cy="58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宋体" panose="02010600030101010101" pitchFamily="2" charset="-122"/>
              </a:defRPr>
            </a:lvl1pPr>
            <a:lvl2pPr>
              <a:defRPr sz="2400">
                <a:solidFill>
                  <a:schemeClr val="tx1"/>
                </a:solidFill>
                <a:latin typeface="Arial" panose="020B0604020202020204" pitchFamily="34" charset="0"/>
                <a:ea typeface="宋体" panose="02010600030101010101" pitchFamily="2" charset="-122"/>
              </a:defRPr>
            </a:lvl2pPr>
            <a:lvl3pPr>
              <a:defRPr sz="2400">
                <a:solidFill>
                  <a:schemeClr val="tx1"/>
                </a:solidFill>
                <a:latin typeface="Arial" panose="020B0604020202020204" pitchFamily="34" charset="0"/>
                <a:ea typeface="宋体" panose="02010600030101010101" pitchFamily="2" charset="-122"/>
              </a:defRPr>
            </a:lvl3pPr>
            <a:lvl4pPr>
              <a:defRPr sz="2400">
                <a:solidFill>
                  <a:schemeClr val="tx1"/>
                </a:solidFill>
                <a:latin typeface="Arial" panose="020B0604020202020204" pitchFamily="34" charset="0"/>
                <a:ea typeface="宋体" panose="02010600030101010101" pitchFamily="2" charset="-122"/>
              </a:defRPr>
            </a:lvl4pPr>
            <a:lvl5pPr>
              <a:defRPr sz="2400">
                <a:solidFill>
                  <a:schemeClr val="tx1"/>
                </a:solidFill>
                <a:latin typeface="Arial" panose="020B0604020202020204" pitchFamily="34" charset="0"/>
                <a:ea typeface="宋体" panose="02010600030101010101" pitchFamily="2" charset="-122"/>
              </a:defRPr>
            </a:lvl5pPr>
            <a:lvl6pPr marL="28956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6pPr>
            <a:lvl7pPr marL="33528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7pPr>
            <a:lvl8pPr marL="38100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8pPr>
            <a:lvl9pPr marL="42672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9pPr>
          </a:lstStyle>
          <a:p>
            <a:r>
              <a:rPr lang="en-US" altLang="zh-CN" sz="3200">
                <a:solidFill>
                  <a:srgbClr val="FA9B04"/>
                </a:solidFill>
                <a:latin typeface="黑体" panose="02010609060101010101" pitchFamily="49" charset="-122"/>
                <a:ea typeface="黑体" panose="02010609060101010101" pitchFamily="49" charset="-122"/>
                <a:sym typeface="微软雅黑" panose="020B0503020204020204" pitchFamily="34" charset="-122"/>
              </a:rPr>
              <a:t>2.</a:t>
            </a:r>
            <a:r>
              <a:rPr lang="zh-CN" altLang="en-US" sz="3200">
                <a:solidFill>
                  <a:srgbClr val="FA9B04"/>
                </a:solidFill>
                <a:latin typeface="黑体" panose="02010609060101010101" pitchFamily="49" charset="-122"/>
                <a:ea typeface="黑体" panose="02010609060101010101" pitchFamily="49" charset="-122"/>
                <a:sym typeface="微软雅黑" panose="020B0503020204020204" pitchFamily="34" charset="-122"/>
              </a:rPr>
              <a:t>社会主义从理想到现实         </a:t>
            </a:r>
            <a:r>
              <a:rPr lang="zh-CN" altLang="en-US" sz="2000">
                <a:solidFill>
                  <a:srgbClr val="FA9B04"/>
                </a:solidFill>
                <a:latin typeface="黑体" panose="02010609060101010101" pitchFamily="49" charset="-122"/>
                <a:ea typeface="黑体" panose="02010609060101010101" pitchFamily="49" charset="-122"/>
                <a:sym typeface="微软雅黑" panose="020B0503020204020204" pitchFamily="34" charset="-122"/>
              </a:rPr>
              <a:t>斯大林的探索</a:t>
            </a:r>
            <a:endParaRPr lang="zh-CN" altLang="en-US" sz="2000">
              <a:solidFill>
                <a:srgbClr val="FA9B04"/>
              </a:solidFill>
              <a:latin typeface="黑体" panose="02010609060101010101" pitchFamily="49" charset="-122"/>
              <a:ea typeface="黑体" panose="02010609060101010101" pitchFamily="49" charset="-122"/>
              <a:sym typeface="微软雅黑" panose="020B0503020204020204" pitchFamily="34" charset="-122"/>
            </a:endParaRPr>
          </a:p>
        </p:txBody>
      </p:sp>
      <p:sp>
        <p:nvSpPr>
          <p:cNvPr id="11273" name="矩形 7"/>
          <p:cNvSpPr>
            <a:spLocks noChangeArrowheads="1"/>
          </p:cNvSpPr>
          <p:nvPr/>
        </p:nvSpPr>
        <p:spPr bwMode="auto">
          <a:xfrm>
            <a:off x="1858963" y="2474913"/>
            <a:ext cx="8126412" cy="1753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424180">
              <a:defRPr sz="2400">
                <a:solidFill>
                  <a:schemeClr val="tx1"/>
                </a:solidFill>
                <a:latin typeface="Arial" panose="020B0604020202020204" pitchFamily="34" charset="0"/>
                <a:ea typeface="宋体" panose="02010600030101010101" pitchFamily="2" charset="-122"/>
              </a:defRPr>
            </a:lvl1pPr>
            <a:lvl2pPr>
              <a:defRPr sz="2400">
                <a:solidFill>
                  <a:schemeClr val="tx1"/>
                </a:solidFill>
                <a:latin typeface="Arial" panose="020B0604020202020204" pitchFamily="34" charset="0"/>
                <a:ea typeface="宋体" panose="02010600030101010101" pitchFamily="2" charset="-122"/>
              </a:defRPr>
            </a:lvl2pPr>
            <a:lvl3pPr>
              <a:defRPr sz="2400">
                <a:solidFill>
                  <a:schemeClr val="tx1"/>
                </a:solidFill>
                <a:latin typeface="Arial" panose="020B0604020202020204" pitchFamily="34" charset="0"/>
                <a:ea typeface="宋体" panose="02010600030101010101" pitchFamily="2" charset="-122"/>
              </a:defRPr>
            </a:lvl3pPr>
            <a:lvl4pPr>
              <a:defRPr sz="2400">
                <a:solidFill>
                  <a:schemeClr val="tx1"/>
                </a:solidFill>
                <a:latin typeface="Arial" panose="020B0604020202020204" pitchFamily="34" charset="0"/>
                <a:ea typeface="宋体" panose="02010600030101010101" pitchFamily="2" charset="-122"/>
              </a:defRPr>
            </a:lvl4pPr>
            <a:lvl5pPr>
              <a:defRPr sz="2400">
                <a:solidFill>
                  <a:schemeClr val="tx1"/>
                </a:solidFill>
                <a:latin typeface="Arial" panose="020B0604020202020204" pitchFamily="34" charset="0"/>
                <a:ea typeface="宋体" panose="02010600030101010101" pitchFamily="2" charset="-122"/>
              </a:defRPr>
            </a:lvl5pPr>
            <a:lvl6pPr marL="28956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6pPr>
            <a:lvl7pPr marL="33528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7pPr>
            <a:lvl8pPr marL="38100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8pPr>
            <a:lvl9pPr marL="42672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9pPr>
          </a:lstStyle>
          <a:p>
            <a:pPr algn="just">
              <a:lnSpc>
                <a:spcPct val="150000"/>
              </a:lnSpc>
            </a:pPr>
            <a:r>
              <a:rPr lang="zh-CN" altLang="en-US">
                <a:ea typeface="微软雅黑" panose="020B0503020204020204" pitchFamily="34" charset="-122"/>
                <a:sym typeface="Arial" panose="020B0604020202020204" pitchFamily="34" charset="0"/>
              </a:rPr>
              <a:t>斯大林领导下的苏联对社会主义的探索列宁逝世后，苏联在斯大林的领导下，逐步建成了以</a:t>
            </a:r>
            <a:r>
              <a:rPr lang="zh-CN" altLang="en-US" b="1" u="sng">
                <a:solidFill>
                  <a:srgbClr val="C00000"/>
                </a:solidFill>
                <a:ea typeface="微软雅黑" panose="020B0503020204020204" pitchFamily="34" charset="-122"/>
                <a:sym typeface="Arial" panose="020B0604020202020204" pitchFamily="34" charset="0"/>
              </a:rPr>
              <a:t>生产资料公有制</a:t>
            </a:r>
            <a:r>
              <a:rPr lang="zh-CN" altLang="en-US">
                <a:ea typeface="微软雅黑" panose="020B0503020204020204" pitchFamily="34" charset="-122"/>
                <a:sym typeface="Arial" panose="020B0604020202020204" pitchFamily="34" charset="0"/>
              </a:rPr>
              <a:t>为基础的社会主义计划经济制度，形成了社会主义的苏联模式。</a:t>
            </a:r>
            <a:endParaRPr lang="zh-CN" altLang="en-US">
              <a:ea typeface="微软雅黑" panose="020B0503020204020204" pitchFamily="34" charset="-122"/>
              <a:sym typeface="Arial" panose="020B0604020202020204" pitchFamily="34" charset="0"/>
            </a:endParaRPr>
          </a:p>
        </p:txBody>
      </p:sp>
      <p:sp>
        <p:nvSpPr>
          <p:cNvPr id="11274" name="直接连接符 6"/>
          <p:cNvSpPr>
            <a:spLocks noChangeShapeType="1"/>
          </p:cNvSpPr>
          <p:nvPr/>
        </p:nvSpPr>
        <p:spPr bwMode="auto">
          <a:xfrm>
            <a:off x="1858963" y="2212975"/>
            <a:ext cx="8088312" cy="11113"/>
          </a:xfrm>
          <a:prstGeom prst="line">
            <a:avLst/>
          </a:prstGeom>
          <a:noFill/>
          <a:ln w="6350">
            <a:solidFill>
              <a:srgbClr val="262626"/>
            </a:solidFill>
            <a:prstDash val="dash"/>
            <a:bevel/>
          </a:ln>
          <a:extLst>
            <a:ext uri="{909E8E84-426E-40DD-AFC4-6F175D3DCCD1}">
              <a14:hiddenFill xmlns:a14="http://schemas.microsoft.com/office/drawing/2010/main">
                <a:noFill/>
              </a14:hiddenFill>
            </a:ext>
          </a:extLst>
        </p:spPr>
        <p:txBody>
          <a:bodyPr/>
          <a:lstStyle/>
          <a:p>
            <a:endParaRPr lang="zh-CN" altLang="en-US"/>
          </a:p>
        </p:txBody>
      </p:sp>
      <p:sp>
        <p:nvSpPr>
          <p:cNvPr id="12298"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lstStyle>
            <a:lvl1pPr>
              <a:defRPr sz="2400">
                <a:solidFill>
                  <a:schemeClr val="tx1"/>
                </a:solidFill>
                <a:latin typeface="Arial" panose="020B0604020202020204" pitchFamily="34" charset="0"/>
                <a:ea typeface="宋体" panose="02010600030101010101" pitchFamily="2" charset="-122"/>
              </a:defRPr>
            </a:lvl1pPr>
            <a:lvl2pPr>
              <a:defRPr sz="2400">
                <a:solidFill>
                  <a:schemeClr val="tx1"/>
                </a:solidFill>
                <a:latin typeface="Arial" panose="020B0604020202020204" pitchFamily="34" charset="0"/>
                <a:ea typeface="宋体" panose="02010600030101010101" pitchFamily="2" charset="-122"/>
              </a:defRPr>
            </a:lvl2pPr>
            <a:lvl3pPr>
              <a:defRPr sz="2400">
                <a:solidFill>
                  <a:schemeClr val="tx1"/>
                </a:solidFill>
                <a:latin typeface="Arial" panose="020B0604020202020204" pitchFamily="34" charset="0"/>
                <a:ea typeface="宋体" panose="02010600030101010101" pitchFamily="2" charset="-122"/>
              </a:defRPr>
            </a:lvl3pPr>
            <a:lvl4pPr>
              <a:defRPr sz="2400">
                <a:solidFill>
                  <a:schemeClr val="tx1"/>
                </a:solidFill>
                <a:latin typeface="Arial" panose="020B0604020202020204" pitchFamily="34" charset="0"/>
                <a:ea typeface="宋体" panose="02010600030101010101" pitchFamily="2" charset="-122"/>
              </a:defRPr>
            </a:lvl4pPr>
            <a:lvl5pPr>
              <a:defRPr sz="2400">
                <a:solidFill>
                  <a:schemeClr val="tx1"/>
                </a:solidFill>
                <a:latin typeface="Arial" panose="020B0604020202020204" pitchFamily="34" charset="0"/>
                <a:ea typeface="宋体" panose="02010600030101010101" pitchFamily="2" charset="-122"/>
              </a:defRPr>
            </a:lvl5pPr>
            <a:lvl6pPr marL="28956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6pPr>
            <a:lvl7pPr marL="33528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7pPr>
            <a:lvl8pPr marL="38100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8pPr>
            <a:lvl9pPr marL="42672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9pPr>
          </a:lstStyle>
          <a:p>
            <a:fld id="{82A7184F-79A1-4487-8A34-A7227D8033AD}" type="slidenum">
              <a:rPr lang="zh-CN" altLang="en-US" sz="1200" smtClean="0">
                <a:solidFill>
                  <a:srgbClr val="898989"/>
                </a:solidFill>
              </a:rPr>
            </a:fld>
            <a:endParaRPr lang="zh-CN" altLang="en-US" sz="1200" smtClean="0">
              <a:solidFill>
                <a:srgbClr val="898989"/>
              </a:solidFill>
            </a:endParaRPr>
          </a:p>
        </p:txBody>
      </p:sp>
      <p:sp>
        <p:nvSpPr>
          <p:cNvPr id="10247" name="TextBox 4"/>
          <p:cNvSpPr>
            <a:spLocks noChangeArrowheads="1"/>
          </p:cNvSpPr>
          <p:nvPr/>
        </p:nvSpPr>
        <p:spPr bwMode="auto">
          <a:xfrm>
            <a:off x="1273175" y="188913"/>
            <a:ext cx="5669280"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宋体" panose="02010600030101010101" pitchFamily="2" charset="-122"/>
              </a:defRPr>
            </a:lvl1pPr>
            <a:lvl2pPr>
              <a:defRPr sz="2400">
                <a:solidFill>
                  <a:schemeClr val="tx1"/>
                </a:solidFill>
                <a:latin typeface="Arial" panose="020B0604020202020204" pitchFamily="34" charset="0"/>
                <a:ea typeface="宋体" panose="02010600030101010101" pitchFamily="2" charset="-122"/>
              </a:defRPr>
            </a:lvl2pPr>
            <a:lvl3pPr>
              <a:defRPr sz="2400">
                <a:solidFill>
                  <a:schemeClr val="tx1"/>
                </a:solidFill>
                <a:latin typeface="Arial" panose="020B0604020202020204" pitchFamily="34" charset="0"/>
                <a:ea typeface="宋体" panose="02010600030101010101" pitchFamily="2" charset="-122"/>
              </a:defRPr>
            </a:lvl3pPr>
            <a:lvl4pPr>
              <a:defRPr sz="2400">
                <a:solidFill>
                  <a:schemeClr val="tx1"/>
                </a:solidFill>
                <a:latin typeface="Arial" panose="020B0604020202020204" pitchFamily="34" charset="0"/>
                <a:ea typeface="宋体" panose="02010600030101010101" pitchFamily="2" charset="-122"/>
              </a:defRPr>
            </a:lvl4pPr>
            <a:lvl5pPr>
              <a:defRPr sz="2400">
                <a:solidFill>
                  <a:schemeClr val="tx1"/>
                </a:solidFill>
                <a:latin typeface="Arial" panose="020B0604020202020204" pitchFamily="34" charset="0"/>
                <a:ea typeface="宋体" panose="02010600030101010101" pitchFamily="2" charset="-122"/>
              </a:defRPr>
            </a:lvl5pPr>
            <a:lvl6pPr marL="28956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6pPr>
            <a:lvl7pPr marL="33528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7pPr>
            <a:lvl8pPr marL="38100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8pPr>
            <a:lvl9pPr marL="42672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9pPr>
          </a:lstStyle>
          <a:p>
            <a:pPr algn="l"/>
            <a:r>
              <a:rPr lang="zh-CN" altLang="en-US" sz="36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社会主义五百年的历史进程</a:t>
            </a:r>
            <a:endParaRPr lang="zh-CN" altLang="en-US"/>
          </a:p>
        </p:txBody>
      </p:sp>
    </p:spTree>
  </p:cSld>
  <p:clrMapOvr>
    <a:masterClrMapping/>
  </p:clrMapOvr>
  <mc:AlternateContent xmlns:mc="http://schemas.openxmlformats.org/markup-compatibility/2006">
    <mc:Choice xmlns:p14="http://schemas.microsoft.com/office/powerpoint/2010/main" Requires="p14">
      <p:transition p14:dur="100"/>
    </mc:Choice>
    <mc:Fallback>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1"/>
          <a:srcRect/>
          <a:stretch>
            <a:fillRect/>
          </a:stretch>
        </a:blipFill>
        <a:effectLst/>
      </p:bgPr>
    </p:bg>
    <p:spTree>
      <p:nvGrpSpPr>
        <p:cNvPr id="1" name=""/>
        <p:cNvGrpSpPr/>
        <p:nvPr/>
      </p:nvGrpSpPr>
      <p:grpSpPr>
        <a:xfrm>
          <a:off x="0" y="0"/>
          <a:ext cx="0" cy="0"/>
          <a:chOff x="0" y="0"/>
          <a:chExt cx="0" cy="0"/>
        </a:xfrm>
      </p:grpSpPr>
      <p:sp>
        <p:nvSpPr>
          <p:cNvPr id="12290" name="矩形 6"/>
          <p:cNvSpPr>
            <a:spLocks noChangeArrowheads="1"/>
          </p:cNvSpPr>
          <p:nvPr/>
        </p:nvSpPr>
        <p:spPr bwMode="auto">
          <a:xfrm flipV="1">
            <a:off x="1588" y="11113"/>
            <a:ext cx="12192000" cy="879475"/>
          </a:xfrm>
          <a:prstGeom prst="rect">
            <a:avLst/>
          </a:prstGeom>
          <a:solidFill>
            <a:srgbClr val="D10000"/>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宋体" panose="02010600030101010101" pitchFamily="2" charset="-122"/>
              </a:defRPr>
            </a:lvl1pPr>
            <a:lvl2pPr>
              <a:defRPr sz="2400">
                <a:solidFill>
                  <a:schemeClr val="tx1"/>
                </a:solidFill>
                <a:latin typeface="Arial" panose="020B0604020202020204" pitchFamily="34" charset="0"/>
                <a:ea typeface="宋体" panose="02010600030101010101" pitchFamily="2" charset="-122"/>
              </a:defRPr>
            </a:lvl2pPr>
            <a:lvl3pPr>
              <a:defRPr sz="2400">
                <a:solidFill>
                  <a:schemeClr val="tx1"/>
                </a:solidFill>
                <a:latin typeface="Arial" panose="020B0604020202020204" pitchFamily="34" charset="0"/>
                <a:ea typeface="宋体" panose="02010600030101010101" pitchFamily="2" charset="-122"/>
              </a:defRPr>
            </a:lvl3pPr>
            <a:lvl4pPr>
              <a:defRPr sz="2400">
                <a:solidFill>
                  <a:schemeClr val="tx1"/>
                </a:solidFill>
                <a:latin typeface="Arial" panose="020B0604020202020204" pitchFamily="34" charset="0"/>
                <a:ea typeface="宋体" panose="02010600030101010101" pitchFamily="2" charset="-122"/>
              </a:defRPr>
            </a:lvl4pPr>
            <a:lvl5pPr>
              <a:defRPr sz="2400">
                <a:solidFill>
                  <a:schemeClr val="tx1"/>
                </a:solidFill>
                <a:latin typeface="Arial" panose="020B0604020202020204" pitchFamily="34" charset="0"/>
                <a:ea typeface="宋体" panose="02010600030101010101" pitchFamily="2" charset="-122"/>
              </a:defRPr>
            </a:lvl5pPr>
            <a:lvl6pPr marL="28956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6pPr>
            <a:lvl7pPr marL="33528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7pPr>
            <a:lvl8pPr marL="38100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8pPr>
            <a:lvl9pPr marL="42672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9pPr>
          </a:lstStyle>
          <a:p>
            <a:endParaRPr lang="zh-CN" altLang="zh-CN" sz="3200">
              <a:solidFill>
                <a:srgbClr val="FFFFFF"/>
              </a:solidFill>
              <a:latin typeface="宋体" panose="02010600030101010101" pitchFamily="2" charset="-122"/>
              <a:sym typeface="宋体" panose="02010600030101010101" pitchFamily="2" charset="-122"/>
            </a:endParaRPr>
          </a:p>
        </p:txBody>
      </p:sp>
      <p:sp>
        <p:nvSpPr>
          <p:cNvPr id="12291" name="矩形 9"/>
          <p:cNvSpPr>
            <a:spLocks noChangeArrowheads="1"/>
          </p:cNvSpPr>
          <p:nvPr/>
        </p:nvSpPr>
        <p:spPr bwMode="auto">
          <a:xfrm>
            <a:off x="1588" y="939800"/>
            <a:ext cx="12192000" cy="60325"/>
          </a:xfrm>
          <a:prstGeom prst="rect">
            <a:avLst/>
          </a:prstGeom>
          <a:pattFill prst="dkUpDiag">
            <a:fgClr>
              <a:srgbClr val="FF0000"/>
            </a:fgClr>
            <a:bgClr>
              <a:srgbClr val="C00000"/>
            </a:bgClr>
          </a:pattFill>
          <a:ln>
            <a:noFill/>
          </a:ln>
          <a:extLst>
            <a:ext uri="{91240B29-F687-4F45-9708-019B960494DF}">
              <a14:hiddenLine xmlns:a14="http://schemas.microsoft.com/office/drawing/2010/main" w="19050">
                <a:solidFill>
                  <a:srgbClr val="000000"/>
                </a:solidFill>
                <a:miter lim="800000"/>
                <a:headEnd/>
                <a:tailEnd/>
              </a14:hiddenLine>
            </a:ext>
          </a:extLst>
        </p:spPr>
        <p:txBody>
          <a:bodyPr lIns="121920" tIns="60960" rIns="121920" bIns="60960" anchor="ctr"/>
          <a:lstStyle>
            <a:lvl1pPr>
              <a:defRPr sz="2400">
                <a:solidFill>
                  <a:schemeClr val="tx1"/>
                </a:solidFill>
                <a:latin typeface="Arial" panose="020B0604020202020204" pitchFamily="34" charset="0"/>
                <a:ea typeface="宋体" panose="02010600030101010101" pitchFamily="2" charset="-122"/>
              </a:defRPr>
            </a:lvl1pPr>
            <a:lvl2pPr>
              <a:defRPr sz="2400">
                <a:solidFill>
                  <a:schemeClr val="tx1"/>
                </a:solidFill>
                <a:latin typeface="Arial" panose="020B0604020202020204" pitchFamily="34" charset="0"/>
                <a:ea typeface="宋体" panose="02010600030101010101" pitchFamily="2" charset="-122"/>
              </a:defRPr>
            </a:lvl2pPr>
            <a:lvl3pPr>
              <a:defRPr sz="2400">
                <a:solidFill>
                  <a:schemeClr val="tx1"/>
                </a:solidFill>
                <a:latin typeface="Arial" panose="020B0604020202020204" pitchFamily="34" charset="0"/>
                <a:ea typeface="宋体" panose="02010600030101010101" pitchFamily="2" charset="-122"/>
              </a:defRPr>
            </a:lvl3pPr>
            <a:lvl4pPr>
              <a:defRPr sz="2400">
                <a:solidFill>
                  <a:schemeClr val="tx1"/>
                </a:solidFill>
                <a:latin typeface="Arial" panose="020B0604020202020204" pitchFamily="34" charset="0"/>
                <a:ea typeface="宋体" panose="02010600030101010101" pitchFamily="2" charset="-122"/>
              </a:defRPr>
            </a:lvl4pPr>
            <a:lvl5pPr>
              <a:defRPr sz="2400">
                <a:solidFill>
                  <a:schemeClr val="tx1"/>
                </a:solidFill>
                <a:latin typeface="Arial" panose="020B0604020202020204" pitchFamily="34" charset="0"/>
                <a:ea typeface="宋体" panose="02010600030101010101" pitchFamily="2" charset="-122"/>
              </a:defRPr>
            </a:lvl5pPr>
            <a:lvl6pPr marL="28956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6pPr>
            <a:lvl7pPr marL="33528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7pPr>
            <a:lvl8pPr marL="38100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8pPr>
            <a:lvl9pPr marL="42672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9pPr>
          </a:lstStyle>
          <a:p>
            <a:endParaRPr lang="zh-CN" altLang="zh-CN" b="1">
              <a:solidFill>
                <a:srgbClr val="FFFFFF"/>
              </a:solidFill>
              <a:latin typeface="Calibri" panose="020F0502020204030204" pitchFamily="34" charset="0"/>
              <a:ea typeface="微软雅黑" panose="020B0503020204020204" pitchFamily="34" charset="-122"/>
              <a:sym typeface="宋体" panose="02010600030101010101" pitchFamily="2" charset="-122"/>
            </a:endParaRPr>
          </a:p>
        </p:txBody>
      </p:sp>
      <p:pic>
        <p:nvPicPr>
          <p:cNvPr id="12292" name="Picture 2" descr="E:\0000000我图PPT\00001PNG素材\01党委政府\天安门抽象.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47288" y="-4763"/>
            <a:ext cx="2146300" cy="896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2088" y="85725"/>
            <a:ext cx="1227137"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2" name="矩形 4"/>
          <p:cNvSpPr>
            <a:spLocks noChangeArrowheads="1"/>
          </p:cNvSpPr>
          <p:nvPr/>
        </p:nvSpPr>
        <p:spPr bwMode="auto">
          <a:xfrm>
            <a:off x="1859280" y="1533525"/>
            <a:ext cx="8126095" cy="58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宋体" panose="02010600030101010101" pitchFamily="2" charset="-122"/>
              </a:defRPr>
            </a:lvl1pPr>
            <a:lvl2pPr>
              <a:defRPr sz="2400">
                <a:solidFill>
                  <a:schemeClr val="tx1"/>
                </a:solidFill>
                <a:latin typeface="Arial" panose="020B0604020202020204" pitchFamily="34" charset="0"/>
                <a:ea typeface="宋体" panose="02010600030101010101" pitchFamily="2" charset="-122"/>
              </a:defRPr>
            </a:lvl2pPr>
            <a:lvl3pPr>
              <a:defRPr sz="2400">
                <a:solidFill>
                  <a:schemeClr val="tx1"/>
                </a:solidFill>
                <a:latin typeface="Arial" panose="020B0604020202020204" pitchFamily="34" charset="0"/>
                <a:ea typeface="宋体" panose="02010600030101010101" pitchFamily="2" charset="-122"/>
              </a:defRPr>
            </a:lvl3pPr>
            <a:lvl4pPr>
              <a:defRPr sz="2400">
                <a:solidFill>
                  <a:schemeClr val="tx1"/>
                </a:solidFill>
                <a:latin typeface="Arial" panose="020B0604020202020204" pitchFamily="34" charset="0"/>
                <a:ea typeface="宋体" panose="02010600030101010101" pitchFamily="2" charset="-122"/>
              </a:defRPr>
            </a:lvl4pPr>
            <a:lvl5pPr>
              <a:defRPr sz="2400">
                <a:solidFill>
                  <a:schemeClr val="tx1"/>
                </a:solidFill>
                <a:latin typeface="Arial" panose="020B0604020202020204" pitchFamily="34" charset="0"/>
                <a:ea typeface="宋体" panose="02010600030101010101" pitchFamily="2" charset="-122"/>
              </a:defRPr>
            </a:lvl5pPr>
            <a:lvl6pPr marL="28956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6pPr>
            <a:lvl7pPr marL="33528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7pPr>
            <a:lvl8pPr marL="38100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8pPr>
            <a:lvl9pPr marL="42672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9pPr>
          </a:lstStyle>
          <a:p>
            <a:r>
              <a:rPr lang="en-US" altLang="zh-CN" sz="3200">
                <a:solidFill>
                  <a:srgbClr val="FA9B04"/>
                </a:solidFill>
                <a:latin typeface="黑体" panose="02010609060101010101" pitchFamily="49" charset="-122"/>
                <a:ea typeface="黑体" panose="02010609060101010101" pitchFamily="49" charset="-122"/>
                <a:sym typeface="微软雅黑" panose="020B0503020204020204" pitchFamily="34" charset="-122"/>
              </a:rPr>
              <a:t>3.</a:t>
            </a:r>
            <a:r>
              <a:rPr lang="zh-CN" altLang="en-US" sz="3200">
                <a:solidFill>
                  <a:srgbClr val="FA9B04"/>
                </a:solidFill>
                <a:latin typeface="黑体" panose="02010609060101010101" pitchFamily="49" charset="-122"/>
                <a:ea typeface="黑体" panose="02010609060101010101" pitchFamily="49" charset="-122"/>
                <a:sym typeface="微软雅黑" panose="020B0503020204020204" pitchFamily="34" charset="-122"/>
              </a:rPr>
              <a:t>社会主义发展到多个国家</a:t>
            </a:r>
            <a:r>
              <a:rPr lang="zh-CN" altLang="en-US" sz="3200">
                <a:solidFill>
                  <a:srgbClr val="FA9B04"/>
                </a:solidFill>
                <a:latin typeface="黑体" panose="02010609060101010101" pitchFamily="49" charset="-122"/>
                <a:ea typeface="黑体" panose="02010609060101010101" pitchFamily="49" charset="-122"/>
                <a:sym typeface="微软雅黑" panose="020B0503020204020204" pitchFamily="34" charset="-122"/>
              </a:rPr>
              <a:t>     </a:t>
            </a:r>
            <a:endParaRPr lang="zh-CN" altLang="en-US" sz="2000">
              <a:solidFill>
                <a:srgbClr val="FA9B04"/>
              </a:solidFill>
              <a:latin typeface="黑体" panose="02010609060101010101" pitchFamily="49" charset="-122"/>
              <a:ea typeface="黑体" panose="02010609060101010101" pitchFamily="49" charset="-122"/>
              <a:sym typeface="微软雅黑" panose="020B0503020204020204" pitchFamily="34" charset="-122"/>
            </a:endParaRPr>
          </a:p>
        </p:txBody>
      </p:sp>
      <p:sp>
        <p:nvSpPr>
          <p:cNvPr id="11273" name="矩形 7"/>
          <p:cNvSpPr>
            <a:spLocks noChangeArrowheads="1"/>
          </p:cNvSpPr>
          <p:nvPr/>
        </p:nvSpPr>
        <p:spPr bwMode="auto">
          <a:xfrm>
            <a:off x="1858963" y="2474913"/>
            <a:ext cx="8126412" cy="4523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424180">
              <a:defRPr sz="2400">
                <a:solidFill>
                  <a:schemeClr val="tx1"/>
                </a:solidFill>
                <a:latin typeface="Arial" panose="020B0604020202020204" pitchFamily="34" charset="0"/>
                <a:ea typeface="宋体" panose="02010600030101010101" pitchFamily="2" charset="-122"/>
              </a:defRPr>
            </a:lvl1pPr>
            <a:lvl2pPr>
              <a:defRPr sz="2400">
                <a:solidFill>
                  <a:schemeClr val="tx1"/>
                </a:solidFill>
                <a:latin typeface="Arial" panose="020B0604020202020204" pitchFamily="34" charset="0"/>
                <a:ea typeface="宋体" panose="02010600030101010101" pitchFamily="2" charset="-122"/>
              </a:defRPr>
            </a:lvl2pPr>
            <a:lvl3pPr>
              <a:defRPr sz="2400">
                <a:solidFill>
                  <a:schemeClr val="tx1"/>
                </a:solidFill>
                <a:latin typeface="Arial" panose="020B0604020202020204" pitchFamily="34" charset="0"/>
                <a:ea typeface="宋体" panose="02010600030101010101" pitchFamily="2" charset="-122"/>
              </a:defRPr>
            </a:lvl3pPr>
            <a:lvl4pPr>
              <a:defRPr sz="2400">
                <a:solidFill>
                  <a:schemeClr val="tx1"/>
                </a:solidFill>
                <a:latin typeface="Arial" panose="020B0604020202020204" pitchFamily="34" charset="0"/>
                <a:ea typeface="宋体" panose="02010600030101010101" pitchFamily="2" charset="-122"/>
              </a:defRPr>
            </a:lvl4pPr>
            <a:lvl5pPr>
              <a:defRPr sz="2400">
                <a:solidFill>
                  <a:schemeClr val="tx1"/>
                </a:solidFill>
                <a:latin typeface="Arial" panose="020B0604020202020204" pitchFamily="34" charset="0"/>
                <a:ea typeface="宋体" panose="02010600030101010101" pitchFamily="2" charset="-122"/>
              </a:defRPr>
            </a:lvl5pPr>
            <a:lvl6pPr marL="28956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6pPr>
            <a:lvl7pPr marL="33528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7pPr>
            <a:lvl8pPr marL="38100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8pPr>
            <a:lvl9pPr marL="42672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9pPr>
          </a:lstStyle>
          <a:p>
            <a:pPr indent="0" algn="just" eaLnBrk="1" latinLnBrk="0" hangingPunct="1">
              <a:lnSpc>
                <a:spcPct val="150000"/>
              </a:lnSpc>
            </a:pPr>
            <a:r>
              <a:rPr lang="zh-CN" altLang="en-US">
                <a:ea typeface="微软雅黑" panose="020B0503020204020204" pitchFamily="34" charset="-122"/>
                <a:sym typeface="Arial" panose="020B0604020202020204" pitchFamily="34" charset="0"/>
              </a:rPr>
              <a:t>一到多，</a:t>
            </a:r>
            <a:r>
              <a:rPr lang="zh-CN" altLang="en-US" b="1" u="sng">
                <a:solidFill>
                  <a:srgbClr val="C00000"/>
                </a:solidFill>
                <a:ea typeface="微软雅黑" panose="020B0503020204020204" pitchFamily="34" charset="-122"/>
                <a:sym typeface="Arial" panose="020B0604020202020204" pitchFamily="34" charset="0"/>
              </a:rPr>
              <a:t>第二次世界大战结束</a:t>
            </a:r>
            <a:r>
              <a:rPr lang="zh-CN" altLang="en-US">
                <a:ea typeface="微软雅黑" panose="020B0503020204020204" pitchFamily="34" charset="-122"/>
                <a:sym typeface="Arial" panose="020B0604020202020204" pitchFamily="34" charset="0"/>
              </a:rPr>
              <a:t>后，社会主义在</a:t>
            </a:r>
            <a:endParaRPr lang="zh-CN" altLang="en-US">
              <a:ea typeface="微软雅黑" panose="020B0503020204020204" pitchFamily="34" charset="-122"/>
              <a:sym typeface="Arial" panose="020B0604020202020204" pitchFamily="34" charset="0"/>
            </a:endParaRPr>
          </a:p>
          <a:p>
            <a:pPr indent="0" algn="just" eaLnBrk="1" latinLnBrk="0" hangingPunct="1">
              <a:lnSpc>
                <a:spcPct val="150000"/>
              </a:lnSpc>
            </a:pPr>
            <a:r>
              <a:rPr lang="zh-CN" altLang="en-US">
                <a:ea typeface="微软雅黑" panose="020B0503020204020204" pitchFamily="34" charset="-122"/>
                <a:sym typeface="Arial" panose="020B0604020202020204" pitchFamily="34" charset="0"/>
              </a:rPr>
              <a:t>世界范围获得大发展，有：</a:t>
            </a:r>
            <a:endParaRPr lang="zh-CN" altLang="en-US">
              <a:ea typeface="微软雅黑" panose="020B0503020204020204" pitchFamily="34" charset="-122"/>
              <a:sym typeface="Arial" panose="020B0604020202020204" pitchFamily="34" charset="0"/>
            </a:endParaRPr>
          </a:p>
          <a:p>
            <a:pPr indent="0" algn="just" eaLnBrk="1" latinLnBrk="0" hangingPunct="1">
              <a:lnSpc>
                <a:spcPct val="150000"/>
              </a:lnSpc>
            </a:pPr>
            <a:r>
              <a:rPr lang="zh-CN" altLang="en-US">
                <a:ea typeface="微软雅黑" panose="020B0503020204020204" pitchFamily="34" charset="-122"/>
                <a:sym typeface="Arial" panose="020B0604020202020204" pitchFamily="34" charset="0"/>
              </a:rPr>
              <a:t>（一）东欧社会主义国家的建立和发展</a:t>
            </a:r>
            <a:endParaRPr lang="zh-CN" altLang="en-US">
              <a:ea typeface="微软雅黑" panose="020B0503020204020204" pitchFamily="34" charset="-122"/>
              <a:sym typeface="Arial" panose="020B0604020202020204" pitchFamily="34" charset="0"/>
            </a:endParaRPr>
          </a:p>
          <a:p>
            <a:pPr indent="0" algn="just" eaLnBrk="1" latinLnBrk="0" hangingPunct="1">
              <a:lnSpc>
                <a:spcPct val="150000"/>
              </a:lnSpc>
            </a:pPr>
            <a:r>
              <a:rPr lang="zh-CN" altLang="en-US">
                <a:ea typeface="微软雅黑" panose="020B0503020204020204" pitchFamily="34" charset="-122"/>
                <a:sym typeface="Arial" panose="020B0604020202020204" pitchFamily="34" charset="0"/>
              </a:rPr>
              <a:t>（二）中国等亚洲社会主义国家的建立和发展</a:t>
            </a:r>
            <a:endParaRPr lang="zh-CN" altLang="en-US">
              <a:ea typeface="微软雅黑" panose="020B0503020204020204" pitchFamily="34" charset="-122"/>
              <a:sym typeface="Arial" panose="020B0604020202020204" pitchFamily="34" charset="0"/>
            </a:endParaRPr>
          </a:p>
          <a:p>
            <a:pPr indent="0" algn="just" eaLnBrk="1" latinLnBrk="0" hangingPunct="1">
              <a:lnSpc>
                <a:spcPct val="150000"/>
              </a:lnSpc>
            </a:pPr>
            <a:r>
              <a:rPr lang="zh-CN" altLang="en-US">
                <a:ea typeface="微软雅黑" panose="020B0503020204020204" pitchFamily="34" charset="-122"/>
                <a:sym typeface="Arial" panose="020B0604020202020204" pitchFamily="34" charset="0"/>
              </a:rPr>
              <a:t>中国则是走了一条以农村包围城市、最后夺取城市、获得全国政权的独特的社会主义成功之路。</a:t>
            </a:r>
            <a:endParaRPr lang="zh-CN" altLang="en-US">
              <a:ea typeface="微软雅黑" panose="020B0503020204020204" pitchFamily="34" charset="-122"/>
              <a:sym typeface="Arial" panose="020B0604020202020204" pitchFamily="34" charset="0"/>
            </a:endParaRPr>
          </a:p>
          <a:p>
            <a:pPr indent="0" algn="just" eaLnBrk="1" latinLnBrk="0" hangingPunct="1">
              <a:lnSpc>
                <a:spcPct val="150000"/>
              </a:lnSpc>
            </a:pPr>
            <a:endParaRPr lang="zh-CN" altLang="en-US">
              <a:ea typeface="微软雅黑" panose="020B0503020204020204" pitchFamily="34" charset="-122"/>
              <a:sym typeface="Arial" panose="020B0604020202020204" pitchFamily="34" charset="0"/>
            </a:endParaRPr>
          </a:p>
          <a:p>
            <a:pPr indent="0" algn="just" eaLnBrk="1" latinLnBrk="0" hangingPunct="1">
              <a:lnSpc>
                <a:spcPct val="150000"/>
              </a:lnSpc>
            </a:pPr>
            <a:endParaRPr lang="zh-CN" altLang="en-US">
              <a:ea typeface="微软雅黑" panose="020B0503020204020204" pitchFamily="34" charset="-122"/>
              <a:sym typeface="Arial" panose="020B0604020202020204" pitchFamily="34" charset="0"/>
            </a:endParaRPr>
          </a:p>
        </p:txBody>
      </p:sp>
      <p:sp>
        <p:nvSpPr>
          <p:cNvPr id="11274" name="直接连接符 6"/>
          <p:cNvSpPr>
            <a:spLocks noChangeShapeType="1"/>
          </p:cNvSpPr>
          <p:nvPr/>
        </p:nvSpPr>
        <p:spPr bwMode="auto">
          <a:xfrm>
            <a:off x="1858963" y="2212975"/>
            <a:ext cx="8088312" cy="11113"/>
          </a:xfrm>
          <a:prstGeom prst="line">
            <a:avLst/>
          </a:prstGeom>
          <a:noFill/>
          <a:ln w="6350">
            <a:solidFill>
              <a:srgbClr val="262626"/>
            </a:solidFill>
            <a:prstDash val="dash"/>
            <a:bevel/>
          </a:ln>
          <a:extLst>
            <a:ext uri="{909E8E84-426E-40DD-AFC4-6F175D3DCCD1}">
              <a14:hiddenFill xmlns:a14="http://schemas.microsoft.com/office/drawing/2010/main">
                <a:noFill/>
              </a14:hiddenFill>
            </a:ext>
          </a:extLst>
        </p:spPr>
        <p:txBody>
          <a:bodyPr/>
          <a:lstStyle/>
          <a:p>
            <a:endParaRPr lang="zh-CN" altLang="en-US"/>
          </a:p>
        </p:txBody>
      </p:sp>
      <p:sp>
        <p:nvSpPr>
          <p:cNvPr id="12298"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lstStyle>
            <a:lvl1pPr>
              <a:defRPr sz="2400">
                <a:solidFill>
                  <a:schemeClr val="tx1"/>
                </a:solidFill>
                <a:latin typeface="Arial" panose="020B0604020202020204" pitchFamily="34" charset="0"/>
                <a:ea typeface="宋体" panose="02010600030101010101" pitchFamily="2" charset="-122"/>
              </a:defRPr>
            </a:lvl1pPr>
            <a:lvl2pPr>
              <a:defRPr sz="2400">
                <a:solidFill>
                  <a:schemeClr val="tx1"/>
                </a:solidFill>
                <a:latin typeface="Arial" panose="020B0604020202020204" pitchFamily="34" charset="0"/>
                <a:ea typeface="宋体" panose="02010600030101010101" pitchFamily="2" charset="-122"/>
              </a:defRPr>
            </a:lvl2pPr>
            <a:lvl3pPr>
              <a:defRPr sz="2400">
                <a:solidFill>
                  <a:schemeClr val="tx1"/>
                </a:solidFill>
                <a:latin typeface="Arial" panose="020B0604020202020204" pitchFamily="34" charset="0"/>
                <a:ea typeface="宋体" panose="02010600030101010101" pitchFamily="2" charset="-122"/>
              </a:defRPr>
            </a:lvl3pPr>
            <a:lvl4pPr>
              <a:defRPr sz="2400">
                <a:solidFill>
                  <a:schemeClr val="tx1"/>
                </a:solidFill>
                <a:latin typeface="Arial" panose="020B0604020202020204" pitchFamily="34" charset="0"/>
                <a:ea typeface="宋体" panose="02010600030101010101" pitchFamily="2" charset="-122"/>
              </a:defRPr>
            </a:lvl4pPr>
            <a:lvl5pPr>
              <a:defRPr sz="2400">
                <a:solidFill>
                  <a:schemeClr val="tx1"/>
                </a:solidFill>
                <a:latin typeface="Arial" panose="020B0604020202020204" pitchFamily="34" charset="0"/>
                <a:ea typeface="宋体" panose="02010600030101010101" pitchFamily="2" charset="-122"/>
              </a:defRPr>
            </a:lvl5pPr>
            <a:lvl6pPr marL="28956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6pPr>
            <a:lvl7pPr marL="33528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7pPr>
            <a:lvl8pPr marL="38100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8pPr>
            <a:lvl9pPr marL="42672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9pPr>
          </a:lstStyle>
          <a:p>
            <a:fld id="{82A7184F-79A1-4487-8A34-A7227D8033AD}" type="slidenum">
              <a:rPr lang="zh-CN" altLang="en-US" sz="1200" smtClean="0">
                <a:solidFill>
                  <a:srgbClr val="898989"/>
                </a:solidFill>
              </a:rPr>
            </a:fld>
            <a:endParaRPr lang="zh-CN" altLang="en-US" sz="1200" smtClean="0">
              <a:solidFill>
                <a:srgbClr val="898989"/>
              </a:solidFill>
            </a:endParaRPr>
          </a:p>
        </p:txBody>
      </p:sp>
      <p:sp>
        <p:nvSpPr>
          <p:cNvPr id="10247" name="TextBox 4"/>
          <p:cNvSpPr>
            <a:spLocks noChangeArrowheads="1"/>
          </p:cNvSpPr>
          <p:nvPr/>
        </p:nvSpPr>
        <p:spPr bwMode="auto">
          <a:xfrm>
            <a:off x="1273175" y="188913"/>
            <a:ext cx="5669280"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宋体" panose="02010600030101010101" pitchFamily="2" charset="-122"/>
              </a:defRPr>
            </a:lvl1pPr>
            <a:lvl2pPr>
              <a:defRPr sz="2400">
                <a:solidFill>
                  <a:schemeClr val="tx1"/>
                </a:solidFill>
                <a:latin typeface="Arial" panose="020B0604020202020204" pitchFamily="34" charset="0"/>
                <a:ea typeface="宋体" panose="02010600030101010101" pitchFamily="2" charset="-122"/>
              </a:defRPr>
            </a:lvl2pPr>
            <a:lvl3pPr>
              <a:defRPr sz="2400">
                <a:solidFill>
                  <a:schemeClr val="tx1"/>
                </a:solidFill>
                <a:latin typeface="Arial" panose="020B0604020202020204" pitchFamily="34" charset="0"/>
                <a:ea typeface="宋体" panose="02010600030101010101" pitchFamily="2" charset="-122"/>
              </a:defRPr>
            </a:lvl3pPr>
            <a:lvl4pPr>
              <a:defRPr sz="2400">
                <a:solidFill>
                  <a:schemeClr val="tx1"/>
                </a:solidFill>
                <a:latin typeface="Arial" panose="020B0604020202020204" pitchFamily="34" charset="0"/>
                <a:ea typeface="宋体" panose="02010600030101010101" pitchFamily="2" charset="-122"/>
              </a:defRPr>
            </a:lvl4pPr>
            <a:lvl5pPr>
              <a:defRPr sz="2400">
                <a:solidFill>
                  <a:schemeClr val="tx1"/>
                </a:solidFill>
                <a:latin typeface="Arial" panose="020B0604020202020204" pitchFamily="34" charset="0"/>
                <a:ea typeface="宋体" panose="02010600030101010101" pitchFamily="2" charset="-122"/>
              </a:defRPr>
            </a:lvl5pPr>
            <a:lvl6pPr marL="28956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6pPr>
            <a:lvl7pPr marL="33528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7pPr>
            <a:lvl8pPr marL="38100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8pPr>
            <a:lvl9pPr marL="42672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9pPr>
          </a:lstStyle>
          <a:p>
            <a:pPr algn="l"/>
            <a:r>
              <a:rPr lang="zh-CN" altLang="en-US" sz="36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社会主义五百年的历史进程</a:t>
            </a:r>
            <a:endParaRPr lang="zh-CN" altLang="en-US"/>
          </a:p>
        </p:txBody>
      </p:sp>
      <p:pic>
        <p:nvPicPr>
          <p:cNvPr id="2" name="图片 1"/>
          <p:cNvPicPr>
            <a:picLocks noChangeAspect="1"/>
          </p:cNvPicPr>
          <p:nvPr/>
        </p:nvPicPr>
        <p:blipFill>
          <a:blip r:embed="rId4"/>
          <a:stretch>
            <a:fillRect/>
          </a:stretch>
        </p:blipFill>
        <p:spPr>
          <a:xfrm>
            <a:off x="8150225" y="1000125"/>
            <a:ext cx="4043680" cy="2648585"/>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100"/>
    </mc:Choice>
    <mc:Fallback>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1"/>
          <a:srcRect/>
          <a:stretch>
            <a:fillRect/>
          </a:stretch>
        </a:blipFill>
        <a:effectLst/>
      </p:bgPr>
    </p:bg>
    <p:spTree>
      <p:nvGrpSpPr>
        <p:cNvPr id="1" name=""/>
        <p:cNvGrpSpPr/>
        <p:nvPr/>
      </p:nvGrpSpPr>
      <p:grpSpPr>
        <a:xfrm>
          <a:off x="0" y="0"/>
          <a:ext cx="0" cy="0"/>
          <a:chOff x="0" y="0"/>
          <a:chExt cx="0" cy="0"/>
        </a:xfrm>
      </p:grpSpPr>
      <p:sp>
        <p:nvSpPr>
          <p:cNvPr id="12290" name="矩形 6"/>
          <p:cNvSpPr>
            <a:spLocks noChangeArrowheads="1"/>
          </p:cNvSpPr>
          <p:nvPr/>
        </p:nvSpPr>
        <p:spPr bwMode="auto">
          <a:xfrm flipV="1">
            <a:off x="1588" y="11113"/>
            <a:ext cx="12192000" cy="879475"/>
          </a:xfrm>
          <a:prstGeom prst="rect">
            <a:avLst/>
          </a:prstGeom>
          <a:solidFill>
            <a:srgbClr val="D10000"/>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宋体" panose="02010600030101010101" pitchFamily="2" charset="-122"/>
              </a:defRPr>
            </a:lvl1pPr>
            <a:lvl2pPr>
              <a:defRPr sz="2400">
                <a:solidFill>
                  <a:schemeClr val="tx1"/>
                </a:solidFill>
                <a:latin typeface="Arial" panose="020B0604020202020204" pitchFamily="34" charset="0"/>
                <a:ea typeface="宋体" panose="02010600030101010101" pitchFamily="2" charset="-122"/>
              </a:defRPr>
            </a:lvl2pPr>
            <a:lvl3pPr>
              <a:defRPr sz="2400">
                <a:solidFill>
                  <a:schemeClr val="tx1"/>
                </a:solidFill>
                <a:latin typeface="Arial" panose="020B0604020202020204" pitchFamily="34" charset="0"/>
                <a:ea typeface="宋体" panose="02010600030101010101" pitchFamily="2" charset="-122"/>
              </a:defRPr>
            </a:lvl3pPr>
            <a:lvl4pPr>
              <a:defRPr sz="2400">
                <a:solidFill>
                  <a:schemeClr val="tx1"/>
                </a:solidFill>
                <a:latin typeface="Arial" panose="020B0604020202020204" pitchFamily="34" charset="0"/>
                <a:ea typeface="宋体" panose="02010600030101010101" pitchFamily="2" charset="-122"/>
              </a:defRPr>
            </a:lvl4pPr>
            <a:lvl5pPr>
              <a:defRPr sz="2400">
                <a:solidFill>
                  <a:schemeClr val="tx1"/>
                </a:solidFill>
                <a:latin typeface="Arial" panose="020B0604020202020204" pitchFamily="34" charset="0"/>
                <a:ea typeface="宋体" panose="02010600030101010101" pitchFamily="2" charset="-122"/>
              </a:defRPr>
            </a:lvl5pPr>
            <a:lvl6pPr marL="28956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6pPr>
            <a:lvl7pPr marL="33528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7pPr>
            <a:lvl8pPr marL="38100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8pPr>
            <a:lvl9pPr marL="42672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9pPr>
          </a:lstStyle>
          <a:p>
            <a:endParaRPr lang="zh-CN" altLang="zh-CN" sz="3200">
              <a:solidFill>
                <a:srgbClr val="FFFFFF"/>
              </a:solidFill>
              <a:latin typeface="宋体" panose="02010600030101010101" pitchFamily="2" charset="-122"/>
              <a:sym typeface="宋体" panose="02010600030101010101" pitchFamily="2" charset="-122"/>
            </a:endParaRPr>
          </a:p>
        </p:txBody>
      </p:sp>
      <p:sp>
        <p:nvSpPr>
          <p:cNvPr id="12291" name="矩形 9"/>
          <p:cNvSpPr>
            <a:spLocks noChangeArrowheads="1"/>
          </p:cNvSpPr>
          <p:nvPr/>
        </p:nvSpPr>
        <p:spPr bwMode="auto">
          <a:xfrm>
            <a:off x="1588" y="939800"/>
            <a:ext cx="12192000" cy="60325"/>
          </a:xfrm>
          <a:prstGeom prst="rect">
            <a:avLst/>
          </a:prstGeom>
          <a:pattFill prst="dkUpDiag">
            <a:fgClr>
              <a:srgbClr val="FF0000"/>
            </a:fgClr>
            <a:bgClr>
              <a:srgbClr val="C00000"/>
            </a:bgClr>
          </a:pattFill>
          <a:ln>
            <a:noFill/>
          </a:ln>
          <a:extLst>
            <a:ext uri="{91240B29-F687-4F45-9708-019B960494DF}">
              <a14:hiddenLine xmlns:a14="http://schemas.microsoft.com/office/drawing/2010/main" w="19050">
                <a:solidFill>
                  <a:srgbClr val="000000"/>
                </a:solidFill>
                <a:miter lim="800000"/>
                <a:headEnd/>
                <a:tailEnd/>
              </a14:hiddenLine>
            </a:ext>
          </a:extLst>
        </p:spPr>
        <p:txBody>
          <a:bodyPr lIns="121920" tIns="60960" rIns="121920" bIns="60960" anchor="ctr"/>
          <a:lstStyle>
            <a:lvl1pPr>
              <a:defRPr sz="2400">
                <a:solidFill>
                  <a:schemeClr val="tx1"/>
                </a:solidFill>
                <a:latin typeface="Arial" panose="020B0604020202020204" pitchFamily="34" charset="0"/>
                <a:ea typeface="宋体" panose="02010600030101010101" pitchFamily="2" charset="-122"/>
              </a:defRPr>
            </a:lvl1pPr>
            <a:lvl2pPr>
              <a:defRPr sz="2400">
                <a:solidFill>
                  <a:schemeClr val="tx1"/>
                </a:solidFill>
                <a:latin typeface="Arial" panose="020B0604020202020204" pitchFamily="34" charset="0"/>
                <a:ea typeface="宋体" panose="02010600030101010101" pitchFamily="2" charset="-122"/>
              </a:defRPr>
            </a:lvl2pPr>
            <a:lvl3pPr>
              <a:defRPr sz="2400">
                <a:solidFill>
                  <a:schemeClr val="tx1"/>
                </a:solidFill>
                <a:latin typeface="Arial" panose="020B0604020202020204" pitchFamily="34" charset="0"/>
                <a:ea typeface="宋体" panose="02010600030101010101" pitchFamily="2" charset="-122"/>
              </a:defRPr>
            </a:lvl3pPr>
            <a:lvl4pPr>
              <a:defRPr sz="2400">
                <a:solidFill>
                  <a:schemeClr val="tx1"/>
                </a:solidFill>
                <a:latin typeface="Arial" panose="020B0604020202020204" pitchFamily="34" charset="0"/>
                <a:ea typeface="宋体" panose="02010600030101010101" pitchFamily="2" charset="-122"/>
              </a:defRPr>
            </a:lvl4pPr>
            <a:lvl5pPr>
              <a:defRPr sz="2400">
                <a:solidFill>
                  <a:schemeClr val="tx1"/>
                </a:solidFill>
                <a:latin typeface="Arial" panose="020B0604020202020204" pitchFamily="34" charset="0"/>
                <a:ea typeface="宋体" panose="02010600030101010101" pitchFamily="2" charset="-122"/>
              </a:defRPr>
            </a:lvl5pPr>
            <a:lvl6pPr marL="28956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6pPr>
            <a:lvl7pPr marL="33528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7pPr>
            <a:lvl8pPr marL="38100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8pPr>
            <a:lvl9pPr marL="42672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9pPr>
          </a:lstStyle>
          <a:p>
            <a:endParaRPr lang="zh-CN" altLang="zh-CN" b="1">
              <a:solidFill>
                <a:srgbClr val="FFFFFF"/>
              </a:solidFill>
              <a:latin typeface="Calibri" panose="020F0502020204030204" pitchFamily="34" charset="0"/>
              <a:ea typeface="微软雅黑" panose="020B0503020204020204" pitchFamily="34" charset="-122"/>
              <a:sym typeface="宋体" panose="02010600030101010101" pitchFamily="2" charset="-122"/>
            </a:endParaRPr>
          </a:p>
        </p:txBody>
      </p:sp>
      <p:pic>
        <p:nvPicPr>
          <p:cNvPr id="12292" name="Picture 2" descr="E:\0000000我图PPT\00001PNG素材\01党委政府\天安门抽象.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47288" y="-4763"/>
            <a:ext cx="2146300" cy="896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2088" y="85725"/>
            <a:ext cx="1227137"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2" name="矩形 4"/>
          <p:cNvSpPr>
            <a:spLocks noChangeArrowheads="1"/>
          </p:cNvSpPr>
          <p:nvPr/>
        </p:nvSpPr>
        <p:spPr bwMode="auto">
          <a:xfrm>
            <a:off x="1840230" y="1198245"/>
            <a:ext cx="8126095" cy="1014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宋体" panose="02010600030101010101" pitchFamily="2" charset="-122"/>
              </a:defRPr>
            </a:lvl1pPr>
            <a:lvl2pPr>
              <a:defRPr sz="2400">
                <a:solidFill>
                  <a:schemeClr val="tx1"/>
                </a:solidFill>
                <a:latin typeface="Arial" panose="020B0604020202020204" pitchFamily="34" charset="0"/>
                <a:ea typeface="宋体" panose="02010600030101010101" pitchFamily="2" charset="-122"/>
              </a:defRPr>
            </a:lvl2pPr>
            <a:lvl3pPr>
              <a:defRPr sz="2400">
                <a:solidFill>
                  <a:schemeClr val="tx1"/>
                </a:solidFill>
                <a:latin typeface="Arial" panose="020B0604020202020204" pitchFamily="34" charset="0"/>
                <a:ea typeface="宋体" panose="02010600030101010101" pitchFamily="2" charset="-122"/>
              </a:defRPr>
            </a:lvl3pPr>
            <a:lvl4pPr>
              <a:defRPr sz="2400">
                <a:solidFill>
                  <a:schemeClr val="tx1"/>
                </a:solidFill>
                <a:latin typeface="Arial" panose="020B0604020202020204" pitchFamily="34" charset="0"/>
                <a:ea typeface="宋体" panose="02010600030101010101" pitchFamily="2" charset="-122"/>
              </a:defRPr>
            </a:lvl4pPr>
            <a:lvl5pPr>
              <a:defRPr sz="2400">
                <a:solidFill>
                  <a:schemeClr val="tx1"/>
                </a:solidFill>
                <a:latin typeface="Arial" panose="020B0604020202020204" pitchFamily="34" charset="0"/>
                <a:ea typeface="宋体" panose="02010600030101010101" pitchFamily="2" charset="-122"/>
              </a:defRPr>
            </a:lvl5pPr>
            <a:lvl6pPr marL="28956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6pPr>
            <a:lvl7pPr marL="33528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7pPr>
            <a:lvl8pPr marL="38100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8pPr>
            <a:lvl9pPr marL="42672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9pPr>
          </a:lstStyle>
          <a:p>
            <a:r>
              <a:rPr lang="en-US" altLang="zh-CN" sz="3200">
                <a:solidFill>
                  <a:srgbClr val="FA9B04"/>
                </a:solidFill>
                <a:latin typeface="黑体" panose="02010609060101010101" pitchFamily="49" charset="-122"/>
                <a:ea typeface="黑体" panose="02010609060101010101" pitchFamily="49" charset="-122"/>
                <a:sym typeface="微软雅黑" panose="020B0503020204020204" pitchFamily="34" charset="-122"/>
              </a:rPr>
              <a:t>3.</a:t>
            </a:r>
            <a:r>
              <a:rPr lang="zh-CN" altLang="en-US" sz="3200">
                <a:solidFill>
                  <a:srgbClr val="FA9B04"/>
                </a:solidFill>
                <a:latin typeface="黑体" panose="02010609060101010101" pitchFamily="49" charset="-122"/>
                <a:ea typeface="黑体" panose="02010609060101010101" pitchFamily="49" charset="-122"/>
                <a:sym typeface="微软雅黑" panose="020B0503020204020204" pitchFamily="34" charset="-122"/>
              </a:rPr>
              <a:t>社会主义发展到多个国家</a:t>
            </a:r>
            <a:r>
              <a:rPr lang="zh-CN" altLang="en-US" sz="3200">
                <a:solidFill>
                  <a:srgbClr val="FA9B04"/>
                </a:solidFill>
                <a:latin typeface="黑体" panose="02010609060101010101" pitchFamily="49" charset="-122"/>
                <a:ea typeface="黑体" panose="02010609060101010101" pitchFamily="49" charset="-122"/>
                <a:sym typeface="微软雅黑" panose="020B0503020204020204" pitchFamily="34" charset="-122"/>
              </a:rPr>
              <a:t> </a:t>
            </a:r>
            <a:endParaRPr lang="zh-CN" altLang="en-US" sz="3200">
              <a:solidFill>
                <a:srgbClr val="FA9B04"/>
              </a:solidFill>
              <a:latin typeface="黑体" panose="02010609060101010101" pitchFamily="49" charset="-122"/>
              <a:ea typeface="黑体" panose="02010609060101010101" pitchFamily="49" charset="-122"/>
              <a:sym typeface="微软雅黑" panose="020B0503020204020204" pitchFamily="34" charset="-122"/>
            </a:endParaRPr>
          </a:p>
          <a:p>
            <a:r>
              <a:rPr lang="zh-CN" altLang="en-US" sz="2800">
                <a:solidFill>
                  <a:srgbClr val="FA9B04"/>
                </a:solidFill>
                <a:latin typeface="黑体" panose="02010609060101010101" pitchFamily="49" charset="-122"/>
                <a:ea typeface="黑体" panose="02010609060101010101" pitchFamily="49" charset="-122"/>
                <a:sym typeface="微软雅黑" panose="020B0503020204020204" pitchFamily="34" charset="-122"/>
              </a:rPr>
              <a:t>社会主义从一国到多国发展的历史贡献与经验教训</a:t>
            </a:r>
            <a:endParaRPr lang="zh-CN" altLang="en-US" sz="2800">
              <a:solidFill>
                <a:srgbClr val="FA9B04"/>
              </a:solidFill>
              <a:latin typeface="黑体" panose="02010609060101010101" pitchFamily="49" charset="-122"/>
              <a:ea typeface="黑体" panose="02010609060101010101" pitchFamily="49" charset="-122"/>
              <a:sym typeface="微软雅黑" panose="020B0503020204020204" pitchFamily="34" charset="-122"/>
            </a:endParaRPr>
          </a:p>
        </p:txBody>
      </p:sp>
      <p:sp>
        <p:nvSpPr>
          <p:cNvPr id="11273" name="矩形 7"/>
          <p:cNvSpPr>
            <a:spLocks noChangeArrowheads="1"/>
          </p:cNvSpPr>
          <p:nvPr/>
        </p:nvSpPr>
        <p:spPr bwMode="auto">
          <a:xfrm>
            <a:off x="1858963" y="2212658"/>
            <a:ext cx="8126412" cy="4523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424180">
              <a:defRPr sz="2400">
                <a:solidFill>
                  <a:schemeClr val="tx1"/>
                </a:solidFill>
                <a:latin typeface="Arial" panose="020B0604020202020204" pitchFamily="34" charset="0"/>
                <a:ea typeface="宋体" panose="02010600030101010101" pitchFamily="2" charset="-122"/>
              </a:defRPr>
            </a:lvl1pPr>
            <a:lvl2pPr>
              <a:defRPr sz="2400">
                <a:solidFill>
                  <a:schemeClr val="tx1"/>
                </a:solidFill>
                <a:latin typeface="Arial" panose="020B0604020202020204" pitchFamily="34" charset="0"/>
                <a:ea typeface="宋体" panose="02010600030101010101" pitchFamily="2" charset="-122"/>
              </a:defRPr>
            </a:lvl2pPr>
            <a:lvl3pPr>
              <a:defRPr sz="2400">
                <a:solidFill>
                  <a:schemeClr val="tx1"/>
                </a:solidFill>
                <a:latin typeface="Arial" panose="020B0604020202020204" pitchFamily="34" charset="0"/>
                <a:ea typeface="宋体" panose="02010600030101010101" pitchFamily="2" charset="-122"/>
              </a:defRPr>
            </a:lvl3pPr>
            <a:lvl4pPr>
              <a:defRPr sz="2400">
                <a:solidFill>
                  <a:schemeClr val="tx1"/>
                </a:solidFill>
                <a:latin typeface="Arial" panose="020B0604020202020204" pitchFamily="34" charset="0"/>
                <a:ea typeface="宋体" panose="02010600030101010101" pitchFamily="2" charset="-122"/>
              </a:defRPr>
            </a:lvl4pPr>
            <a:lvl5pPr>
              <a:defRPr sz="2400">
                <a:solidFill>
                  <a:schemeClr val="tx1"/>
                </a:solidFill>
                <a:latin typeface="Arial" panose="020B0604020202020204" pitchFamily="34" charset="0"/>
                <a:ea typeface="宋体" panose="02010600030101010101" pitchFamily="2" charset="-122"/>
              </a:defRPr>
            </a:lvl5pPr>
            <a:lvl6pPr marL="28956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6pPr>
            <a:lvl7pPr marL="33528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7pPr>
            <a:lvl8pPr marL="38100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8pPr>
            <a:lvl9pPr marL="42672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9pPr>
          </a:lstStyle>
          <a:p>
            <a:pPr indent="0" algn="just" eaLnBrk="1" latinLnBrk="0" hangingPunct="1">
              <a:lnSpc>
                <a:spcPct val="150000"/>
              </a:lnSpc>
            </a:pPr>
            <a:r>
              <a:rPr lang="zh-CN" altLang="en-US">
                <a:ea typeface="微软雅黑" panose="020B0503020204020204" pitchFamily="34" charset="-122"/>
                <a:sym typeface="Arial" panose="020B0604020202020204" pitchFamily="34" charset="0"/>
              </a:rPr>
              <a:t>1.社会主义制度对人类社会历史的发展做出了巨大的贡献。①社会主义作为一种现实存在的社会制度出现在世界上，</a:t>
            </a:r>
            <a:r>
              <a:rPr lang="zh-CN" altLang="en-US" b="1" u="sng">
                <a:solidFill>
                  <a:srgbClr val="C00000"/>
                </a:solidFill>
                <a:ea typeface="微软雅黑" panose="020B0503020204020204" pitchFamily="34" charset="-122"/>
                <a:sym typeface="Arial" panose="020B0604020202020204" pitchFamily="34" charset="0"/>
              </a:rPr>
              <a:t>推动了人类历史的发展和社会制度的演进。</a:t>
            </a:r>
            <a:endParaRPr lang="zh-CN" altLang="en-US" b="1" u="sng">
              <a:solidFill>
                <a:srgbClr val="C00000"/>
              </a:solidFill>
              <a:ea typeface="微软雅黑" panose="020B0503020204020204" pitchFamily="34" charset="-122"/>
              <a:sym typeface="Arial" panose="020B0604020202020204" pitchFamily="34" charset="0"/>
            </a:endParaRPr>
          </a:p>
          <a:p>
            <a:pPr indent="0" algn="just" eaLnBrk="1" latinLnBrk="0" hangingPunct="1">
              <a:lnSpc>
                <a:spcPct val="150000"/>
              </a:lnSpc>
            </a:pPr>
            <a:r>
              <a:rPr lang="zh-CN" altLang="en-US">
                <a:ea typeface="微软雅黑" panose="020B0503020204020204" pitchFamily="34" charset="-122"/>
                <a:sym typeface="Arial" panose="020B0604020202020204" pitchFamily="34" charset="0"/>
              </a:rPr>
              <a:t>②社会主义国家的存在改变了世界格局，</a:t>
            </a:r>
            <a:r>
              <a:rPr lang="zh-CN" altLang="en-US" b="1" u="sng">
                <a:solidFill>
                  <a:srgbClr val="C00000"/>
                </a:solidFill>
                <a:ea typeface="微软雅黑" panose="020B0503020204020204" pitchFamily="34" charset="-122"/>
                <a:sym typeface="Arial" panose="020B0604020202020204" pitchFamily="34" charset="0"/>
              </a:rPr>
              <a:t>在一定程度上遏制了资本主义和霸权主义在世界上的扩张。</a:t>
            </a:r>
            <a:endParaRPr lang="zh-CN" altLang="en-US" b="1" u="sng">
              <a:solidFill>
                <a:srgbClr val="C00000"/>
              </a:solidFill>
              <a:ea typeface="微软雅黑" panose="020B0503020204020204" pitchFamily="34" charset="-122"/>
              <a:sym typeface="Arial" panose="020B0604020202020204" pitchFamily="34" charset="0"/>
            </a:endParaRPr>
          </a:p>
          <a:p>
            <a:pPr indent="0" algn="just" eaLnBrk="1" latinLnBrk="0" hangingPunct="1">
              <a:lnSpc>
                <a:spcPct val="150000"/>
              </a:lnSpc>
            </a:pPr>
            <a:r>
              <a:rPr lang="zh-CN" altLang="en-US">
                <a:ea typeface="微软雅黑" panose="020B0503020204020204" pitchFamily="34" charset="-122"/>
                <a:sym typeface="Arial" panose="020B0604020202020204" pitchFamily="34" charset="0"/>
              </a:rPr>
              <a:t>③社会主义力量坚定地支持被压迫民族和被压迫人民，</a:t>
            </a:r>
            <a:r>
              <a:rPr lang="zh-CN" altLang="en-US" b="1" u="sng">
                <a:solidFill>
                  <a:srgbClr val="C00000"/>
                </a:solidFill>
                <a:ea typeface="微软雅黑" panose="020B0503020204020204" pitchFamily="34" charset="-122"/>
                <a:sym typeface="Arial" panose="020B0604020202020204" pitchFamily="34" charset="0"/>
              </a:rPr>
              <a:t>推动者和平与发展的世界时代潮流。</a:t>
            </a:r>
            <a:endParaRPr lang="zh-CN" altLang="en-US" b="1" u="sng">
              <a:solidFill>
                <a:srgbClr val="C00000"/>
              </a:solidFill>
              <a:ea typeface="微软雅黑" panose="020B0503020204020204" pitchFamily="34" charset="-122"/>
              <a:sym typeface="Arial" panose="020B0604020202020204" pitchFamily="34" charset="0"/>
            </a:endParaRPr>
          </a:p>
          <a:p>
            <a:pPr indent="0" algn="just" eaLnBrk="1" latinLnBrk="0" hangingPunct="1">
              <a:lnSpc>
                <a:spcPct val="150000"/>
              </a:lnSpc>
            </a:pPr>
            <a:r>
              <a:rPr lang="zh-CN" altLang="en-US">
                <a:ea typeface="微软雅黑" panose="020B0503020204020204" pitchFamily="34" charset="-122"/>
                <a:sym typeface="Arial" panose="020B0604020202020204" pitchFamily="34" charset="0"/>
              </a:rPr>
              <a:t>④社会主义</a:t>
            </a:r>
            <a:r>
              <a:rPr lang="zh-CN" altLang="en-US" b="1" u="sng">
                <a:solidFill>
                  <a:srgbClr val="C00000"/>
                </a:solidFill>
                <a:ea typeface="微软雅黑" panose="020B0503020204020204" pitchFamily="34" charset="-122"/>
                <a:sym typeface="Arial" panose="020B0604020202020204" pitchFamily="34" charset="0"/>
              </a:rPr>
              <a:t>引导着</a:t>
            </a:r>
            <a:r>
              <a:rPr lang="zh-CN" altLang="en-US">
                <a:ea typeface="微软雅黑" panose="020B0503020204020204" pitchFamily="34" charset="-122"/>
                <a:sym typeface="Arial" panose="020B0604020202020204" pitchFamily="34" charset="0"/>
              </a:rPr>
              <a:t>世界人民的</a:t>
            </a:r>
            <a:r>
              <a:rPr lang="zh-CN" altLang="en-US" b="1" u="sng">
                <a:solidFill>
                  <a:srgbClr val="C00000"/>
                </a:solidFill>
                <a:ea typeface="微软雅黑" panose="020B0503020204020204" pitchFamily="34" charset="-122"/>
                <a:sym typeface="Arial" panose="020B0604020202020204" pitchFamily="34" charset="0"/>
              </a:rPr>
              <a:t>前进方向</a:t>
            </a:r>
            <a:r>
              <a:rPr lang="zh-CN" altLang="en-US">
                <a:ea typeface="微软雅黑" panose="020B0503020204020204" pitchFamily="34" charset="-122"/>
                <a:sym typeface="Arial" panose="020B0604020202020204" pitchFamily="34" charset="0"/>
              </a:rPr>
              <a:t>。</a:t>
            </a:r>
            <a:endParaRPr lang="zh-CN" altLang="en-US">
              <a:ea typeface="微软雅黑" panose="020B0503020204020204" pitchFamily="34" charset="-122"/>
              <a:sym typeface="Arial" panose="020B0604020202020204" pitchFamily="34" charset="0"/>
            </a:endParaRPr>
          </a:p>
        </p:txBody>
      </p:sp>
      <p:sp>
        <p:nvSpPr>
          <p:cNvPr id="11274" name="直接连接符 6"/>
          <p:cNvSpPr>
            <a:spLocks noChangeShapeType="1"/>
          </p:cNvSpPr>
          <p:nvPr/>
        </p:nvSpPr>
        <p:spPr bwMode="auto">
          <a:xfrm>
            <a:off x="1858963" y="2212975"/>
            <a:ext cx="8088312" cy="11113"/>
          </a:xfrm>
          <a:prstGeom prst="line">
            <a:avLst/>
          </a:prstGeom>
          <a:noFill/>
          <a:ln w="6350">
            <a:solidFill>
              <a:srgbClr val="262626"/>
            </a:solidFill>
            <a:prstDash val="dash"/>
            <a:bevel/>
          </a:ln>
          <a:extLst>
            <a:ext uri="{909E8E84-426E-40DD-AFC4-6F175D3DCCD1}">
              <a14:hiddenFill xmlns:a14="http://schemas.microsoft.com/office/drawing/2010/main">
                <a:noFill/>
              </a14:hiddenFill>
            </a:ext>
          </a:extLst>
        </p:spPr>
        <p:txBody>
          <a:bodyPr/>
          <a:lstStyle/>
          <a:p>
            <a:endParaRPr lang="zh-CN" altLang="en-US"/>
          </a:p>
        </p:txBody>
      </p:sp>
      <p:sp>
        <p:nvSpPr>
          <p:cNvPr id="10247" name="TextBox 4"/>
          <p:cNvSpPr>
            <a:spLocks noChangeArrowheads="1"/>
          </p:cNvSpPr>
          <p:nvPr/>
        </p:nvSpPr>
        <p:spPr bwMode="auto">
          <a:xfrm>
            <a:off x="1273175" y="188913"/>
            <a:ext cx="5669280"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宋体" panose="02010600030101010101" pitchFamily="2" charset="-122"/>
              </a:defRPr>
            </a:lvl1pPr>
            <a:lvl2pPr>
              <a:defRPr sz="2400">
                <a:solidFill>
                  <a:schemeClr val="tx1"/>
                </a:solidFill>
                <a:latin typeface="Arial" panose="020B0604020202020204" pitchFamily="34" charset="0"/>
                <a:ea typeface="宋体" panose="02010600030101010101" pitchFamily="2" charset="-122"/>
              </a:defRPr>
            </a:lvl2pPr>
            <a:lvl3pPr>
              <a:defRPr sz="2400">
                <a:solidFill>
                  <a:schemeClr val="tx1"/>
                </a:solidFill>
                <a:latin typeface="Arial" panose="020B0604020202020204" pitchFamily="34" charset="0"/>
                <a:ea typeface="宋体" panose="02010600030101010101" pitchFamily="2" charset="-122"/>
              </a:defRPr>
            </a:lvl3pPr>
            <a:lvl4pPr>
              <a:defRPr sz="2400">
                <a:solidFill>
                  <a:schemeClr val="tx1"/>
                </a:solidFill>
                <a:latin typeface="Arial" panose="020B0604020202020204" pitchFamily="34" charset="0"/>
                <a:ea typeface="宋体" panose="02010600030101010101" pitchFamily="2" charset="-122"/>
              </a:defRPr>
            </a:lvl4pPr>
            <a:lvl5pPr>
              <a:defRPr sz="2400">
                <a:solidFill>
                  <a:schemeClr val="tx1"/>
                </a:solidFill>
                <a:latin typeface="Arial" panose="020B0604020202020204" pitchFamily="34" charset="0"/>
                <a:ea typeface="宋体" panose="02010600030101010101" pitchFamily="2" charset="-122"/>
              </a:defRPr>
            </a:lvl5pPr>
            <a:lvl6pPr marL="28956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6pPr>
            <a:lvl7pPr marL="33528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7pPr>
            <a:lvl8pPr marL="38100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8pPr>
            <a:lvl9pPr marL="42672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9pPr>
          </a:lstStyle>
          <a:p>
            <a:pPr algn="l"/>
            <a:r>
              <a:rPr lang="zh-CN" altLang="en-US" sz="36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社会主义五百年的历史进程</a:t>
            </a:r>
            <a:endParaRPr lang="zh-CN" altLang="en-US"/>
          </a:p>
        </p:txBody>
      </p:sp>
      <p:sp>
        <p:nvSpPr>
          <p:cNvPr id="4" name="上箭头 3"/>
          <p:cNvSpPr/>
          <p:nvPr/>
        </p:nvSpPr>
        <p:spPr>
          <a:xfrm rot="16440000">
            <a:off x="1918335" y="2005965"/>
            <a:ext cx="348615" cy="2657475"/>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 name="文本框 4"/>
          <p:cNvSpPr txBox="1"/>
          <p:nvPr/>
        </p:nvSpPr>
        <p:spPr>
          <a:xfrm>
            <a:off x="26670" y="3411220"/>
            <a:ext cx="1832610" cy="2306955"/>
          </a:xfrm>
          <a:prstGeom prst="rect">
            <a:avLst/>
          </a:prstGeom>
          <a:noFill/>
        </p:spPr>
        <p:txBody>
          <a:bodyPr wrap="square" rtlCol="0">
            <a:spAutoFit/>
          </a:bodyPr>
          <a:p>
            <a:pPr algn="l"/>
            <a:r>
              <a:rPr lang="zh-CN" altLang="en-US"/>
              <a:t>美国（</a:t>
            </a:r>
            <a:r>
              <a:rPr lang="en-US" altLang="zh-CN"/>
              <a:t>1</a:t>
            </a:r>
            <a:r>
              <a:rPr lang="zh-CN" altLang="en-US"/>
              <a:t>例外，</a:t>
            </a:r>
            <a:r>
              <a:rPr lang="en-US" altLang="zh-CN"/>
              <a:t>2</a:t>
            </a:r>
            <a:r>
              <a:rPr lang="zh-CN" altLang="en-US"/>
              <a:t>代表）没有经历童年,直接长大成人 社会形态</a:t>
            </a:r>
            <a:endParaRPr lang="zh-CN" altLang="en-US"/>
          </a:p>
        </p:txBody>
      </p:sp>
      <p:sp>
        <p:nvSpPr>
          <p:cNvPr id="6" name="上箭头 5"/>
          <p:cNvSpPr/>
          <p:nvPr/>
        </p:nvSpPr>
        <p:spPr>
          <a:xfrm rot="16560000">
            <a:off x="2660650" y="3487420"/>
            <a:ext cx="348615" cy="203835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p14:dur="100"/>
    </mc:Choice>
    <mc:Fallback>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1"/>
          <a:srcRect/>
          <a:stretch>
            <a:fillRect/>
          </a:stretch>
        </a:blipFill>
        <a:effectLst/>
      </p:bgPr>
    </p:bg>
    <p:spTree>
      <p:nvGrpSpPr>
        <p:cNvPr id="1" name=""/>
        <p:cNvGrpSpPr/>
        <p:nvPr/>
      </p:nvGrpSpPr>
      <p:grpSpPr>
        <a:xfrm>
          <a:off x="0" y="0"/>
          <a:ext cx="0" cy="0"/>
          <a:chOff x="0" y="0"/>
          <a:chExt cx="0" cy="0"/>
        </a:xfrm>
      </p:grpSpPr>
      <p:sp>
        <p:nvSpPr>
          <p:cNvPr id="12290" name="矩形 6"/>
          <p:cNvSpPr>
            <a:spLocks noChangeArrowheads="1"/>
          </p:cNvSpPr>
          <p:nvPr/>
        </p:nvSpPr>
        <p:spPr bwMode="auto">
          <a:xfrm flipV="1">
            <a:off x="1588" y="11113"/>
            <a:ext cx="12192000" cy="879475"/>
          </a:xfrm>
          <a:prstGeom prst="rect">
            <a:avLst/>
          </a:prstGeom>
          <a:solidFill>
            <a:srgbClr val="D10000"/>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宋体" panose="02010600030101010101" pitchFamily="2" charset="-122"/>
              </a:defRPr>
            </a:lvl1pPr>
            <a:lvl2pPr>
              <a:defRPr sz="2400">
                <a:solidFill>
                  <a:schemeClr val="tx1"/>
                </a:solidFill>
                <a:latin typeface="Arial" panose="020B0604020202020204" pitchFamily="34" charset="0"/>
                <a:ea typeface="宋体" panose="02010600030101010101" pitchFamily="2" charset="-122"/>
              </a:defRPr>
            </a:lvl2pPr>
            <a:lvl3pPr>
              <a:defRPr sz="2400">
                <a:solidFill>
                  <a:schemeClr val="tx1"/>
                </a:solidFill>
                <a:latin typeface="Arial" panose="020B0604020202020204" pitchFamily="34" charset="0"/>
                <a:ea typeface="宋体" panose="02010600030101010101" pitchFamily="2" charset="-122"/>
              </a:defRPr>
            </a:lvl3pPr>
            <a:lvl4pPr>
              <a:defRPr sz="2400">
                <a:solidFill>
                  <a:schemeClr val="tx1"/>
                </a:solidFill>
                <a:latin typeface="Arial" panose="020B0604020202020204" pitchFamily="34" charset="0"/>
                <a:ea typeface="宋体" panose="02010600030101010101" pitchFamily="2" charset="-122"/>
              </a:defRPr>
            </a:lvl4pPr>
            <a:lvl5pPr>
              <a:defRPr sz="2400">
                <a:solidFill>
                  <a:schemeClr val="tx1"/>
                </a:solidFill>
                <a:latin typeface="Arial" panose="020B0604020202020204" pitchFamily="34" charset="0"/>
                <a:ea typeface="宋体" panose="02010600030101010101" pitchFamily="2" charset="-122"/>
              </a:defRPr>
            </a:lvl5pPr>
            <a:lvl6pPr marL="28956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6pPr>
            <a:lvl7pPr marL="33528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7pPr>
            <a:lvl8pPr marL="38100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8pPr>
            <a:lvl9pPr marL="42672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9pPr>
          </a:lstStyle>
          <a:p>
            <a:endParaRPr lang="zh-CN" altLang="zh-CN" sz="3200">
              <a:solidFill>
                <a:srgbClr val="FFFFFF"/>
              </a:solidFill>
              <a:latin typeface="宋体" panose="02010600030101010101" pitchFamily="2" charset="-122"/>
              <a:sym typeface="宋体" panose="02010600030101010101" pitchFamily="2" charset="-122"/>
            </a:endParaRPr>
          </a:p>
        </p:txBody>
      </p:sp>
      <p:sp>
        <p:nvSpPr>
          <p:cNvPr id="12291" name="矩形 9"/>
          <p:cNvSpPr>
            <a:spLocks noChangeArrowheads="1"/>
          </p:cNvSpPr>
          <p:nvPr/>
        </p:nvSpPr>
        <p:spPr bwMode="auto">
          <a:xfrm>
            <a:off x="1588" y="939800"/>
            <a:ext cx="12192000" cy="60325"/>
          </a:xfrm>
          <a:prstGeom prst="rect">
            <a:avLst/>
          </a:prstGeom>
          <a:pattFill prst="dkUpDiag">
            <a:fgClr>
              <a:srgbClr val="FF0000"/>
            </a:fgClr>
            <a:bgClr>
              <a:srgbClr val="C00000"/>
            </a:bgClr>
          </a:pattFill>
          <a:ln>
            <a:noFill/>
          </a:ln>
          <a:extLst>
            <a:ext uri="{91240B29-F687-4F45-9708-019B960494DF}">
              <a14:hiddenLine xmlns:a14="http://schemas.microsoft.com/office/drawing/2010/main" w="19050">
                <a:solidFill>
                  <a:srgbClr val="000000"/>
                </a:solidFill>
                <a:miter lim="800000"/>
                <a:headEnd/>
                <a:tailEnd/>
              </a14:hiddenLine>
            </a:ext>
          </a:extLst>
        </p:spPr>
        <p:txBody>
          <a:bodyPr lIns="121920" tIns="60960" rIns="121920" bIns="60960" anchor="ctr"/>
          <a:lstStyle>
            <a:lvl1pPr>
              <a:defRPr sz="2400">
                <a:solidFill>
                  <a:schemeClr val="tx1"/>
                </a:solidFill>
                <a:latin typeface="Arial" panose="020B0604020202020204" pitchFamily="34" charset="0"/>
                <a:ea typeface="宋体" panose="02010600030101010101" pitchFamily="2" charset="-122"/>
              </a:defRPr>
            </a:lvl1pPr>
            <a:lvl2pPr>
              <a:defRPr sz="2400">
                <a:solidFill>
                  <a:schemeClr val="tx1"/>
                </a:solidFill>
                <a:latin typeface="Arial" panose="020B0604020202020204" pitchFamily="34" charset="0"/>
                <a:ea typeface="宋体" panose="02010600030101010101" pitchFamily="2" charset="-122"/>
              </a:defRPr>
            </a:lvl2pPr>
            <a:lvl3pPr>
              <a:defRPr sz="2400">
                <a:solidFill>
                  <a:schemeClr val="tx1"/>
                </a:solidFill>
                <a:latin typeface="Arial" panose="020B0604020202020204" pitchFamily="34" charset="0"/>
                <a:ea typeface="宋体" panose="02010600030101010101" pitchFamily="2" charset="-122"/>
              </a:defRPr>
            </a:lvl3pPr>
            <a:lvl4pPr>
              <a:defRPr sz="2400">
                <a:solidFill>
                  <a:schemeClr val="tx1"/>
                </a:solidFill>
                <a:latin typeface="Arial" panose="020B0604020202020204" pitchFamily="34" charset="0"/>
                <a:ea typeface="宋体" panose="02010600030101010101" pitchFamily="2" charset="-122"/>
              </a:defRPr>
            </a:lvl4pPr>
            <a:lvl5pPr>
              <a:defRPr sz="2400">
                <a:solidFill>
                  <a:schemeClr val="tx1"/>
                </a:solidFill>
                <a:latin typeface="Arial" panose="020B0604020202020204" pitchFamily="34" charset="0"/>
                <a:ea typeface="宋体" panose="02010600030101010101" pitchFamily="2" charset="-122"/>
              </a:defRPr>
            </a:lvl5pPr>
            <a:lvl6pPr marL="28956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6pPr>
            <a:lvl7pPr marL="33528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7pPr>
            <a:lvl8pPr marL="38100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8pPr>
            <a:lvl9pPr marL="42672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9pPr>
          </a:lstStyle>
          <a:p>
            <a:endParaRPr lang="zh-CN" altLang="zh-CN" b="1">
              <a:solidFill>
                <a:srgbClr val="FFFFFF"/>
              </a:solidFill>
              <a:latin typeface="Calibri" panose="020F0502020204030204" pitchFamily="34" charset="0"/>
              <a:ea typeface="微软雅黑" panose="020B0503020204020204" pitchFamily="34" charset="-122"/>
              <a:sym typeface="宋体" panose="02010600030101010101" pitchFamily="2" charset="-122"/>
            </a:endParaRPr>
          </a:p>
        </p:txBody>
      </p:sp>
      <p:pic>
        <p:nvPicPr>
          <p:cNvPr id="12292" name="Picture 2" descr="E:\0000000我图PPT\00001PNG素材\01党委政府\天安门抽象.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47288" y="-4763"/>
            <a:ext cx="2146300" cy="896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2088" y="85725"/>
            <a:ext cx="1227137"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2" name="矩形 4"/>
          <p:cNvSpPr>
            <a:spLocks noChangeArrowheads="1"/>
          </p:cNvSpPr>
          <p:nvPr/>
        </p:nvSpPr>
        <p:spPr bwMode="auto">
          <a:xfrm>
            <a:off x="1840230" y="1198245"/>
            <a:ext cx="8126095" cy="1014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宋体" panose="02010600030101010101" pitchFamily="2" charset="-122"/>
              </a:defRPr>
            </a:lvl1pPr>
            <a:lvl2pPr>
              <a:defRPr sz="2400">
                <a:solidFill>
                  <a:schemeClr val="tx1"/>
                </a:solidFill>
                <a:latin typeface="Arial" panose="020B0604020202020204" pitchFamily="34" charset="0"/>
                <a:ea typeface="宋体" panose="02010600030101010101" pitchFamily="2" charset="-122"/>
              </a:defRPr>
            </a:lvl2pPr>
            <a:lvl3pPr>
              <a:defRPr sz="2400">
                <a:solidFill>
                  <a:schemeClr val="tx1"/>
                </a:solidFill>
                <a:latin typeface="Arial" panose="020B0604020202020204" pitchFamily="34" charset="0"/>
                <a:ea typeface="宋体" panose="02010600030101010101" pitchFamily="2" charset="-122"/>
              </a:defRPr>
            </a:lvl3pPr>
            <a:lvl4pPr>
              <a:defRPr sz="2400">
                <a:solidFill>
                  <a:schemeClr val="tx1"/>
                </a:solidFill>
                <a:latin typeface="Arial" panose="020B0604020202020204" pitchFamily="34" charset="0"/>
                <a:ea typeface="宋体" panose="02010600030101010101" pitchFamily="2" charset="-122"/>
              </a:defRPr>
            </a:lvl4pPr>
            <a:lvl5pPr>
              <a:defRPr sz="2400">
                <a:solidFill>
                  <a:schemeClr val="tx1"/>
                </a:solidFill>
                <a:latin typeface="Arial" panose="020B0604020202020204" pitchFamily="34" charset="0"/>
                <a:ea typeface="宋体" panose="02010600030101010101" pitchFamily="2" charset="-122"/>
              </a:defRPr>
            </a:lvl5pPr>
            <a:lvl6pPr marL="28956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6pPr>
            <a:lvl7pPr marL="33528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7pPr>
            <a:lvl8pPr marL="38100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8pPr>
            <a:lvl9pPr marL="42672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9pPr>
          </a:lstStyle>
          <a:p>
            <a:r>
              <a:rPr lang="en-US" altLang="zh-CN" sz="3200">
                <a:solidFill>
                  <a:srgbClr val="FA9B04"/>
                </a:solidFill>
                <a:latin typeface="黑体" panose="02010609060101010101" pitchFamily="49" charset="-122"/>
                <a:ea typeface="黑体" panose="02010609060101010101" pitchFamily="49" charset="-122"/>
                <a:sym typeface="微软雅黑" panose="020B0503020204020204" pitchFamily="34" charset="-122"/>
              </a:rPr>
              <a:t>3.</a:t>
            </a:r>
            <a:r>
              <a:rPr lang="zh-CN" altLang="en-US" sz="3200">
                <a:solidFill>
                  <a:srgbClr val="FA9B04"/>
                </a:solidFill>
                <a:latin typeface="黑体" panose="02010609060101010101" pitchFamily="49" charset="-122"/>
                <a:ea typeface="黑体" panose="02010609060101010101" pitchFamily="49" charset="-122"/>
                <a:sym typeface="微软雅黑" panose="020B0503020204020204" pitchFamily="34" charset="-122"/>
              </a:rPr>
              <a:t>社会主义发展到多个国家</a:t>
            </a:r>
            <a:r>
              <a:rPr lang="zh-CN" altLang="en-US" sz="3200">
                <a:solidFill>
                  <a:srgbClr val="FA9B04"/>
                </a:solidFill>
                <a:latin typeface="黑体" panose="02010609060101010101" pitchFamily="49" charset="-122"/>
                <a:ea typeface="黑体" panose="02010609060101010101" pitchFamily="49" charset="-122"/>
                <a:sym typeface="微软雅黑" panose="020B0503020204020204" pitchFamily="34" charset="-122"/>
              </a:rPr>
              <a:t> </a:t>
            </a:r>
            <a:endParaRPr lang="zh-CN" altLang="en-US" sz="3200">
              <a:solidFill>
                <a:srgbClr val="FA9B04"/>
              </a:solidFill>
              <a:latin typeface="黑体" panose="02010609060101010101" pitchFamily="49" charset="-122"/>
              <a:ea typeface="黑体" panose="02010609060101010101" pitchFamily="49" charset="-122"/>
              <a:sym typeface="微软雅黑" panose="020B0503020204020204" pitchFamily="34" charset="-122"/>
            </a:endParaRPr>
          </a:p>
          <a:p>
            <a:r>
              <a:rPr lang="zh-CN" altLang="en-US" sz="2800">
                <a:solidFill>
                  <a:srgbClr val="FA9B04"/>
                </a:solidFill>
                <a:latin typeface="黑体" panose="02010609060101010101" pitchFamily="49" charset="-122"/>
                <a:ea typeface="黑体" panose="02010609060101010101" pitchFamily="49" charset="-122"/>
                <a:sym typeface="微软雅黑" panose="020B0503020204020204" pitchFamily="34" charset="-122"/>
              </a:rPr>
              <a:t>社会主义从一国到多国发展的历史贡献与经验教训</a:t>
            </a:r>
            <a:endParaRPr lang="zh-CN" altLang="en-US" sz="2800">
              <a:solidFill>
                <a:srgbClr val="FA9B04"/>
              </a:solidFill>
              <a:latin typeface="黑体" panose="02010609060101010101" pitchFamily="49" charset="-122"/>
              <a:ea typeface="黑体" panose="02010609060101010101" pitchFamily="49" charset="-122"/>
              <a:sym typeface="微软雅黑" panose="020B0503020204020204" pitchFamily="34" charset="-122"/>
            </a:endParaRPr>
          </a:p>
        </p:txBody>
      </p:sp>
      <p:sp>
        <p:nvSpPr>
          <p:cNvPr id="11273" name="矩形 7"/>
          <p:cNvSpPr>
            <a:spLocks noChangeArrowheads="1"/>
          </p:cNvSpPr>
          <p:nvPr/>
        </p:nvSpPr>
        <p:spPr bwMode="auto">
          <a:xfrm>
            <a:off x="1858963" y="2212658"/>
            <a:ext cx="8126412" cy="2861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424180">
              <a:defRPr sz="2400">
                <a:solidFill>
                  <a:schemeClr val="tx1"/>
                </a:solidFill>
                <a:latin typeface="Arial" panose="020B0604020202020204" pitchFamily="34" charset="0"/>
                <a:ea typeface="宋体" panose="02010600030101010101" pitchFamily="2" charset="-122"/>
              </a:defRPr>
            </a:lvl1pPr>
            <a:lvl2pPr>
              <a:defRPr sz="2400">
                <a:solidFill>
                  <a:schemeClr val="tx1"/>
                </a:solidFill>
                <a:latin typeface="Arial" panose="020B0604020202020204" pitchFamily="34" charset="0"/>
                <a:ea typeface="宋体" panose="02010600030101010101" pitchFamily="2" charset="-122"/>
              </a:defRPr>
            </a:lvl2pPr>
            <a:lvl3pPr>
              <a:defRPr sz="2400">
                <a:solidFill>
                  <a:schemeClr val="tx1"/>
                </a:solidFill>
                <a:latin typeface="Arial" panose="020B0604020202020204" pitchFamily="34" charset="0"/>
                <a:ea typeface="宋体" panose="02010600030101010101" pitchFamily="2" charset="-122"/>
              </a:defRPr>
            </a:lvl3pPr>
            <a:lvl4pPr>
              <a:defRPr sz="2400">
                <a:solidFill>
                  <a:schemeClr val="tx1"/>
                </a:solidFill>
                <a:latin typeface="Arial" panose="020B0604020202020204" pitchFamily="34" charset="0"/>
                <a:ea typeface="宋体" panose="02010600030101010101" pitchFamily="2" charset="-122"/>
              </a:defRPr>
            </a:lvl4pPr>
            <a:lvl5pPr>
              <a:defRPr sz="2400">
                <a:solidFill>
                  <a:schemeClr val="tx1"/>
                </a:solidFill>
                <a:latin typeface="Arial" panose="020B0604020202020204" pitchFamily="34" charset="0"/>
                <a:ea typeface="宋体" panose="02010600030101010101" pitchFamily="2" charset="-122"/>
              </a:defRPr>
            </a:lvl5pPr>
            <a:lvl6pPr marL="28956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6pPr>
            <a:lvl7pPr marL="33528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7pPr>
            <a:lvl8pPr marL="38100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8pPr>
            <a:lvl9pPr marL="42672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9pPr>
          </a:lstStyle>
          <a:p>
            <a:pPr indent="0" algn="just" eaLnBrk="1" latinLnBrk="0" hangingPunct="1">
              <a:lnSpc>
                <a:spcPct val="150000"/>
              </a:lnSpc>
            </a:pPr>
            <a:r>
              <a:rPr lang="zh-CN" altLang="en-US">
                <a:ea typeface="微软雅黑" panose="020B0503020204020204" pitchFamily="34" charset="-122"/>
                <a:sym typeface="Arial" panose="020B0604020202020204" pitchFamily="34" charset="0"/>
              </a:rPr>
              <a:t>东欧剧变、苏联解体最深刻最根本的教训是：</a:t>
            </a:r>
            <a:endParaRPr lang="zh-CN" altLang="en-US">
              <a:ea typeface="微软雅黑" panose="020B0503020204020204" pitchFamily="34" charset="-122"/>
              <a:sym typeface="Arial" panose="020B0604020202020204" pitchFamily="34" charset="0"/>
            </a:endParaRPr>
          </a:p>
          <a:p>
            <a:pPr indent="0" algn="just" eaLnBrk="1" latinLnBrk="0" hangingPunct="1">
              <a:lnSpc>
                <a:spcPct val="150000"/>
              </a:lnSpc>
            </a:pPr>
            <a:r>
              <a:rPr lang="zh-CN" altLang="en-US" b="1" u="sng">
                <a:solidFill>
                  <a:srgbClr val="C00000"/>
                </a:solidFill>
                <a:ea typeface="微软雅黑" panose="020B0503020204020204" pitchFamily="34" charset="-122"/>
                <a:sym typeface="Arial" panose="020B0604020202020204" pitchFamily="34" charset="0"/>
              </a:rPr>
              <a:t>放弃了社会主义道路、放弃了无产阶级专政、放弃了共产党的领导地位、放弃了马克思列宁主义</a:t>
            </a:r>
            <a:r>
              <a:rPr lang="zh-CN" altLang="en-US">
                <a:ea typeface="微软雅黑" panose="020B0503020204020204" pitchFamily="34" charset="-122"/>
                <a:sym typeface="Arial" panose="020B0604020202020204" pitchFamily="34" charset="0"/>
              </a:rPr>
              <a:t>，结果使得已经相当严重的经济、政治、社会、民族矛盾进一步激化，最终酿成制度剧变、国家解体的历史悲剧。</a:t>
            </a:r>
            <a:endParaRPr lang="zh-CN" altLang="en-US">
              <a:ea typeface="微软雅黑" panose="020B0503020204020204" pitchFamily="34" charset="-122"/>
              <a:sym typeface="Arial" panose="020B0604020202020204" pitchFamily="34" charset="0"/>
            </a:endParaRPr>
          </a:p>
        </p:txBody>
      </p:sp>
      <p:sp>
        <p:nvSpPr>
          <p:cNvPr id="11274" name="直接连接符 6"/>
          <p:cNvSpPr>
            <a:spLocks noChangeShapeType="1"/>
          </p:cNvSpPr>
          <p:nvPr/>
        </p:nvSpPr>
        <p:spPr bwMode="auto">
          <a:xfrm>
            <a:off x="1858963" y="2212975"/>
            <a:ext cx="8088312" cy="11113"/>
          </a:xfrm>
          <a:prstGeom prst="line">
            <a:avLst/>
          </a:prstGeom>
          <a:noFill/>
          <a:ln w="6350">
            <a:solidFill>
              <a:srgbClr val="262626"/>
            </a:solidFill>
            <a:prstDash val="dash"/>
            <a:bevel/>
          </a:ln>
          <a:extLst>
            <a:ext uri="{909E8E84-426E-40DD-AFC4-6F175D3DCCD1}">
              <a14:hiddenFill xmlns:a14="http://schemas.microsoft.com/office/drawing/2010/main">
                <a:noFill/>
              </a14:hiddenFill>
            </a:ext>
          </a:extLst>
        </p:spPr>
        <p:txBody>
          <a:bodyPr/>
          <a:lstStyle/>
          <a:p>
            <a:endParaRPr lang="zh-CN" altLang="en-US"/>
          </a:p>
        </p:txBody>
      </p:sp>
      <p:sp>
        <p:nvSpPr>
          <p:cNvPr id="10247" name="TextBox 4"/>
          <p:cNvSpPr>
            <a:spLocks noChangeArrowheads="1"/>
          </p:cNvSpPr>
          <p:nvPr/>
        </p:nvSpPr>
        <p:spPr bwMode="auto">
          <a:xfrm>
            <a:off x="1273175" y="188913"/>
            <a:ext cx="5669280"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宋体" panose="02010600030101010101" pitchFamily="2" charset="-122"/>
              </a:defRPr>
            </a:lvl1pPr>
            <a:lvl2pPr>
              <a:defRPr sz="2400">
                <a:solidFill>
                  <a:schemeClr val="tx1"/>
                </a:solidFill>
                <a:latin typeface="Arial" panose="020B0604020202020204" pitchFamily="34" charset="0"/>
                <a:ea typeface="宋体" panose="02010600030101010101" pitchFamily="2" charset="-122"/>
              </a:defRPr>
            </a:lvl2pPr>
            <a:lvl3pPr>
              <a:defRPr sz="2400">
                <a:solidFill>
                  <a:schemeClr val="tx1"/>
                </a:solidFill>
                <a:latin typeface="Arial" panose="020B0604020202020204" pitchFamily="34" charset="0"/>
                <a:ea typeface="宋体" panose="02010600030101010101" pitchFamily="2" charset="-122"/>
              </a:defRPr>
            </a:lvl3pPr>
            <a:lvl4pPr>
              <a:defRPr sz="2400">
                <a:solidFill>
                  <a:schemeClr val="tx1"/>
                </a:solidFill>
                <a:latin typeface="Arial" panose="020B0604020202020204" pitchFamily="34" charset="0"/>
                <a:ea typeface="宋体" panose="02010600030101010101" pitchFamily="2" charset="-122"/>
              </a:defRPr>
            </a:lvl4pPr>
            <a:lvl5pPr>
              <a:defRPr sz="2400">
                <a:solidFill>
                  <a:schemeClr val="tx1"/>
                </a:solidFill>
                <a:latin typeface="Arial" panose="020B0604020202020204" pitchFamily="34" charset="0"/>
                <a:ea typeface="宋体" panose="02010600030101010101" pitchFamily="2" charset="-122"/>
              </a:defRPr>
            </a:lvl5pPr>
            <a:lvl6pPr marL="28956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6pPr>
            <a:lvl7pPr marL="33528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7pPr>
            <a:lvl8pPr marL="38100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8pPr>
            <a:lvl9pPr marL="42672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9pPr>
          </a:lstStyle>
          <a:p>
            <a:pPr algn="l"/>
            <a:r>
              <a:rPr lang="zh-CN" altLang="en-US" sz="36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社会主义五百年的历史进程</a:t>
            </a:r>
            <a:endParaRPr lang="zh-CN" altLang="en-US"/>
          </a:p>
        </p:txBody>
      </p:sp>
      <p:sp>
        <p:nvSpPr>
          <p:cNvPr id="2" name="矩形 7"/>
          <p:cNvSpPr>
            <a:spLocks noChangeArrowheads="1"/>
          </p:cNvSpPr>
          <p:nvPr/>
        </p:nvSpPr>
        <p:spPr bwMode="auto">
          <a:xfrm>
            <a:off x="440055" y="4998085"/>
            <a:ext cx="11552555" cy="1753235"/>
          </a:xfrm>
          <a:prstGeom prst="rect">
            <a:avLst/>
          </a:prstGeom>
          <a:noFill/>
          <a:ln w="9525">
            <a:solidFill>
              <a:srgbClr val="C00000"/>
            </a:solidFill>
            <a:miter lim="800000"/>
          </a:ln>
          <a:extLst>
            <a:ext uri="{909E8E84-426E-40DD-AFC4-6F175D3DCCD1}">
              <a14:hiddenFill xmlns:a14="http://schemas.microsoft.com/office/drawing/2010/main">
                <a:solidFill>
                  <a:srgbClr val="FFFFFF"/>
                </a:solidFill>
              </a14:hiddenFill>
            </a:ext>
          </a:extLst>
        </p:spPr>
        <p:txBody>
          <a:bodyPr wrap="square">
            <a:spAutoFit/>
          </a:bodyPr>
          <a:lstStyle>
            <a:lvl1pPr indent="424180">
              <a:defRPr sz="2400">
                <a:solidFill>
                  <a:schemeClr val="tx1"/>
                </a:solidFill>
                <a:latin typeface="Arial" panose="020B0604020202020204" pitchFamily="34" charset="0"/>
                <a:ea typeface="宋体" panose="02010600030101010101" pitchFamily="2" charset="-122"/>
              </a:defRPr>
            </a:lvl1pPr>
            <a:lvl2pPr>
              <a:defRPr sz="2400">
                <a:solidFill>
                  <a:schemeClr val="tx1"/>
                </a:solidFill>
                <a:latin typeface="Arial" panose="020B0604020202020204" pitchFamily="34" charset="0"/>
                <a:ea typeface="宋体" panose="02010600030101010101" pitchFamily="2" charset="-122"/>
              </a:defRPr>
            </a:lvl2pPr>
            <a:lvl3pPr>
              <a:defRPr sz="2400">
                <a:solidFill>
                  <a:schemeClr val="tx1"/>
                </a:solidFill>
                <a:latin typeface="Arial" panose="020B0604020202020204" pitchFamily="34" charset="0"/>
                <a:ea typeface="宋体" panose="02010600030101010101" pitchFamily="2" charset="-122"/>
              </a:defRPr>
            </a:lvl3pPr>
            <a:lvl4pPr>
              <a:defRPr sz="2400">
                <a:solidFill>
                  <a:schemeClr val="tx1"/>
                </a:solidFill>
                <a:latin typeface="Arial" panose="020B0604020202020204" pitchFamily="34" charset="0"/>
                <a:ea typeface="宋体" panose="02010600030101010101" pitchFamily="2" charset="-122"/>
              </a:defRPr>
            </a:lvl4pPr>
            <a:lvl5pPr>
              <a:defRPr sz="2400">
                <a:solidFill>
                  <a:schemeClr val="tx1"/>
                </a:solidFill>
                <a:latin typeface="Arial" panose="020B0604020202020204" pitchFamily="34" charset="0"/>
                <a:ea typeface="宋体" panose="02010600030101010101" pitchFamily="2" charset="-122"/>
              </a:defRPr>
            </a:lvl5pPr>
            <a:lvl6pPr marL="28956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6pPr>
            <a:lvl7pPr marL="33528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7pPr>
            <a:lvl8pPr marL="38100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8pPr>
            <a:lvl9pPr marL="42672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9pPr>
          </a:lstStyle>
          <a:p>
            <a:pPr indent="0" algn="just" eaLnBrk="1" latinLnBrk="0" hangingPunct="1">
              <a:lnSpc>
                <a:spcPct val="150000"/>
              </a:lnSpc>
            </a:pPr>
            <a:r>
              <a:rPr lang="zh-CN" altLang="en-US">
                <a:ea typeface="微软雅黑" panose="020B0503020204020204" pitchFamily="34" charset="-122"/>
                <a:sym typeface="Arial" panose="020B0604020202020204" pitchFamily="34" charset="0"/>
              </a:rPr>
              <a:t>晚年，特别是在东欧剧变和苏联解体后，邓小平关注最多的还是</a:t>
            </a:r>
            <a:r>
              <a:rPr lang="zh-CN" altLang="en-US" b="1" u="sng">
                <a:solidFill>
                  <a:srgbClr val="C00000"/>
                </a:solidFill>
                <a:ea typeface="微软雅黑" panose="020B0503020204020204" pitchFamily="34" charset="-122"/>
                <a:sym typeface="Arial" panose="020B0604020202020204" pitchFamily="34" charset="0"/>
              </a:rPr>
              <a:t>四项基本原则</a:t>
            </a:r>
            <a:r>
              <a:rPr lang="zh-CN" altLang="en-US">
                <a:ea typeface="微软雅黑" panose="020B0503020204020204" pitchFamily="34" charset="-122"/>
                <a:sym typeface="Arial" panose="020B0604020202020204" pitchFamily="34" charset="0"/>
              </a:rPr>
              <a:t>。那段时间，他多次谈到：马克思主义、社会主义、四项基本原则，我们绝不会放弃。如果走东欧这条路，中国就完了。</a:t>
            </a:r>
            <a:endParaRPr lang="zh-CN" altLang="en-US">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p14:dur="100"/>
    </mc:Choice>
    <mc:Fallback>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1"/>
          <a:srcRect/>
          <a:stretch>
            <a:fillRect/>
          </a:stretch>
        </a:blipFill>
        <a:effectLst/>
      </p:bgPr>
    </p:bg>
    <p:spTree>
      <p:nvGrpSpPr>
        <p:cNvPr id="1" name=""/>
        <p:cNvGrpSpPr/>
        <p:nvPr/>
      </p:nvGrpSpPr>
      <p:grpSpPr>
        <a:xfrm>
          <a:off x="0" y="0"/>
          <a:ext cx="0" cy="0"/>
          <a:chOff x="0" y="0"/>
          <a:chExt cx="0" cy="0"/>
        </a:xfrm>
      </p:grpSpPr>
      <p:sp>
        <p:nvSpPr>
          <p:cNvPr id="12290" name="矩形 6"/>
          <p:cNvSpPr>
            <a:spLocks noChangeArrowheads="1"/>
          </p:cNvSpPr>
          <p:nvPr/>
        </p:nvSpPr>
        <p:spPr bwMode="auto">
          <a:xfrm flipV="1">
            <a:off x="1588" y="11113"/>
            <a:ext cx="12192000" cy="879475"/>
          </a:xfrm>
          <a:prstGeom prst="rect">
            <a:avLst/>
          </a:prstGeom>
          <a:solidFill>
            <a:srgbClr val="D10000"/>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宋体" panose="02010600030101010101" pitchFamily="2" charset="-122"/>
              </a:defRPr>
            </a:lvl1pPr>
            <a:lvl2pPr>
              <a:defRPr sz="2400">
                <a:solidFill>
                  <a:schemeClr val="tx1"/>
                </a:solidFill>
                <a:latin typeface="Arial" panose="020B0604020202020204" pitchFamily="34" charset="0"/>
                <a:ea typeface="宋体" panose="02010600030101010101" pitchFamily="2" charset="-122"/>
              </a:defRPr>
            </a:lvl2pPr>
            <a:lvl3pPr>
              <a:defRPr sz="2400">
                <a:solidFill>
                  <a:schemeClr val="tx1"/>
                </a:solidFill>
                <a:latin typeface="Arial" panose="020B0604020202020204" pitchFamily="34" charset="0"/>
                <a:ea typeface="宋体" panose="02010600030101010101" pitchFamily="2" charset="-122"/>
              </a:defRPr>
            </a:lvl3pPr>
            <a:lvl4pPr>
              <a:defRPr sz="2400">
                <a:solidFill>
                  <a:schemeClr val="tx1"/>
                </a:solidFill>
                <a:latin typeface="Arial" panose="020B0604020202020204" pitchFamily="34" charset="0"/>
                <a:ea typeface="宋体" panose="02010600030101010101" pitchFamily="2" charset="-122"/>
              </a:defRPr>
            </a:lvl4pPr>
            <a:lvl5pPr>
              <a:defRPr sz="2400">
                <a:solidFill>
                  <a:schemeClr val="tx1"/>
                </a:solidFill>
                <a:latin typeface="Arial" panose="020B0604020202020204" pitchFamily="34" charset="0"/>
                <a:ea typeface="宋体" panose="02010600030101010101" pitchFamily="2" charset="-122"/>
              </a:defRPr>
            </a:lvl5pPr>
            <a:lvl6pPr marL="28956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6pPr>
            <a:lvl7pPr marL="33528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7pPr>
            <a:lvl8pPr marL="38100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8pPr>
            <a:lvl9pPr marL="42672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9pPr>
          </a:lstStyle>
          <a:p>
            <a:endParaRPr lang="zh-CN" altLang="zh-CN" sz="3200">
              <a:solidFill>
                <a:srgbClr val="FFFFFF"/>
              </a:solidFill>
              <a:latin typeface="宋体" panose="02010600030101010101" pitchFamily="2" charset="-122"/>
              <a:sym typeface="宋体" panose="02010600030101010101" pitchFamily="2" charset="-122"/>
            </a:endParaRPr>
          </a:p>
        </p:txBody>
      </p:sp>
      <p:sp>
        <p:nvSpPr>
          <p:cNvPr id="12291" name="矩形 9"/>
          <p:cNvSpPr>
            <a:spLocks noChangeArrowheads="1"/>
          </p:cNvSpPr>
          <p:nvPr/>
        </p:nvSpPr>
        <p:spPr bwMode="auto">
          <a:xfrm>
            <a:off x="1588" y="939800"/>
            <a:ext cx="12192000" cy="60325"/>
          </a:xfrm>
          <a:prstGeom prst="rect">
            <a:avLst/>
          </a:prstGeom>
          <a:pattFill prst="dkUpDiag">
            <a:fgClr>
              <a:srgbClr val="FF0000"/>
            </a:fgClr>
            <a:bgClr>
              <a:srgbClr val="C00000"/>
            </a:bgClr>
          </a:pattFill>
          <a:ln>
            <a:noFill/>
          </a:ln>
          <a:extLst>
            <a:ext uri="{91240B29-F687-4F45-9708-019B960494DF}">
              <a14:hiddenLine xmlns:a14="http://schemas.microsoft.com/office/drawing/2010/main" w="19050">
                <a:solidFill>
                  <a:srgbClr val="000000"/>
                </a:solidFill>
                <a:miter lim="800000"/>
                <a:headEnd/>
                <a:tailEnd/>
              </a14:hiddenLine>
            </a:ext>
          </a:extLst>
        </p:spPr>
        <p:txBody>
          <a:bodyPr lIns="121920" tIns="60960" rIns="121920" bIns="60960" anchor="ctr"/>
          <a:lstStyle>
            <a:lvl1pPr>
              <a:defRPr sz="2400">
                <a:solidFill>
                  <a:schemeClr val="tx1"/>
                </a:solidFill>
                <a:latin typeface="Arial" panose="020B0604020202020204" pitchFamily="34" charset="0"/>
                <a:ea typeface="宋体" panose="02010600030101010101" pitchFamily="2" charset="-122"/>
              </a:defRPr>
            </a:lvl1pPr>
            <a:lvl2pPr>
              <a:defRPr sz="2400">
                <a:solidFill>
                  <a:schemeClr val="tx1"/>
                </a:solidFill>
                <a:latin typeface="Arial" panose="020B0604020202020204" pitchFamily="34" charset="0"/>
                <a:ea typeface="宋体" panose="02010600030101010101" pitchFamily="2" charset="-122"/>
              </a:defRPr>
            </a:lvl2pPr>
            <a:lvl3pPr>
              <a:defRPr sz="2400">
                <a:solidFill>
                  <a:schemeClr val="tx1"/>
                </a:solidFill>
                <a:latin typeface="Arial" panose="020B0604020202020204" pitchFamily="34" charset="0"/>
                <a:ea typeface="宋体" panose="02010600030101010101" pitchFamily="2" charset="-122"/>
              </a:defRPr>
            </a:lvl3pPr>
            <a:lvl4pPr>
              <a:defRPr sz="2400">
                <a:solidFill>
                  <a:schemeClr val="tx1"/>
                </a:solidFill>
                <a:latin typeface="Arial" panose="020B0604020202020204" pitchFamily="34" charset="0"/>
                <a:ea typeface="宋体" panose="02010600030101010101" pitchFamily="2" charset="-122"/>
              </a:defRPr>
            </a:lvl4pPr>
            <a:lvl5pPr>
              <a:defRPr sz="2400">
                <a:solidFill>
                  <a:schemeClr val="tx1"/>
                </a:solidFill>
                <a:latin typeface="Arial" panose="020B0604020202020204" pitchFamily="34" charset="0"/>
                <a:ea typeface="宋体" panose="02010600030101010101" pitchFamily="2" charset="-122"/>
              </a:defRPr>
            </a:lvl5pPr>
            <a:lvl6pPr marL="28956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6pPr>
            <a:lvl7pPr marL="33528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7pPr>
            <a:lvl8pPr marL="38100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8pPr>
            <a:lvl9pPr marL="42672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9pPr>
          </a:lstStyle>
          <a:p>
            <a:endParaRPr lang="zh-CN" altLang="zh-CN" b="1">
              <a:solidFill>
                <a:srgbClr val="FFFFFF"/>
              </a:solidFill>
              <a:latin typeface="Calibri" panose="020F0502020204030204" pitchFamily="34" charset="0"/>
              <a:ea typeface="微软雅黑" panose="020B0503020204020204" pitchFamily="34" charset="-122"/>
              <a:sym typeface="宋体" panose="02010600030101010101" pitchFamily="2" charset="-122"/>
            </a:endParaRPr>
          </a:p>
        </p:txBody>
      </p:sp>
      <p:pic>
        <p:nvPicPr>
          <p:cNvPr id="12292" name="Picture 2" descr="E:\0000000我图PPT\00001PNG素材\01党委政府\天安门抽象.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47288" y="-4763"/>
            <a:ext cx="2146300" cy="896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2088" y="85725"/>
            <a:ext cx="1227137"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2" name="矩形 4"/>
          <p:cNvSpPr>
            <a:spLocks noChangeArrowheads="1"/>
          </p:cNvSpPr>
          <p:nvPr/>
        </p:nvSpPr>
        <p:spPr bwMode="auto">
          <a:xfrm>
            <a:off x="1859280" y="1533525"/>
            <a:ext cx="8126095" cy="58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宋体" panose="02010600030101010101" pitchFamily="2" charset="-122"/>
              </a:defRPr>
            </a:lvl1pPr>
            <a:lvl2pPr>
              <a:defRPr sz="2400">
                <a:solidFill>
                  <a:schemeClr val="tx1"/>
                </a:solidFill>
                <a:latin typeface="Arial" panose="020B0604020202020204" pitchFamily="34" charset="0"/>
                <a:ea typeface="宋体" panose="02010600030101010101" pitchFamily="2" charset="-122"/>
              </a:defRPr>
            </a:lvl2pPr>
            <a:lvl3pPr>
              <a:defRPr sz="2400">
                <a:solidFill>
                  <a:schemeClr val="tx1"/>
                </a:solidFill>
                <a:latin typeface="Arial" panose="020B0604020202020204" pitchFamily="34" charset="0"/>
                <a:ea typeface="宋体" panose="02010600030101010101" pitchFamily="2" charset="-122"/>
              </a:defRPr>
            </a:lvl3pPr>
            <a:lvl4pPr>
              <a:defRPr sz="2400">
                <a:solidFill>
                  <a:schemeClr val="tx1"/>
                </a:solidFill>
                <a:latin typeface="Arial" panose="020B0604020202020204" pitchFamily="34" charset="0"/>
                <a:ea typeface="宋体" panose="02010600030101010101" pitchFamily="2" charset="-122"/>
              </a:defRPr>
            </a:lvl4pPr>
            <a:lvl5pPr>
              <a:defRPr sz="2400">
                <a:solidFill>
                  <a:schemeClr val="tx1"/>
                </a:solidFill>
                <a:latin typeface="Arial" panose="020B0604020202020204" pitchFamily="34" charset="0"/>
                <a:ea typeface="宋体" panose="02010600030101010101" pitchFamily="2" charset="-122"/>
              </a:defRPr>
            </a:lvl5pPr>
            <a:lvl6pPr marL="28956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6pPr>
            <a:lvl7pPr marL="33528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7pPr>
            <a:lvl8pPr marL="38100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8pPr>
            <a:lvl9pPr marL="42672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9pPr>
          </a:lstStyle>
          <a:p>
            <a:r>
              <a:rPr sz="3200">
                <a:solidFill>
                  <a:srgbClr val="FA9B04"/>
                </a:solidFill>
                <a:latin typeface="黑体" panose="02010609060101010101" pitchFamily="49" charset="-122"/>
                <a:ea typeface="黑体" panose="02010609060101010101" pitchFamily="49" charset="-122"/>
                <a:sym typeface="微软雅黑" panose="020B0503020204020204" pitchFamily="34" charset="-122"/>
              </a:rPr>
              <a:t>4.社会主义在中国焕发出强大生机活力</a:t>
            </a:r>
            <a:endParaRPr sz="3200">
              <a:solidFill>
                <a:srgbClr val="FA9B04"/>
              </a:solidFill>
              <a:latin typeface="黑体" panose="02010609060101010101" pitchFamily="49" charset="-122"/>
              <a:ea typeface="黑体" panose="02010609060101010101" pitchFamily="49" charset="-122"/>
              <a:sym typeface="微软雅黑" panose="020B0503020204020204" pitchFamily="34" charset="-122"/>
            </a:endParaRPr>
          </a:p>
        </p:txBody>
      </p:sp>
      <p:sp>
        <p:nvSpPr>
          <p:cNvPr id="11273" name="矩形 7"/>
          <p:cNvSpPr>
            <a:spLocks noChangeArrowheads="1"/>
          </p:cNvSpPr>
          <p:nvPr/>
        </p:nvSpPr>
        <p:spPr bwMode="auto">
          <a:xfrm>
            <a:off x="1858963" y="2116773"/>
            <a:ext cx="8126412" cy="3969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424180">
              <a:defRPr sz="2400">
                <a:solidFill>
                  <a:schemeClr val="tx1"/>
                </a:solidFill>
                <a:latin typeface="Arial" panose="020B0604020202020204" pitchFamily="34" charset="0"/>
                <a:ea typeface="宋体" panose="02010600030101010101" pitchFamily="2" charset="-122"/>
              </a:defRPr>
            </a:lvl1pPr>
            <a:lvl2pPr>
              <a:defRPr sz="2400">
                <a:solidFill>
                  <a:schemeClr val="tx1"/>
                </a:solidFill>
                <a:latin typeface="Arial" panose="020B0604020202020204" pitchFamily="34" charset="0"/>
                <a:ea typeface="宋体" panose="02010600030101010101" pitchFamily="2" charset="-122"/>
              </a:defRPr>
            </a:lvl2pPr>
            <a:lvl3pPr>
              <a:defRPr sz="2400">
                <a:solidFill>
                  <a:schemeClr val="tx1"/>
                </a:solidFill>
                <a:latin typeface="Arial" panose="020B0604020202020204" pitchFamily="34" charset="0"/>
                <a:ea typeface="宋体" panose="02010600030101010101" pitchFamily="2" charset="-122"/>
              </a:defRPr>
            </a:lvl3pPr>
            <a:lvl4pPr>
              <a:defRPr sz="2400">
                <a:solidFill>
                  <a:schemeClr val="tx1"/>
                </a:solidFill>
                <a:latin typeface="Arial" panose="020B0604020202020204" pitchFamily="34" charset="0"/>
                <a:ea typeface="宋体" panose="02010600030101010101" pitchFamily="2" charset="-122"/>
              </a:defRPr>
            </a:lvl4pPr>
            <a:lvl5pPr>
              <a:defRPr sz="2400">
                <a:solidFill>
                  <a:schemeClr val="tx1"/>
                </a:solidFill>
                <a:latin typeface="Arial" panose="020B0604020202020204" pitchFamily="34" charset="0"/>
                <a:ea typeface="宋体" panose="02010600030101010101" pitchFamily="2" charset="-122"/>
              </a:defRPr>
            </a:lvl5pPr>
            <a:lvl6pPr marL="28956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6pPr>
            <a:lvl7pPr marL="33528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7pPr>
            <a:lvl8pPr marL="38100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8pPr>
            <a:lvl9pPr marL="42672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9pPr>
          </a:lstStyle>
          <a:p>
            <a:pPr indent="0" algn="just" eaLnBrk="1" latinLnBrk="0" hangingPunct="1">
              <a:lnSpc>
                <a:spcPct val="150000"/>
              </a:lnSpc>
            </a:pPr>
            <a:r>
              <a:rPr lang="zh-CN" altLang="en-US">
                <a:ea typeface="微软雅黑" panose="020B0503020204020204" pitchFamily="34" charset="-122"/>
                <a:sym typeface="Arial" panose="020B0604020202020204" pitchFamily="34" charset="0"/>
              </a:rPr>
              <a:t>1.中国是在特定的历史条件下进人社会主义社会的。</a:t>
            </a:r>
            <a:endParaRPr lang="zh-CN" altLang="en-US">
              <a:ea typeface="微软雅黑" panose="020B0503020204020204" pitchFamily="34" charset="-122"/>
              <a:sym typeface="Arial" panose="020B0604020202020204" pitchFamily="34" charset="0"/>
            </a:endParaRPr>
          </a:p>
          <a:p>
            <a:pPr indent="0" algn="just" eaLnBrk="1" latinLnBrk="0" hangingPunct="1">
              <a:lnSpc>
                <a:spcPct val="150000"/>
              </a:lnSpc>
            </a:pPr>
            <a:endParaRPr lang="zh-CN" altLang="en-US" b="1" u="sng">
              <a:solidFill>
                <a:srgbClr val="C00000"/>
              </a:solidFill>
              <a:ea typeface="微软雅黑" panose="020B0503020204020204" pitchFamily="34" charset="-122"/>
              <a:sym typeface="Arial" panose="020B0604020202020204" pitchFamily="34" charset="0"/>
            </a:endParaRPr>
          </a:p>
          <a:p>
            <a:pPr indent="0" algn="just" eaLnBrk="1" latinLnBrk="0" hangingPunct="1">
              <a:lnSpc>
                <a:spcPct val="150000"/>
              </a:lnSpc>
            </a:pPr>
            <a:r>
              <a:rPr lang="zh-CN" altLang="en-US" b="1" u="sng">
                <a:solidFill>
                  <a:srgbClr val="C00000"/>
                </a:solidFill>
                <a:ea typeface="微软雅黑" panose="020B0503020204020204" pitchFamily="34" charset="-122"/>
                <a:sym typeface="Arial" panose="020B0604020202020204" pitchFamily="34" charset="0"/>
              </a:rPr>
              <a:t>俄国十月革命的胜利</a:t>
            </a:r>
            <a:r>
              <a:rPr lang="zh-CN" altLang="en-US">
                <a:ea typeface="微软雅黑" panose="020B0503020204020204" pitchFamily="34" charset="-122"/>
                <a:sym typeface="Arial" panose="020B0604020202020204" pitchFamily="34" charset="0"/>
              </a:rPr>
              <a:t>，给中国人民送来了马克思列宁主义。1921年中国共产党成立，并成为中国社会主义运动的领导力量。党领导的中国社会主义事业，经过了从新民主主义革命到社会主义革命、建设、改革的发展历程，在近百年的奋斗中不断发展壮大，在21世纪焕发出勃勃生机。</a:t>
            </a:r>
            <a:endParaRPr lang="zh-CN" altLang="en-US">
              <a:ea typeface="微软雅黑" panose="020B0503020204020204" pitchFamily="34" charset="-122"/>
              <a:sym typeface="Arial" panose="020B0604020202020204" pitchFamily="34" charset="0"/>
            </a:endParaRPr>
          </a:p>
        </p:txBody>
      </p:sp>
      <p:sp>
        <p:nvSpPr>
          <p:cNvPr id="11274" name="直接连接符 6"/>
          <p:cNvSpPr>
            <a:spLocks noChangeShapeType="1"/>
          </p:cNvSpPr>
          <p:nvPr/>
        </p:nvSpPr>
        <p:spPr bwMode="auto">
          <a:xfrm>
            <a:off x="1858963" y="2212975"/>
            <a:ext cx="8088312" cy="11113"/>
          </a:xfrm>
          <a:prstGeom prst="line">
            <a:avLst/>
          </a:prstGeom>
          <a:noFill/>
          <a:ln w="6350">
            <a:solidFill>
              <a:srgbClr val="262626"/>
            </a:solidFill>
            <a:prstDash val="dash"/>
            <a:bevel/>
          </a:ln>
          <a:extLst>
            <a:ext uri="{909E8E84-426E-40DD-AFC4-6F175D3DCCD1}">
              <a14:hiddenFill xmlns:a14="http://schemas.microsoft.com/office/drawing/2010/main">
                <a:noFill/>
              </a14:hiddenFill>
            </a:ext>
          </a:extLst>
        </p:spPr>
        <p:txBody>
          <a:bodyPr/>
          <a:lstStyle/>
          <a:p>
            <a:endParaRPr lang="zh-CN" altLang="en-US"/>
          </a:p>
        </p:txBody>
      </p:sp>
      <p:sp>
        <p:nvSpPr>
          <p:cNvPr id="12298"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lstStyle>
            <a:lvl1pPr>
              <a:defRPr sz="2400">
                <a:solidFill>
                  <a:schemeClr val="tx1"/>
                </a:solidFill>
                <a:latin typeface="Arial" panose="020B0604020202020204" pitchFamily="34" charset="0"/>
                <a:ea typeface="宋体" panose="02010600030101010101" pitchFamily="2" charset="-122"/>
              </a:defRPr>
            </a:lvl1pPr>
            <a:lvl2pPr>
              <a:defRPr sz="2400">
                <a:solidFill>
                  <a:schemeClr val="tx1"/>
                </a:solidFill>
                <a:latin typeface="Arial" panose="020B0604020202020204" pitchFamily="34" charset="0"/>
                <a:ea typeface="宋体" panose="02010600030101010101" pitchFamily="2" charset="-122"/>
              </a:defRPr>
            </a:lvl2pPr>
            <a:lvl3pPr>
              <a:defRPr sz="2400">
                <a:solidFill>
                  <a:schemeClr val="tx1"/>
                </a:solidFill>
                <a:latin typeface="Arial" panose="020B0604020202020204" pitchFamily="34" charset="0"/>
                <a:ea typeface="宋体" panose="02010600030101010101" pitchFamily="2" charset="-122"/>
              </a:defRPr>
            </a:lvl3pPr>
            <a:lvl4pPr>
              <a:defRPr sz="2400">
                <a:solidFill>
                  <a:schemeClr val="tx1"/>
                </a:solidFill>
                <a:latin typeface="Arial" panose="020B0604020202020204" pitchFamily="34" charset="0"/>
                <a:ea typeface="宋体" panose="02010600030101010101" pitchFamily="2" charset="-122"/>
              </a:defRPr>
            </a:lvl4pPr>
            <a:lvl5pPr>
              <a:defRPr sz="2400">
                <a:solidFill>
                  <a:schemeClr val="tx1"/>
                </a:solidFill>
                <a:latin typeface="Arial" panose="020B0604020202020204" pitchFamily="34" charset="0"/>
                <a:ea typeface="宋体" panose="02010600030101010101" pitchFamily="2" charset="-122"/>
              </a:defRPr>
            </a:lvl5pPr>
            <a:lvl6pPr marL="28956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6pPr>
            <a:lvl7pPr marL="33528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7pPr>
            <a:lvl8pPr marL="38100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8pPr>
            <a:lvl9pPr marL="42672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9pPr>
          </a:lstStyle>
          <a:p>
            <a:fld id="{82A7184F-79A1-4487-8A34-A7227D8033AD}" type="slidenum">
              <a:rPr lang="zh-CN" altLang="en-US" sz="1200" smtClean="0">
                <a:solidFill>
                  <a:srgbClr val="898989"/>
                </a:solidFill>
              </a:rPr>
            </a:fld>
            <a:endParaRPr lang="zh-CN" altLang="en-US" sz="1200" smtClean="0">
              <a:solidFill>
                <a:srgbClr val="898989"/>
              </a:solidFill>
            </a:endParaRPr>
          </a:p>
        </p:txBody>
      </p:sp>
      <p:sp>
        <p:nvSpPr>
          <p:cNvPr id="10247" name="TextBox 4"/>
          <p:cNvSpPr>
            <a:spLocks noChangeArrowheads="1"/>
          </p:cNvSpPr>
          <p:nvPr/>
        </p:nvSpPr>
        <p:spPr bwMode="auto">
          <a:xfrm>
            <a:off x="1273175" y="188913"/>
            <a:ext cx="5669280"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宋体" panose="02010600030101010101" pitchFamily="2" charset="-122"/>
              </a:defRPr>
            </a:lvl1pPr>
            <a:lvl2pPr>
              <a:defRPr sz="2400">
                <a:solidFill>
                  <a:schemeClr val="tx1"/>
                </a:solidFill>
                <a:latin typeface="Arial" panose="020B0604020202020204" pitchFamily="34" charset="0"/>
                <a:ea typeface="宋体" panose="02010600030101010101" pitchFamily="2" charset="-122"/>
              </a:defRPr>
            </a:lvl2pPr>
            <a:lvl3pPr>
              <a:defRPr sz="2400">
                <a:solidFill>
                  <a:schemeClr val="tx1"/>
                </a:solidFill>
                <a:latin typeface="Arial" panose="020B0604020202020204" pitchFamily="34" charset="0"/>
                <a:ea typeface="宋体" panose="02010600030101010101" pitchFamily="2" charset="-122"/>
              </a:defRPr>
            </a:lvl3pPr>
            <a:lvl4pPr>
              <a:defRPr sz="2400">
                <a:solidFill>
                  <a:schemeClr val="tx1"/>
                </a:solidFill>
                <a:latin typeface="Arial" panose="020B0604020202020204" pitchFamily="34" charset="0"/>
                <a:ea typeface="宋体" panose="02010600030101010101" pitchFamily="2" charset="-122"/>
              </a:defRPr>
            </a:lvl4pPr>
            <a:lvl5pPr>
              <a:defRPr sz="2400">
                <a:solidFill>
                  <a:schemeClr val="tx1"/>
                </a:solidFill>
                <a:latin typeface="Arial" panose="020B0604020202020204" pitchFamily="34" charset="0"/>
                <a:ea typeface="宋体" panose="02010600030101010101" pitchFamily="2" charset="-122"/>
              </a:defRPr>
            </a:lvl5pPr>
            <a:lvl6pPr marL="28956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6pPr>
            <a:lvl7pPr marL="33528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7pPr>
            <a:lvl8pPr marL="38100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8pPr>
            <a:lvl9pPr marL="42672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9pPr>
          </a:lstStyle>
          <a:p>
            <a:pPr algn="l"/>
            <a:r>
              <a:rPr lang="zh-CN" altLang="en-US" sz="36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社会主义五百年的历史进程</a:t>
            </a:r>
            <a:endParaRPr lang="zh-CN" altLang="en-US"/>
          </a:p>
        </p:txBody>
      </p:sp>
    </p:spTree>
  </p:cSld>
  <p:clrMapOvr>
    <a:masterClrMapping/>
  </p:clrMapOvr>
  <mc:AlternateContent xmlns:mc="http://schemas.openxmlformats.org/markup-compatibility/2006">
    <mc:Choice xmlns:p14="http://schemas.microsoft.com/office/powerpoint/2010/main" Requires="p14">
      <p:transition p14:dur="100"/>
    </mc:Choice>
    <mc:Fallback>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1"/>
          <a:srcRect/>
          <a:stretch>
            <a:fillRect/>
          </a:stretch>
        </a:blipFill>
        <a:effectLst/>
      </p:bgPr>
    </p:bg>
    <p:spTree>
      <p:nvGrpSpPr>
        <p:cNvPr id="1" name=""/>
        <p:cNvGrpSpPr/>
        <p:nvPr/>
      </p:nvGrpSpPr>
      <p:grpSpPr>
        <a:xfrm>
          <a:off x="0" y="0"/>
          <a:ext cx="0" cy="0"/>
          <a:chOff x="0" y="0"/>
          <a:chExt cx="0" cy="0"/>
        </a:xfrm>
      </p:grpSpPr>
      <p:sp>
        <p:nvSpPr>
          <p:cNvPr id="12290" name="矩形 6"/>
          <p:cNvSpPr>
            <a:spLocks noChangeArrowheads="1"/>
          </p:cNvSpPr>
          <p:nvPr/>
        </p:nvSpPr>
        <p:spPr bwMode="auto">
          <a:xfrm flipV="1">
            <a:off x="1588" y="11113"/>
            <a:ext cx="12192000" cy="879475"/>
          </a:xfrm>
          <a:prstGeom prst="rect">
            <a:avLst/>
          </a:prstGeom>
          <a:solidFill>
            <a:srgbClr val="D10000"/>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宋体" panose="02010600030101010101" pitchFamily="2" charset="-122"/>
              </a:defRPr>
            </a:lvl1pPr>
            <a:lvl2pPr>
              <a:defRPr sz="2400">
                <a:solidFill>
                  <a:schemeClr val="tx1"/>
                </a:solidFill>
                <a:latin typeface="Arial" panose="020B0604020202020204" pitchFamily="34" charset="0"/>
                <a:ea typeface="宋体" panose="02010600030101010101" pitchFamily="2" charset="-122"/>
              </a:defRPr>
            </a:lvl2pPr>
            <a:lvl3pPr>
              <a:defRPr sz="2400">
                <a:solidFill>
                  <a:schemeClr val="tx1"/>
                </a:solidFill>
                <a:latin typeface="Arial" panose="020B0604020202020204" pitchFamily="34" charset="0"/>
                <a:ea typeface="宋体" panose="02010600030101010101" pitchFamily="2" charset="-122"/>
              </a:defRPr>
            </a:lvl3pPr>
            <a:lvl4pPr>
              <a:defRPr sz="2400">
                <a:solidFill>
                  <a:schemeClr val="tx1"/>
                </a:solidFill>
                <a:latin typeface="Arial" panose="020B0604020202020204" pitchFamily="34" charset="0"/>
                <a:ea typeface="宋体" panose="02010600030101010101" pitchFamily="2" charset="-122"/>
              </a:defRPr>
            </a:lvl4pPr>
            <a:lvl5pPr>
              <a:defRPr sz="2400">
                <a:solidFill>
                  <a:schemeClr val="tx1"/>
                </a:solidFill>
                <a:latin typeface="Arial" panose="020B0604020202020204" pitchFamily="34" charset="0"/>
                <a:ea typeface="宋体" panose="02010600030101010101" pitchFamily="2" charset="-122"/>
              </a:defRPr>
            </a:lvl5pPr>
            <a:lvl6pPr marL="28956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6pPr>
            <a:lvl7pPr marL="33528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7pPr>
            <a:lvl8pPr marL="38100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8pPr>
            <a:lvl9pPr marL="42672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9pPr>
          </a:lstStyle>
          <a:p>
            <a:endParaRPr lang="zh-CN" altLang="zh-CN" sz="3200">
              <a:solidFill>
                <a:srgbClr val="FFFFFF"/>
              </a:solidFill>
              <a:latin typeface="宋体" panose="02010600030101010101" pitchFamily="2" charset="-122"/>
              <a:sym typeface="宋体" panose="02010600030101010101" pitchFamily="2" charset="-122"/>
            </a:endParaRPr>
          </a:p>
        </p:txBody>
      </p:sp>
      <p:sp>
        <p:nvSpPr>
          <p:cNvPr id="12291" name="矩形 9"/>
          <p:cNvSpPr>
            <a:spLocks noChangeArrowheads="1"/>
          </p:cNvSpPr>
          <p:nvPr/>
        </p:nvSpPr>
        <p:spPr bwMode="auto">
          <a:xfrm>
            <a:off x="1588" y="939800"/>
            <a:ext cx="12192000" cy="60325"/>
          </a:xfrm>
          <a:prstGeom prst="rect">
            <a:avLst/>
          </a:prstGeom>
          <a:pattFill prst="dkUpDiag">
            <a:fgClr>
              <a:srgbClr val="FF0000"/>
            </a:fgClr>
            <a:bgClr>
              <a:srgbClr val="C00000"/>
            </a:bgClr>
          </a:pattFill>
          <a:ln>
            <a:noFill/>
          </a:ln>
          <a:extLst>
            <a:ext uri="{91240B29-F687-4F45-9708-019B960494DF}">
              <a14:hiddenLine xmlns:a14="http://schemas.microsoft.com/office/drawing/2010/main" w="19050">
                <a:solidFill>
                  <a:srgbClr val="000000"/>
                </a:solidFill>
                <a:miter lim="800000"/>
                <a:headEnd/>
                <a:tailEnd/>
              </a14:hiddenLine>
            </a:ext>
          </a:extLst>
        </p:spPr>
        <p:txBody>
          <a:bodyPr lIns="121920" tIns="60960" rIns="121920" bIns="60960" anchor="ctr"/>
          <a:lstStyle>
            <a:lvl1pPr>
              <a:defRPr sz="2400">
                <a:solidFill>
                  <a:schemeClr val="tx1"/>
                </a:solidFill>
                <a:latin typeface="Arial" panose="020B0604020202020204" pitchFamily="34" charset="0"/>
                <a:ea typeface="宋体" panose="02010600030101010101" pitchFamily="2" charset="-122"/>
              </a:defRPr>
            </a:lvl1pPr>
            <a:lvl2pPr>
              <a:defRPr sz="2400">
                <a:solidFill>
                  <a:schemeClr val="tx1"/>
                </a:solidFill>
                <a:latin typeface="Arial" panose="020B0604020202020204" pitchFamily="34" charset="0"/>
                <a:ea typeface="宋体" panose="02010600030101010101" pitchFamily="2" charset="-122"/>
              </a:defRPr>
            </a:lvl2pPr>
            <a:lvl3pPr>
              <a:defRPr sz="2400">
                <a:solidFill>
                  <a:schemeClr val="tx1"/>
                </a:solidFill>
                <a:latin typeface="Arial" panose="020B0604020202020204" pitchFamily="34" charset="0"/>
                <a:ea typeface="宋体" panose="02010600030101010101" pitchFamily="2" charset="-122"/>
              </a:defRPr>
            </a:lvl3pPr>
            <a:lvl4pPr>
              <a:defRPr sz="2400">
                <a:solidFill>
                  <a:schemeClr val="tx1"/>
                </a:solidFill>
                <a:latin typeface="Arial" panose="020B0604020202020204" pitchFamily="34" charset="0"/>
                <a:ea typeface="宋体" panose="02010600030101010101" pitchFamily="2" charset="-122"/>
              </a:defRPr>
            </a:lvl4pPr>
            <a:lvl5pPr>
              <a:defRPr sz="2400">
                <a:solidFill>
                  <a:schemeClr val="tx1"/>
                </a:solidFill>
                <a:latin typeface="Arial" panose="020B0604020202020204" pitchFamily="34" charset="0"/>
                <a:ea typeface="宋体" panose="02010600030101010101" pitchFamily="2" charset="-122"/>
              </a:defRPr>
            </a:lvl5pPr>
            <a:lvl6pPr marL="28956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6pPr>
            <a:lvl7pPr marL="33528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7pPr>
            <a:lvl8pPr marL="38100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8pPr>
            <a:lvl9pPr marL="42672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9pPr>
          </a:lstStyle>
          <a:p>
            <a:endParaRPr lang="zh-CN" altLang="zh-CN" b="1">
              <a:solidFill>
                <a:srgbClr val="FFFFFF"/>
              </a:solidFill>
              <a:latin typeface="Calibri" panose="020F0502020204030204" pitchFamily="34" charset="0"/>
              <a:ea typeface="微软雅黑" panose="020B0503020204020204" pitchFamily="34" charset="-122"/>
              <a:sym typeface="宋体" panose="02010600030101010101" pitchFamily="2" charset="-122"/>
            </a:endParaRPr>
          </a:p>
        </p:txBody>
      </p:sp>
      <p:pic>
        <p:nvPicPr>
          <p:cNvPr id="12292" name="Picture 2" descr="E:\0000000我图PPT\00001PNG素材\01党委政府\天安门抽象.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47288" y="-4763"/>
            <a:ext cx="2146300" cy="896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2088" y="85725"/>
            <a:ext cx="1227137"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2" name="矩形 4"/>
          <p:cNvSpPr>
            <a:spLocks noChangeArrowheads="1"/>
          </p:cNvSpPr>
          <p:nvPr/>
        </p:nvSpPr>
        <p:spPr bwMode="auto">
          <a:xfrm>
            <a:off x="1859280" y="1533525"/>
            <a:ext cx="8126095" cy="58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宋体" panose="02010600030101010101" pitchFamily="2" charset="-122"/>
              </a:defRPr>
            </a:lvl1pPr>
            <a:lvl2pPr>
              <a:defRPr sz="2400">
                <a:solidFill>
                  <a:schemeClr val="tx1"/>
                </a:solidFill>
                <a:latin typeface="Arial" panose="020B0604020202020204" pitchFamily="34" charset="0"/>
                <a:ea typeface="宋体" panose="02010600030101010101" pitchFamily="2" charset="-122"/>
              </a:defRPr>
            </a:lvl2pPr>
            <a:lvl3pPr>
              <a:defRPr sz="2400">
                <a:solidFill>
                  <a:schemeClr val="tx1"/>
                </a:solidFill>
                <a:latin typeface="Arial" panose="020B0604020202020204" pitchFamily="34" charset="0"/>
                <a:ea typeface="宋体" panose="02010600030101010101" pitchFamily="2" charset="-122"/>
              </a:defRPr>
            </a:lvl3pPr>
            <a:lvl4pPr>
              <a:defRPr sz="2400">
                <a:solidFill>
                  <a:schemeClr val="tx1"/>
                </a:solidFill>
                <a:latin typeface="Arial" panose="020B0604020202020204" pitchFamily="34" charset="0"/>
                <a:ea typeface="宋体" panose="02010600030101010101" pitchFamily="2" charset="-122"/>
              </a:defRPr>
            </a:lvl4pPr>
            <a:lvl5pPr>
              <a:defRPr sz="2400">
                <a:solidFill>
                  <a:schemeClr val="tx1"/>
                </a:solidFill>
                <a:latin typeface="Arial" panose="020B0604020202020204" pitchFamily="34" charset="0"/>
                <a:ea typeface="宋体" panose="02010600030101010101" pitchFamily="2" charset="-122"/>
              </a:defRPr>
            </a:lvl5pPr>
            <a:lvl6pPr marL="28956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6pPr>
            <a:lvl7pPr marL="33528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7pPr>
            <a:lvl8pPr marL="38100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8pPr>
            <a:lvl9pPr marL="42672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9pPr>
          </a:lstStyle>
          <a:p>
            <a:r>
              <a:rPr sz="3200">
                <a:solidFill>
                  <a:srgbClr val="FA9B04"/>
                </a:solidFill>
                <a:latin typeface="黑体" panose="02010609060101010101" pitchFamily="49" charset="-122"/>
                <a:ea typeface="黑体" panose="02010609060101010101" pitchFamily="49" charset="-122"/>
                <a:sym typeface="微软雅黑" panose="020B0503020204020204" pitchFamily="34" charset="-122"/>
              </a:rPr>
              <a:t>4.社会主义在中国焕发出强大生机活力</a:t>
            </a:r>
            <a:endParaRPr sz="3200">
              <a:solidFill>
                <a:srgbClr val="FA9B04"/>
              </a:solidFill>
              <a:latin typeface="黑体" panose="02010609060101010101" pitchFamily="49" charset="-122"/>
              <a:ea typeface="黑体" panose="02010609060101010101" pitchFamily="49" charset="-122"/>
              <a:sym typeface="微软雅黑" panose="020B0503020204020204" pitchFamily="34" charset="-122"/>
            </a:endParaRPr>
          </a:p>
        </p:txBody>
      </p:sp>
      <p:sp>
        <p:nvSpPr>
          <p:cNvPr id="11273" name="矩形 7"/>
          <p:cNvSpPr>
            <a:spLocks noChangeArrowheads="1"/>
          </p:cNvSpPr>
          <p:nvPr/>
        </p:nvSpPr>
        <p:spPr bwMode="auto">
          <a:xfrm>
            <a:off x="1858963" y="2474913"/>
            <a:ext cx="8126412" cy="23069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424180">
              <a:defRPr sz="2400">
                <a:solidFill>
                  <a:schemeClr val="tx1"/>
                </a:solidFill>
                <a:latin typeface="Arial" panose="020B0604020202020204" pitchFamily="34" charset="0"/>
                <a:ea typeface="宋体" panose="02010600030101010101" pitchFamily="2" charset="-122"/>
              </a:defRPr>
            </a:lvl1pPr>
            <a:lvl2pPr>
              <a:defRPr sz="2400">
                <a:solidFill>
                  <a:schemeClr val="tx1"/>
                </a:solidFill>
                <a:latin typeface="Arial" panose="020B0604020202020204" pitchFamily="34" charset="0"/>
                <a:ea typeface="宋体" panose="02010600030101010101" pitchFamily="2" charset="-122"/>
              </a:defRPr>
            </a:lvl2pPr>
            <a:lvl3pPr>
              <a:defRPr sz="2400">
                <a:solidFill>
                  <a:schemeClr val="tx1"/>
                </a:solidFill>
                <a:latin typeface="Arial" panose="020B0604020202020204" pitchFamily="34" charset="0"/>
                <a:ea typeface="宋体" panose="02010600030101010101" pitchFamily="2" charset="-122"/>
              </a:defRPr>
            </a:lvl3pPr>
            <a:lvl4pPr>
              <a:defRPr sz="2400">
                <a:solidFill>
                  <a:schemeClr val="tx1"/>
                </a:solidFill>
                <a:latin typeface="Arial" panose="020B0604020202020204" pitchFamily="34" charset="0"/>
                <a:ea typeface="宋体" panose="02010600030101010101" pitchFamily="2" charset="-122"/>
              </a:defRPr>
            </a:lvl4pPr>
            <a:lvl5pPr>
              <a:defRPr sz="2400">
                <a:solidFill>
                  <a:schemeClr val="tx1"/>
                </a:solidFill>
                <a:latin typeface="Arial" panose="020B0604020202020204" pitchFamily="34" charset="0"/>
                <a:ea typeface="宋体" panose="02010600030101010101" pitchFamily="2" charset="-122"/>
              </a:defRPr>
            </a:lvl5pPr>
            <a:lvl6pPr marL="28956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6pPr>
            <a:lvl7pPr marL="33528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7pPr>
            <a:lvl8pPr marL="38100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8pPr>
            <a:lvl9pPr marL="42672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9pPr>
          </a:lstStyle>
          <a:p>
            <a:pPr indent="0" algn="just" eaLnBrk="1" latinLnBrk="0" hangingPunct="1">
              <a:lnSpc>
                <a:spcPct val="150000"/>
              </a:lnSpc>
            </a:pPr>
            <a:r>
              <a:rPr lang="zh-CN" altLang="en-US">
                <a:ea typeface="微软雅黑" panose="020B0503020204020204" pitchFamily="34" charset="-122"/>
                <a:sym typeface="Arial" panose="020B0604020202020204" pitchFamily="34" charset="0"/>
              </a:rPr>
              <a:t>2.中国的社会主义建设是从学习苏联起步的（一边倒）</a:t>
            </a:r>
            <a:endParaRPr lang="zh-CN" altLang="en-US">
              <a:ea typeface="微软雅黑" panose="020B0503020204020204" pitchFamily="34" charset="-122"/>
              <a:sym typeface="Arial" panose="020B0604020202020204" pitchFamily="34" charset="0"/>
            </a:endParaRPr>
          </a:p>
          <a:p>
            <a:pPr indent="0" algn="just" eaLnBrk="1" latinLnBrk="0" hangingPunct="1">
              <a:lnSpc>
                <a:spcPct val="150000"/>
              </a:lnSpc>
            </a:pPr>
            <a:r>
              <a:rPr lang="zh-CN" altLang="en-US">
                <a:ea typeface="微软雅黑" panose="020B0503020204020204" pitchFamily="34" charset="-122"/>
                <a:sym typeface="Arial" panose="020B0604020202020204" pitchFamily="34" charset="0"/>
              </a:rPr>
              <a:t>但我们党很快就察觉到苏联在社会主义建设中的缺陷和不足，认识到苏联模式的局限和弊端。独立探索适合中国国情的社会主义建设道路，也碰到挫折。</a:t>
            </a:r>
            <a:endParaRPr lang="zh-CN" altLang="en-US">
              <a:ea typeface="微软雅黑" panose="020B0503020204020204" pitchFamily="34" charset="-122"/>
              <a:sym typeface="Arial" panose="020B0604020202020204" pitchFamily="34" charset="0"/>
            </a:endParaRPr>
          </a:p>
        </p:txBody>
      </p:sp>
      <p:sp>
        <p:nvSpPr>
          <p:cNvPr id="11274" name="直接连接符 6"/>
          <p:cNvSpPr>
            <a:spLocks noChangeShapeType="1"/>
          </p:cNvSpPr>
          <p:nvPr/>
        </p:nvSpPr>
        <p:spPr bwMode="auto">
          <a:xfrm>
            <a:off x="1858963" y="2212975"/>
            <a:ext cx="8088312" cy="11113"/>
          </a:xfrm>
          <a:prstGeom prst="line">
            <a:avLst/>
          </a:prstGeom>
          <a:noFill/>
          <a:ln w="6350">
            <a:solidFill>
              <a:srgbClr val="262626"/>
            </a:solidFill>
            <a:prstDash val="dash"/>
            <a:bevel/>
          </a:ln>
          <a:extLst>
            <a:ext uri="{909E8E84-426E-40DD-AFC4-6F175D3DCCD1}">
              <a14:hiddenFill xmlns:a14="http://schemas.microsoft.com/office/drawing/2010/main">
                <a:noFill/>
              </a14:hiddenFill>
            </a:ext>
          </a:extLst>
        </p:spPr>
        <p:txBody>
          <a:bodyPr/>
          <a:lstStyle/>
          <a:p>
            <a:endParaRPr lang="zh-CN" altLang="en-US"/>
          </a:p>
        </p:txBody>
      </p:sp>
      <p:sp>
        <p:nvSpPr>
          <p:cNvPr id="10247" name="TextBox 4"/>
          <p:cNvSpPr>
            <a:spLocks noChangeArrowheads="1"/>
          </p:cNvSpPr>
          <p:nvPr/>
        </p:nvSpPr>
        <p:spPr bwMode="auto">
          <a:xfrm>
            <a:off x="1273175" y="188913"/>
            <a:ext cx="5669280"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宋体" panose="02010600030101010101" pitchFamily="2" charset="-122"/>
              </a:defRPr>
            </a:lvl1pPr>
            <a:lvl2pPr>
              <a:defRPr sz="2400">
                <a:solidFill>
                  <a:schemeClr val="tx1"/>
                </a:solidFill>
                <a:latin typeface="Arial" panose="020B0604020202020204" pitchFamily="34" charset="0"/>
                <a:ea typeface="宋体" panose="02010600030101010101" pitchFamily="2" charset="-122"/>
              </a:defRPr>
            </a:lvl2pPr>
            <a:lvl3pPr>
              <a:defRPr sz="2400">
                <a:solidFill>
                  <a:schemeClr val="tx1"/>
                </a:solidFill>
                <a:latin typeface="Arial" panose="020B0604020202020204" pitchFamily="34" charset="0"/>
                <a:ea typeface="宋体" panose="02010600030101010101" pitchFamily="2" charset="-122"/>
              </a:defRPr>
            </a:lvl3pPr>
            <a:lvl4pPr>
              <a:defRPr sz="2400">
                <a:solidFill>
                  <a:schemeClr val="tx1"/>
                </a:solidFill>
                <a:latin typeface="Arial" panose="020B0604020202020204" pitchFamily="34" charset="0"/>
                <a:ea typeface="宋体" panose="02010600030101010101" pitchFamily="2" charset="-122"/>
              </a:defRPr>
            </a:lvl4pPr>
            <a:lvl5pPr>
              <a:defRPr sz="2400">
                <a:solidFill>
                  <a:schemeClr val="tx1"/>
                </a:solidFill>
                <a:latin typeface="Arial" panose="020B0604020202020204" pitchFamily="34" charset="0"/>
                <a:ea typeface="宋体" panose="02010600030101010101" pitchFamily="2" charset="-122"/>
              </a:defRPr>
            </a:lvl5pPr>
            <a:lvl6pPr marL="28956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6pPr>
            <a:lvl7pPr marL="33528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7pPr>
            <a:lvl8pPr marL="38100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8pPr>
            <a:lvl9pPr marL="42672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9pPr>
          </a:lstStyle>
          <a:p>
            <a:pPr algn="l"/>
            <a:r>
              <a:rPr lang="zh-CN" altLang="en-US" sz="36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社会主义五百年的历史进程</a:t>
            </a:r>
            <a:endParaRPr lang="zh-CN" altLang="en-US"/>
          </a:p>
        </p:txBody>
      </p:sp>
      <p:pic>
        <p:nvPicPr>
          <p:cNvPr id="2" name="图片 1"/>
          <p:cNvPicPr>
            <a:picLocks noChangeAspect="1"/>
          </p:cNvPicPr>
          <p:nvPr/>
        </p:nvPicPr>
        <p:blipFill>
          <a:blip r:embed="rId4"/>
          <a:stretch>
            <a:fillRect/>
          </a:stretch>
        </p:blipFill>
        <p:spPr>
          <a:xfrm>
            <a:off x="5401310" y="4782185"/>
            <a:ext cx="4114800" cy="2074545"/>
          </a:xfrm>
          <a:prstGeom prst="rect">
            <a:avLst/>
          </a:prstGeom>
        </p:spPr>
      </p:pic>
      <p:pic>
        <p:nvPicPr>
          <p:cNvPr id="3" name="图片 2"/>
          <p:cNvPicPr>
            <a:picLocks noChangeAspect="1"/>
          </p:cNvPicPr>
          <p:nvPr/>
        </p:nvPicPr>
        <p:blipFill>
          <a:blip r:embed="rId5"/>
          <a:stretch>
            <a:fillRect/>
          </a:stretch>
        </p:blipFill>
        <p:spPr>
          <a:xfrm>
            <a:off x="628015" y="4712335"/>
            <a:ext cx="4008755" cy="2144395"/>
          </a:xfrm>
          <a:prstGeom prst="rect">
            <a:avLst/>
          </a:prstGeom>
        </p:spPr>
      </p:pic>
      <p:pic>
        <p:nvPicPr>
          <p:cNvPr id="4" name="图片 3"/>
          <p:cNvPicPr>
            <a:picLocks noChangeAspect="1"/>
          </p:cNvPicPr>
          <p:nvPr/>
        </p:nvPicPr>
        <p:blipFill>
          <a:blip r:embed="rId6"/>
          <a:stretch>
            <a:fillRect/>
          </a:stretch>
        </p:blipFill>
        <p:spPr>
          <a:xfrm>
            <a:off x="9961880" y="3620135"/>
            <a:ext cx="2192020" cy="3306445"/>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100"/>
    </mc:Choice>
    <mc:Fallback>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1"/>
          <a:srcRect/>
          <a:stretch>
            <a:fillRect/>
          </a:stretch>
        </a:blipFill>
        <a:effectLst/>
      </p:bgPr>
    </p:bg>
    <p:spTree>
      <p:nvGrpSpPr>
        <p:cNvPr id="1" name=""/>
        <p:cNvGrpSpPr/>
        <p:nvPr/>
      </p:nvGrpSpPr>
      <p:grpSpPr>
        <a:xfrm>
          <a:off x="0" y="0"/>
          <a:ext cx="0" cy="0"/>
          <a:chOff x="0" y="0"/>
          <a:chExt cx="0" cy="0"/>
        </a:xfrm>
      </p:grpSpPr>
      <p:sp>
        <p:nvSpPr>
          <p:cNvPr id="12290" name="矩形 6"/>
          <p:cNvSpPr>
            <a:spLocks noChangeArrowheads="1"/>
          </p:cNvSpPr>
          <p:nvPr/>
        </p:nvSpPr>
        <p:spPr bwMode="auto">
          <a:xfrm flipV="1">
            <a:off x="1588" y="11113"/>
            <a:ext cx="12192000" cy="879475"/>
          </a:xfrm>
          <a:prstGeom prst="rect">
            <a:avLst/>
          </a:prstGeom>
          <a:solidFill>
            <a:srgbClr val="D10000"/>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宋体" panose="02010600030101010101" pitchFamily="2" charset="-122"/>
              </a:defRPr>
            </a:lvl1pPr>
            <a:lvl2pPr>
              <a:defRPr sz="2400">
                <a:solidFill>
                  <a:schemeClr val="tx1"/>
                </a:solidFill>
                <a:latin typeface="Arial" panose="020B0604020202020204" pitchFamily="34" charset="0"/>
                <a:ea typeface="宋体" panose="02010600030101010101" pitchFamily="2" charset="-122"/>
              </a:defRPr>
            </a:lvl2pPr>
            <a:lvl3pPr>
              <a:defRPr sz="2400">
                <a:solidFill>
                  <a:schemeClr val="tx1"/>
                </a:solidFill>
                <a:latin typeface="Arial" panose="020B0604020202020204" pitchFamily="34" charset="0"/>
                <a:ea typeface="宋体" panose="02010600030101010101" pitchFamily="2" charset="-122"/>
              </a:defRPr>
            </a:lvl3pPr>
            <a:lvl4pPr>
              <a:defRPr sz="2400">
                <a:solidFill>
                  <a:schemeClr val="tx1"/>
                </a:solidFill>
                <a:latin typeface="Arial" panose="020B0604020202020204" pitchFamily="34" charset="0"/>
                <a:ea typeface="宋体" panose="02010600030101010101" pitchFamily="2" charset="-122"/>
              </a:defRPr>
            </a:lvl4pPr>
            <a:lvl5pPr>
              <a:defRPr sz="2400">
                <a:solidFill>
                  <a:schemeClr val="tx1"/>
                </a:solidFill>
                <a:latin typeface="Arial" panose="020B0604020202020204" pitchFamily="34" charset="0"/>
                <a:ea typeface="宋体" panose="02010600030101010101" pitchFamily="2" charset="-122"/>
              </a:defRPr>
            </a:lvl5pPr>
            <a:lvl6pPr marL="28956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6pPr>
            <a:lvl7pPr marL="33528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7pPr>
            <a:lvl8pPr marL="38100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8pPr>
            <a:lvl9pPr marL="42672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9pPr>
          </a:lstStyle>
          <a:p>
            <a:endParaRPr lang="zh-CN" altLang="zh-CN" sz="3200">
              <a:solidFill>
                <a:srgbClr val="FFFFFF"/>
              </a:solidFill>
              <a:latin typeface="宋体" panose="02010600030101010101" pitchFamily="2" charset="-122"/>
              <a:sym typeface="宋体" panose="02010600030101010101" pitchFamily="2" charset="-122"/>
            </a:endParaRPr>
          </a:p>
        </p:txBody>
      </p:sp>
      <p:sp>
        <p:nvSpPr>
          <p:cNvPr id="12291" name="矩形 9"/>
          <p:cNvSpPr>
            <a:spLocks noChangeArrowheads="1"/>
          </p:cNvSpPr>
          <p:nvPr/>
        </p:nvSpPr>
        <p:spPr bwMode="auto">
          <a:xfrm>
            <a:off x="1588" y="939800"/>
            <a:ext cx="12192000" cy="60325"/>
          </a:xfrm>
          <a:prstGeom prst="rect">
            <a:avLst/>
          </a:prstGeom>
          <a:pattFill prst="dkUpDiag">
            <a:fgClr>
              <a:srgbClr val="FF0000"/>
            </a:fgClr>
            <a:bgClr>
              <a:srgbClr val="C00000"/>
            </a:bgClr>
          </a:pattFill>
          <a:ln>
            <a:noFill/>
          </a:ln>
          <a:extLst>
            <a:ext uri="{91240B29-F687-4F45-9708-019B960494DF}">
              <a14:hiddenLine xmlns:a14="http://schemas.microsoft.com/office/drawing/2010/main" w="19050">
                <a:solidFill>
                  <a:srgbClr val="000000"/>
                </a:solidFill>
                <a:miter lim="800000"/>
                <a:headEnd/>
                <a:tailEnd/>
              </a14:hiddenLine>
            </a:ext>
          </a:extLst>
        </p:spPr>
        <p:txBody>
          <a:bodyPr lIns="121920" tIns="60960" rIns="121920" bIns="60960" anchor="ctr"/>
          <a:lstStyle>
            <a:lvl1pPr>
              <a:defRPr sz="2400">
                <a:solidFill>
                  <a:schemeClr val="tx1"/>
                </a:solidFill>
                <a:latin typeface="Arial" panose="020B0604020202020204" pitchFamily="34" charset="0"/>
                <a:ea typeface="宋体" panose="02010600030101010101" pitchFamily="2" charset="-122"/>
              </a:defRPr>
            </a:lvl1pPr>
            <a:lvl2pPr>
              <a:defRPr sz="2400">
                <a:solidFill>
                  <a:schemeClr val="tx1"/>
                </a:solidFill>
                <a:latin typeface="Arial" panose="020B0604020202020204" pitchFamily="34" charset="0"/>
                <a:ea typeface="宋体" panose="02010600030101010101" pitchFamily="2" charset="-122"/>
              </a:defRPr>
            </a:lvl2pPr>
            <a:lvl3pPr>
              <a:defRPr sz="2400">
                <a:solidFill>
                  <a:schemeClr val="tx1"/>
                </a:solidFill>
                <a:latin typeface="Arial" panose="020B0604020202020204" pitchFamily="34" charset="0"/>
                <a:ea typeface="宋体" panose="02010600030101010101" pitchFamily="2" charset="-122"/>
              </a:defRPr>
            </a:lvl3pPr>
            <a:lvl4pPr>
              <a:defRPr sz="2400">
                <a:solidFill>
                  <a:schemeClr val="tx1"/>
                </a:solidFill>
                <a:latin typeface="Arial" panose="020B0604020202020204" pitchFamily="34" charset="0"/>
                <a:ea typeface="宋体" panose="02010600030101010101" pitchFamily="2" charset="-122"/>
              </a:defRPr>
            </a:lvl4pPr>
            <a:lvl5pPr>
              <a:defRPr sz="2400">
                <a:solidFill>
                  <a:schemeClr val="tx1"/>
                </a:solidFill>
                <a:latin typeface="Arial" panose="020B0604020202020204" pitchFamily="34" charset="0"/>
                <a:ea typeface="宋体" panose="02010600030101010101" pitchFamily="2" charset="-122"/>
              </a:defRPr>
            </a:lvl5pPr>
            <a:lvl6pPr marL="28956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6pPr>
            <a:lvl7pPr marL="33528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7pPr>
            <a:lvl8pPr marL="38100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8pPr>
            <a:lvl9pPr marL="42672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9pPr>
          </a:lstStyle>
          <a:p>
            <a:endParaRPr lang="zh-CN" altLang="zh-CN" b="1">
              <a:solidFill>
                <a:srgbClr val="FFFFFF"/>
              </a:solidFill>
              <a:latin typeface="Calibri" panose="020F0502020204030204" pitchFamily="34" charset="0"/>
              <a:ea typeface="微软雅黑" panose="020B0503020204020204" pitchFamily="34" charset="-122"/>
              <a:sym typeface="宋体" panose="02010600030101010101" pitchFamily="2" charset="-122"/>
            </a:endParaRPr>
          </a:p>
        </p:txBody>
      </p:sp>
      <p:pic>
        <p:nvPicPr>
          <p:cNvPr id="12292" name="Picture 2" descr="E:\0000000我图PPT\00001PNG素材\01党委政府\天安门抽象.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47288" y="-4763"/>
            <a:ext cx="2146300" cy="896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2088" y="85725"/>
            <a:ext cx="1227137"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2" name="矩形 4"/>
          <p:cNvSpPr>
            <a:spLocks noChangeArrowheads="1"/>
          </p:cNvSpPr>
          <p:nvPr/>
        </p:nvSpPr>
        <p:spPr bwMode="auto">
          <a:xfrm>
            <a:off x="1859280" y="1533525"/>
            <a:ext cx="8126095" cy="58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宋体" panose="02010600030101010101" pitchFamily="2" charset="-122"/>
              </a:defRPr>
            </a:lvl1pPr>
            <a:lvl2pPr>
              <a:defRPr sz="2400">
                <a:solidFill>
                  <a:schemeClr val="tx1"/>
                </a:solidFill>
                <a:latin typeface="Arial" panose="020B0604020202020204" pitchFamily="34" charset="0"/>
                <a:ea typeface="宋体" panose="02010600030101010101" pitchFamily="2" charset="-122"/>
              </a:defRPr>
            </a:lvl2pPr>
            <a:lvl3pPr>
              <a:defRPr sz="2400">
                <a:solidFill>
                  <a:schemeClr val="tx1"/>
                </a:solidFill>
                <a:latin typeface="Arial" panose="020B0604020202020204" pitchFamily="34" charset="0"/>
                <a:ea typeface="宋体" panose="02010600030101010101" pitchFamily="2" charset="-122"/>
              </a:defRPr>
            </a:lvl3pPr>
            <a:lvl4pPr>
              <a:defRPr sz="2400">
                <a:solidFill>
                  <a:schemeClr val="tx1"/>
                </a:solidFill>
                <a:latin typeface="Arial" panose="020B0604020202020204" pitchFamily="34" charset="0"/>
                <a:ea typeface="宋体" panose="02010600030101010101" pitchFamily="2" charset="-122"/>
              </a:defRPr>
            </a:lvl4pPr>
            <a:lvl5pPr>
              <a:defRPr sz="2400">
                <a:solidFill>
                  <a:schemeClr val="tx1"/>
                </a:solidFill>
                <a:latin typeface="Arial" panose="020B0604020202020204" pitchFamily="34" charset="0"/>
                <a:ea typeface="宋体" panose="02010600030101010101" pitchFamily="2" charset="-122"/>
              </a:defRPr>
            </a:lvl5pPr>
            <a:lvl6pPr marL="28956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6pPr>
            <a:lvl7pPr marL="33528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7pPr>
            <a:lvl8pPr marL="38100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8pPr>
            <a:lvl9pPr marL="42672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9pPr>
          </a:lstStyle>
          <a:p>
            <a:r>
              <a:rPr sz="3200">
                <a:solidFill>
                  <a:srgbClr val="FA9B04"/>
                </a:solidFill>
                <a:latin typeface="黑体" panose="02010609060101010101" pitchFamily="49" charset="-122"/>
                <a:ea typeface="黑体" panose="02010609060101010101" pitchFamily="49" charset="-122"/>
                <a:sym typeface="微软雅黑" panose="020B0503020204020204" pitchFamily="34" charset="-122"/>
              </a:rPr>
              <a:t>4.社会主义在中国焕发出强大生机活力</a:t>
            </a:r>
            <a:endParaRPr sz="3200">
              <a:solidFill>
                <a:srgbClr val="FA9B04"/>
              </a:solidFill>
              <a:latin typeface="黑体" panose="02010609060101010101" pitchFamily="49" charset="-122"/>
              <a:ea typeface="黑体" panose="02010609060101010101" pitchFamily="49" charset="-122"/>
              <a:sym typeface="微软雅黑" panose="020B0503020204020204" pitchFamily="34" charset="-122"/>
            </a:endParaRPr>
          </a:p>
        </p:txBody>
      </p:sp>
      <p:sp>
        <p:nvSpPr>
          <p:cNvPr id="11273" name="矩形 7"/>
          <p:cNvSpPr>
            <a:spLocks noChangeArrowheads="1"/>
          </p:cNvSpPr>
          <p:nvPr/>
        </p:nvSpPr>
        <p:spPr bwMode="auto">
          <a:xfrm>
            <a:off x="1858963" y="2474913"/>
            <a:ext cx="8126412" cy="3969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424180">
              <a:defRPr sz="2400">
                <a:solidFill>
                  <a:schemeClr val="tx1"/>
                </a:solidFill>
                <a:latin typeface="Arial" panose="020B0604020202020204" pitchFamily="34" charset="0"/>
                <a:ea typeface="宋体" panose="02010600030101010101" pitchFamily="2" charset="-122"/>
              </a:defRPr>
            </a:lvl1pPr>
            <a:lvl2pPr>
              <a:defRPr sz="2400">
                <a:solidFill>
                  <a:schemeClr val="tx1"/>
                </a:solidFill>
                <a:latin typeface="Arial" panose="020B0604020202020204" pitchFamily="34" charset="0"/>
                <a:ea typeface="宋体" panose="02010600030101010101" pitchFamily="2" charset="-122"/>
              </a:defRPr>
            </a:lvl2pPr>
            <a:lvl3pPr>
              <a:defRPr sz="2400">
                <a:solidFill>
                  <a:schemeClr val="tx1"/>
                </a:solidFill>
                <a:latin typeface="Arial" panose="020B0604020202020204" pitchFamily="34" charset="0"/>
                <a:ea typeface="宋体" panose="02010600030101010101" pitchFamily="2" charset="-122"/>
              </a:defRPr>
            </a:lvl3pPr>
            <a:lvl4pPr>
              <a:defRPr sz="2400">
                <a:solidFill>
                  <a:schemeClr val="tx1"/>
                </a:solidFill>
                <a:latin typeface="Arial" panose="020B0604020202020204" pitchFamily="34" charset="0"/>
                <a:ea typeface="宋体" panose="02010600030101010101" pitchFamily="2" charset="-122"/>
              </a:defRPr>
            </a:lvl4pPr>
            <a:lvl5pPr>
              <a:defRPr sz="2400">
                <a:solidFill>
                  <a:schemeClr val="tx1"/>
                </a:solidFill>
                <a:latin typeface="Arial" panose="020B0604020202020204" pitchFamily="34" charset="0"/>
                <a:ea typeface="宋体" panose="02010600030101010101" pitchFamily="2" charset="-122"/>
              </a:defRPr>
            </a:lvl5pPr>
            <a:lvl6pPr marL="28956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6pPr>
            <a:lvl7pPr marL="33528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7pPr>
            <a:lvl8pPr marL="38100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8pPr>
            <a:lvl9pPr marL="42672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9pPr>
          </a:lstStyle>
          <a:p>
            <a:pPr indent="0" algn="just" eaLnBrk="1" latinLnBrk="0" hangingPunct="1">
              <a:lnSpc>
                <a:spcPct val="150000"/>
              </a:lnSpc>
            </a:pPr>
            <a:r>
              <a:rPr lang="zh-CN" altLang="en-US">
                <a:ea typeface="微软雅黑" panose="020B0503020204020204" pitchFamily="34" charset="-122"/>
                <a:sym typeface="Arial" panose="020B0604020202020204" pitchFamily="34" charset="0"/>
              </a:rPr>
              <a:t>3.1978年党的十一届三中全会重新确立了解放思想、实事求是的思想路线，彻底否定了“以阶级斗争为纲”的错误理论和实践，做出了进行改革开放的重大决策，开创了社会主义建设的新时期。</a:t>
            </a:r>
            <a:endParaRPr lang="zh-CN" altLang="en-US">
              <a:ea typeface="微软雅黑" panose="020B0503020204020204" pitchFamily="34" charset="-122"/>
              <a:sym typeface="Arial" panose="020B0604020202020204" pitchFamily="34" charset="0"/>
            </a:endParaRPr>
          </a:p>
          <a:p>
            <a:pPr indent="0" algn="just" eaLnBrk="1" latinLnBrk="0" hangingPunct="1">
              <a:lnSpc>
                <a:spcPct val="150000"/>
              </a:lnSpc>
            </a:pPr>
            <a:r>
              <a:rPr lang="en-US" altLang="zh-CN">
                <a:ea typeface="微软雅黑" panose="020B0503020204020204" pitchFamily="34" charset="-122"/>
                <a:sym typeface="Arial" panose="020B0604020202020204" pitchFamily="34" charset="0"/>
              </a:rPr>
              <a:t>4</a:t>
            </a:r>
            <a:r>
              <a:rPr lang="zh-CN" altLang="en-US">
                <a:ea typeface="微软雅黑" panose="020B0503020204020204" pitchFamily="34" charset="-122"/>
                <a:sym typeface="Arial" panose="020B0604020202020204" pitchFamily="34" charset="0"/>
              </a:rPr>
              <a:t>.1992年，新一轮思想解放和改革开放的高潮兴起，在邓小平南方谈话和党的十四大精神指引下，我国</a:t>
            </a:r>
            <a:r>
              <a:rPr lang="zh-CN" altLang="en-US" b="1" u="sng">
                <a:solidFill>
                  <a:srgbClr val="C00000"/>
                </a:solidFill>
                <a:ea typeface="微软雅黑" panose="020B0503020204020204" pitchFamily="34" charset="-122"/>
                <a:sym typeface="Arial" panose="020B0604020202020204" pitchFamily="34" charset="0"/>
              </a:rPr>
              <a:t>开始建立社会主义市场经济体制。</a:t>
            </a:r>
            <a:endParaRPr lang="zh-CN" altLang="en-US" b="1" u="sng">
              <a:solidFill>
                <a:srgbClr val="C00000"/>
              </a:solidFill>
              <a:ea typeface="微软雅黑" panose="020B0503020204020204" pitchFamily="34" charset="-122"/>
              <a:sym typeface="Arial" panose="020B0604020202020204" pitchFamily="34" charset="0"/>
            </a:endParaRPr>
          </a:p>
        </p:txBody>
      </p:sp>
      <p:sp>
        <p:nvSpPr>
          <p:cNvPr id="11274" name="直接连接符 6"/>
          <p:cNvSpPr>
            <a:spLocks noChangeShapeType="1"/>
          </p:cNvSpPr>
          <p:nvPr/>
        </p:nvSpPr>
        <p:spPr bwMode="auto">
          <a:xfrm>
            <a:off x="1858963" y="2212975"/>
            <a:ext cx="8088312" cy="11113"/>
          </a:xfrm>
          <a:prstGeom prst="line">
            <a:avLst/>
          </a:prstGeom>
          <a:noFill/>
          <a:ln w="6350">
            <a:solidFill>
              <a:srgbClr val="262626"/>
            </a:solidFill>
            <a:prstDash val="dash"/>
            <a:bevel/>
          </a:ln>
          <a:extLst>
            <a:ext uri="{909E8E84-426E-40DD-AFC4-6F175D3DCCD1}">
              <a14:hiddenFill xmlns:a14="http://schemas.microsoft.com/office/drawing/2010/main">
                <a:noFill/>
              </a14:hiddenFill>
            </a:ext>
          </a:extLst>
        </p:spPr>
        <p:txBody>
          <a:bodyPr/>
          <a:lstStyle/>
          <a:p>
            <a:endParaRPr lang="zh-CN" altLang="en-US"/>
          </a:p>
        </p:txBody>
      </p:sp>
      <p:sp>
        <p:nvSpPr>
          <p:cNvPr id="10247" name="TextBox 4"/>
          <p:cNvSpPr>
            <a:spLocks noChangeArrowheads="1"/>
          </p:cNvSpPr>
          <p:nvPr/>
        </p:nvSpPr>
        <p:spPr bwMode="auto">
          <a:xfrm>
            <a:off x="1273175" y="188913"/>
            <a:ext cx="5669280"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宋体" panose="02010600030101010101" pitchFamily="2" charset="-122"/>
              </a:defRPr>
            </a:lvl1pPr>
            <a:lvl2pPr>
              <a:defRPr sz="2400">
                <a:solidFill>
                  <a:schemeClr val="tx1"/>
                </a:solidFill>
                <a:latin typeface="Arial" panose="020B0604020202020204" pitchFamily="34" charset="0"/>
                <a:ea typeface="宋体" panose="02010600030101010101" pitchFamily="2" charset="-122"/>
              </a:defRPr>
            </a:lvl2pPr>
            <a:lvl3pPr>
              <a:defRPr sz="2400">
                <a:solidFill>
                  <a:schemeClr val="tx1"/>
                </a:solidFill>
                <a:latin typeface="Arial" panose="020B0604020202020204" pitchFamily="34" charset="0"/>
                <a:ea typeface="宋体" panose="02010600030101010101" pitchFamily="2" charset="-122"/>
              </a:defRPr>
            </a:lvl3pPr>
            <a:lvl4pPr>
              <a:defRPr sz="2400">
                <a:solidFill>
                  <a:schemeClr val="tx1"/>
                </a:solidFill>
                <a:latin typeface="Arial" panose="020B0604020202020204" pitchFamily="34" charset="0"/>
                <a:ea typeface="宋体" panose="02010600030101010101" pitchFamily="2" charset="-122"/>
              </a:defRPr>
            </a:lvl4pPr>
            <a:lvl5pPr>
              <a:defRPr sz="2400">
                <a:solidFill>
                  <a:schemeClr val="tx1"/>
                </a:solidFill>
                <a:latin typeface="Arial" panose="020B0604020202020204" pitchFamily="34" charset="0"/>
                <a:ea typeface="宋体" panose="02010600030101010101" pitchFamily="2" charset="-122"/>
              </a:defRPr>
            </a:lvl5pPr>
            <a:lvl6pPr marL="28956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6pPr>
            <a:lvl7pPr marL="33528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7pPr>
            <a:lvl8pPr marL="38100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8pPr>
            <a:lvl9pPr marL="42672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9pPr>
          </a:lstStyle>
          <a:p>
            <a:pPr algn="l"/>
            <a:r>
              <a:rPr lang="zh-CN" altLang="en-US" sz="36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社会主义五百年的历史进程</a:t>
            </a:r>
            <a:endParaRPr lang="zh-CN" altLang="en-US"/>
          </a:p>
        </p:txBody>
      </p:sp>
      <p:sp>
        <p:nvSpPr>
          <p:cNvPr id="2" name="文本框 1"/>
          <p:cNvSpPr txBox="1"/>
          <p:nvPr/>
        </p:nvSpPr>
        <p:spPr>
          <a:xfrm>
            <a:off x="4453255" y="6148705"/>
            <a:ext cx="1181735" cy="553085"/>
          </a:xfrm>
          <a:prstGeom prst="rect">
            <a:avLst/>
          </a:prstGeom>
          <a:noFill/>
        </p:spPr>
        <p:txBody>
          <a:bodyPr wrap="none" rtlCol="0">
            <a:spAutoFit/>
          </a:bodyPr>
          <a:p>
            <a:r>
              <a:rPr lang="zh-CN" altLang="en-US" sz="3000" b="1">
                <a:solidFill>
                  <a:srgbClr val="C00000"/>
                </a:solidFill>
              </a:rPr>
              <a:t>之前</a:t>
            </a:r>
            <a:r>
              <a:rPr lang="en-US" altLang="zh-CN" sz="3000" b="1">
                <a:solidFill>
                  <a:srgbClr val="C00000"/>
                </a:solidFill>
              </a:rPr>
              <a:t>?</a:t>
            </a:r>
            <a:endParaRPr lang="en-US" altLang="zh-CN" sz="3000" b="1">
              <a:solidFill>
                <a:srgbClr val="C00000"/>
              </a:solidFill>
            </a:endParaRPr>
          </a:p>
        </p:txBody>
      </p:sp>
    </p:spTree>
  </p:cSld>
  <p:clrMapOvr>
    <a:masterClrMapping/>
  </p:clrMapOvr>
  <mc:AlternateContent xmlns:mc="http://schemas.openxmlformats.org/markup-compatibility/2006">
    <mc:Choice xmlns:p14="http://schemas.microsoft.com/office/powerpoint/2010/main" Requires="p14">
      <p:transition p14:dur="100"/>
    </mc:Choice>
    <mc:Fallback>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1"/>
          <a:srcRect/>
          <a:stretch>
            <a:fillRect/>
          </a:stretch>
        </a:blipFill>
        <a:effectLst/>
      </p:bgPr>
    </p:bg>
    <p:spTree>
      <p:nvGrpSpPr>
        <p:cNvPr id="1" name=""/>
        <p:cNvGrpSpPr/>
        <p:nvPr/>
      </p:nvGrpSpPr>
      <p:grpSpPr>
        <a:xfrm>
          <a:off x="0" y="0"/>
          <a:ext cx="0" cy="0"/>
          <a:chOff x="0" y="0"/>
          <a:chExt cx="0" cy="0"/>
        </a:xfrm>
      </p:grpSpPr>
      <p:sp>
        <p:nvSpPr>
          <p:cNvPr id="12290" name="矩形 6"/>
          <p:cNvSpPr>
            <a:spLocks noChangeArrowheads="1"/>
          </p:cNvSpPr>
          <p:nvPr/>
        </p:nvSpPr>
        <p:spPr bwMode="auto">
          <a:xfrm flipV="1">
            <a:off x="1588" y="11113"/>
            <a:ext cx="12192000" cy="879475"/>
          </a:xfrm>
          <a:prstGeom prst="rect">
            <a:avLst/>
          </a:prstGeom>
          <a:solidFill>
            <a:srgbClr val="D10000"/>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宋体" panose="02010600030101010101" pitchFamily="2" charset="-122"/>
              </a:defRPr>
            </a:lvl1pPr>
            <a:lvl2pPr>
              <a:defRPr sz="2400">
                <a:solidFill>
                  <a:schemeClr val="tx1"/>
                </a:solidFill>
                <a:latin typeface="Arial" panose="020B0604020202020204" pitchFamily="34" charset="0"/>
                <a:ea typeface="宋体" panose="02010600030101010101" pitchFamily="2" charset="-122"/>
              </a:defRPr>
            </a:lvl2pPr>
            <a:lvl3pPr>
              <a:defRPr sz="2400">
                <a:solidFill>
                  <a:schemeClr val="tx1"/>
                </a:solidFill>
                <a:latin typeface="Arial" panose="020B0604020202020204" pitchFamily="34" charset="0"/>
                <a:ea typeface="宋体" panose="02010600030101010101" pitchFamily="2" charset="-122"/>
              </a:defRPr>
            </a:lvl3pPr>
            <a:lvl4pPr>
              <a:defRPr sz="2400">
                <a:solidFill>
                  <a:schemeClr val="tx1"/>
                </a:solidFill>
                <a:latin typeface="Arial" panose="020B0604020202020204" pitchFamily="34" charset="0"/>
                <a:ea typeface="宋体" panose="02010600030101010101" pitchFamily="2" charset="-122"/>
              </a:defRPr>
            </a:lvl4pPr>
            <a:lvl5pPr>
              <a:defRPr sz="2400">
                <a:solidFill>
                  <a:schemeClr val="tx1"/>
                </a:solidFill>
                <a:latin typeface="Arial" panose="020B0604020202020204" pitchFamily="34" charset="0"/>
                <a:ea typeface="宋体" panose="02010600030101010101" pitchFamily="2" charset="-122"/>
              </a:defRPr>
            </a:lvl5pPr>
            <a:lvl6pPr marL="28956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6pPr>
            <a:lvl7pPr marL="33528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7pPr>
            <a:lvl8pPr marL="38100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8pPr>
            <a:lvl9pPr marL="42672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9pPr>
          </a:lstStyle>
          <a:p>
            <a:endParaRPr lang="zh-CN" altLang="zh-CN" sz="3200">
              <a:solidFill>
                <a:srgbClr val="FFFFFF"/>
              </a:solidFill>
              <a:latin typeface="宋体" panose="02010600030101010101" pitchFamily="2" charset="-122"/>
              <a:sym typeface="宋体" panose="02010600030101010101" pitchFamily="2" charset="-122"/>
            </a:endParaRPr>
          </a:p>
        </p:txBody>
      </p:sp>
      <p:sp>
        <p:nvSpPr>
          <p:cNvPr id="12291" name="矩形 9"/>
          <p:cNvSpPr>
            <a:spLocks noChangeArrowheads="1"/>
          </p:cNvSpPr>
          <p:nvPr/>
        </p:nvSpPr>
        <p:spPr bwMode="auto">
          <a:xfrm>
            <a:off x="1588" y="939800"/>
            <a:ext cx="12192000" cy="60325"/>
          </a:xfrm>
          <a:prstGeom prst="rect">
            <a:avLst/>
          </a:prstGeom>
          <a:pattFill prst="dkUpDiag">
            <a:fgClr>
              <a:srgbClr val="FF0000"/>
            </a:fgClr>
            <a:bgClr>
              <a:srgbClr val="C00000"/>
            </a:bgClr>
          </a:pattFill>
          <a:ln>
            <a:noFill/>
          </a:ln>
          <a:extLst>
            <a:ext uri="{91240B29-F687-4F45-9708-019B960494DF}">
              <a14:hiddenLine xmlns:a14="http://schemas.microsoft.com/office/drawing/2010/main" w="19050">
                <a:solidFill>
                  <a:srgbClr val="000000"/>
                </a:solidFill>
                <a:miter lim="800000"/>
                <a:headEnd/>
                <a:tailEnd/>
              </a14:hiddenLine>
            </a:ext>
          </a:extLst>
        </p:spPr>
        <p:txBody>
          <a:bodyPr lIns="121920" tIns="60960" rIns="121920" bIns="60960" anchor="ctr"/>
          <a:lstStyle>
            <a:lvl1pPr>
              <a:defRPr sz="2400">
                <a:solidFill>
                  <a:schemeClr val="tx1"/>
                </a:solidFill>
                <a:latin typeface="Arial" panose="020B0604020202020204" pitchFamily="34" charset="0"/>
                <a:ea typeface="宋体" panose="02010600030101010101" pitchFamily="2" charset="-122"/>
              </a:defRPr>
            </a:lvl1pPr>
            <a:lvl2pPr>
              <a:defRPr sz="2400">
                <a:solidFill>
                  <a:schemeClr val="tx1"/>
                </a:solidFill>
                <a:latin typeface="Arial" panose="020B0604020202020204" pitchFamily="34" charset="0"/>
                <a:ea typeface="宋体" panose="02010600030101010101" pitchFamily="2" charset="-122"/>
              </a:defRPr>
            </a:lvl2pPr>
            <a:lvl3pPr>
              <a:defRPr sz="2400">
                <a:solidFill>
                  <a:schemeClr val="tx1"/>
                </a:solidFill>
                <a:latin typeface="Arial" panose="020B0604020202020204" pitchFamily="34" charset="0"/>
                <a:ea typeface="宋体" panose="02010600030101010101" pitchFamily="2" charset="-122"/>
              </a:defRPr>
            </a:lvl3pPr>
            <a:lvl4pPr>
              <a:defRPr sz="2400">
                <a:solidFill>
                  <a:schemeClr val="tx1"/>
                </a:solidFill>
                <a:latin typeface="Arial" panose="020B0604020202020204" pitchFamily="34" charset="0"/>
                <a:ea typeface="宋体" panose="02010600030101010101" pitchFamily="2" charset="-122"/>
              </a:defRPr>
            </a:lvl4pPr>
            <a:lvl5pPr>
              <a:defRPr sz="2400">
                <a:solidFill>
                  <a:schemeClr val="tx1"/>
                </a:solidFill>
                <a:latin typeface="Arial" panose="020B0604020202020204" pitchFamily="34" charset="0"/>
                <a:ea typeface="宋体" panose="02010600030101010101" pitchFamily="2" charset="-122"/>
              </a:defRPr>
            </a:lvl5pPr>
            <a:lvl6pPr marL="28956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6pPr>
            <a:lvl7pPr marL="33528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7pPr>
            <a:lvl8pPr marL="38100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8pPr>
            <a:lvl9pPr marL="42672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9pPr>
          </a:lstStyle>
          <a:p>
            <a:endParaRPr lang="zh-CN" altLang="zh-CN" b="1">
              <a:solidFill>
                <a:srgbClr val="FFFFFF"/>
              </a:solidFill>
              <a:latin typeface="Calibri" panose="020F0502020204030204" pitchFamily="34" charset="0"/>
              <a:ea typeface="微软雅黑" panose="020B0503020204020204" pitchFamily="34" charset="-122"/>
              <a:sym typeface="宋体" panose="02010600030101010101" pitchFamily="2" charset="-122"/>
            </a:endParaRPr>
          </a:p>
        </p:txBody>
      </p:sp>
      <p:pic>
        <p:nvPicPr>
          <p:cNvPr id="12292" name="Picture 2" descr="E:\0000000我图PPT\00001PNG素材\01党委政府\天安门抽象.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47288" y="-4763"/>
            <a:ext cx="2146300" cy="896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2088" y="85725"/>
            <a:ext cx="1227137"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2" name="矩形 4"/>
          <p:cNvSpPr>
            <a:spLocks noChangeArrowheads="1"/>
          </p:cNvSpPr>
          <p:nvPr/>
        </p:nvSpPr>
        <p:spPr bwMode="auto">
          <a:xfrm>
            <a:off x="1859280" y="1533525"/>
            <a:ext cx="8126095" cy="58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宋体" panose="02010600030101010101" pitchFamily="2" charset="-122"/>
              </a:defRPr>
            </a:lvl1pPr>
            <a:lvl2pPr>
              <a:defRPr sz="2400">
                <a:solidFill>
                  <a:schemeClr val="tx1"/>
                </a:solidFill>
                <a:latin typeface="Arial" panose="020B0604020202020204" pitchFamily="34" charset="0"/>
                <a:ea typeface="宋体" panose="02010600030101010101" pitchFamily="2" charset="-122"/>
              </a:defRPr>
            </a:lvl2pPr>
            <a:lvl3pPr>
              <a:defRPr sz="2400">
                <a:solidFill>
                  <a:schemeClr val="tx1"/>
                </a:solidFill>
                <a:latin typeface="Arial" panose="020B0604020202020204" pitchFamily="34" charset="0"/>
                <a:ea typeface="宋体" panose="02010600030101010101" pitchFamily="2" charset="-122"/>
              </a:defRPr>
            </a:lvl3pPr>
            <a:lvl4pPr>
              <a:defRPr sz="2400">
                <a:solidFill>
                  <a:schemeClr val="tx1"/>
                </a:solidFill>
                <a:latin typeface="Arial" panose="020B0604020202020204" pitchFamily="34" charset="0"/>
                <a:ea typeface="宋体" panose="02010600030101010101" pitchFamily="2" charset="-122"/>
              </a:defRPr>
            </a:lvl4pPr>
            <a:lvl5pPr>
              <a:defRPr sz="2400">
                <a:solidFill>
                  <a:schemeClr val="tx1"/>
                </a:solidFill>
                <a:latin typeface="Arial" panose="020B0604020202020204" pitchFamily="34" charset="0"/>
                <a:ea typeface="宋体" panose="02010600030101010101" pitchFamily="2" charset="-122"/>
              </a:defRPr>
            </a:lvl5pPr>
            <a:lvl6pPr marL="28956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6pPr>
            <a:lvl7pPr marL="33528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7pPr>
            <a:lvl8pPr marL="38100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8pPr>
            <a:lvl9pPr marL="42672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9pPr>
          </a:lstStyle>
          <a:p>
            <a:r>
              <a:rPr sz="3200">
                <a:solidFill>
                  <a:srgbClr val="FA9B04"/>
                </a:solidFill>
                <a:latin typeface="黑体" panose="02010609060101010101" pitchFamily="49" charset="-122"/>
                <a:ea typeface="黑体" panose="02010609060101010101" pitchFamily="49" charset="-122"/>
                <a:sym typeface="微软雅黑" panose="020B0503020204020204" pitchFamily="34" charset="-122"/>
              </a:rPr>
              <a:t>4.社会主义在中国焕发出强大生机活力</a:t>
            </a:r>
            <a:endParaRPr sz="3200">
              <a:solidFill>
                <a:srgbClr val="FA9B04"/>
              </a:solidFill>
              <a:latin typeface="黑体" panose="02010609060101010101" pitchFamily="49" charset="-122"/>
              <a:ea typeface="黑体" panose="02010609060101010101" pitchFamily="49" charset="-122"/>
              <a:sym typeface="微软雅黑" panose="020B0503020204020204" pitchFamily="34" charset="-122"/>
            </a:endParaRPr>
          </a:p>
        </p:txBody>
      </p:sp>
      <p:sp>
        <p:nvSpPr>
          <p:cNvPr id="11273" name="矩形 7"/>
          <p:cNvSpPr>
            <a:spLocks noChangeArrowheads="1"/>
          </p:cNvSpPr>
          <p:nvPr/>
        </p:nvSpPr>
        <p:spPr bwMode="auto">
          <a:xfrm>
            <a:off x="665480" y="2212975"/>
            <a:ext cx="10713085" cy="4523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424180">
              <a:defRPr sz="2400">
                <a:solidFill>
                  <a:schemeClr val="tx1"/>
                </a:solidFill>
                <a:latin typeface="Arial" panose="020B0604020202020204" pitchFamily="34" charset="0"/>
                <a:ea typeface="宋体" panose="02010600030101010101" pitchFamily="2" charset="-122"/>
              </a:defRPr>
            </a:lvl1pPr>
            <a:lvl2pPr>
              <a:defRPr sz="2400">
                <a:solidFill>
                  <a:schemeClr val="tx1"/>
                </a:solidFill>
                <a:latin typeface="Arial" panose="020B0604020202020204" pitchFamily="34" charset="0"/>
                <a:ea typeface="宋体" panose="02010600030101010101" pitchFamily="2" charset="-122"/>
              </a:defRPr>
            </a:lvl2pPr>
            <a:lvl3pPr>
              <a:defRPr sz="2400">
                <a:solidFill>
                  <a:schemeClr val="tx1"/>
                </a:solidFill>
                <a:latin typeface="Arial" panose="020B0604020202020204" pitchFamily="34" charset="0"/>
                <a:ea typeface="宋体" panose="02010600030101010101" pitchFamily="2" charset="-122"/>
              </a:defRPr>
            </a:lvl3pPr>
            <a:lvl4pPr>
              <a:defRPr sz="2400">
                <a:solidFill>
                  <a:schemeClr val="tx1"/>
                </a:solidFill>
                <a:latin typeface="Arial" panose="020B0604020202020204" pitchFamily="34" charset="0"/>
                <a:ea typeface="宋体" panose="02010600030101010101" pitchFamily="2" charset="-122"/>
              </a:defRPr>
            </a:lvl4pPr>
            <a:lvl5pPr>
              <a:defRPr sz="2400">
                <a:solidFill>
                  <a:schemeClr val="tx1"/>
                </a:solidFill>
                <a:latin typeface="Arial" panose="020B0604020202020204" pitchFamily="34" charset="0"/>
                <a:ea typeface="宋体" panose="02010600030101010101" pitchFamily="2" charset="-122"/>
              </a:defRPr>
            </a:lvl5pPr>
            <a:lvl6pPr marL="28956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6pPr>
            <a:lvl7pPr marL="33528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7pPr>
            <a:lvl8pPr marL="38100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8pPr>
            <a:lvl9pPr marL="42672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9pPr>
          </a:lstStyle>
          <a:p>
            <a:pPr indent="0" algn="just" eaLnBrk="1" latinLnBrk="0" hangingPunct="1">
              <a:lnSpc>
                <a:spcPct val="150000"/>
              </a:lnSpc>
            </a:pPr>
            <a:r>
              <a:rPr lang="en-US" altLang="zh-CN">
                <a:ea typeface="微软雅黑" panose="020B0503020204020204" pitchFamily="34" charset="-122"/>
                <a:sym typeface="Arial" panose="020B0604020202020204" pitchFamily="34" charset="0"/>
              </a:rPr>
              <a:t>5</a:t>
            </a:r>
            <a:r>
              <a:rPr lang="zh-CN" altLang="en-US">
                <a:ea typeface="微软雅黑" panose="020B0503020204020204" pitchFamily="34" charset="-122"/>
                <a:sym typeface="Arial" panose="020B0604020202020204" pitchFamily="34" charset="0"/>
              </a:rPr>
              <a:t>.以</a:t>
            </a:r>
            <a:r>
              <a:rPr lang="zh-CN" altLang="en-US" b="1" u="sng">
                <a:solidFill>
                  <a:srgbClr val="C00000"/>
                </a:solidFill>
                <a:ea typeface="微软雅黑" panose="020B0503020204020204" pitchFamily="34" charset="-122"/>
                <a:sym typeface="Arial" panose="020B0604020202020204" pitchFamily="34" charset="0"/>
              </a:rPr>
              <a:t>江泽民</a:t>
            </a:r>
            <a:r>
              <a:rPr lang="zh-CN" altLang="en-US">
                <a:ea typeface="微软雅黑" panose="020B0503020204020204" pitchFamily="34" charset="-122"/>
                <a:sym typeface="Arial" panose="020B0604020202020204" pitchFamily="34" charset="0"/>
              </a:rPr>
              <a:t>同志为核心的党中央团结带领全党全国人民，战胜了来自国内和国际的以及经济、社会和自然的多方面挑战，承前启后继往开来，成功把中国特色社会主义推向21世纪。</a:t>
            </a:r>
            <a:endParaRPr lang="zh-CN" altLang="en-US">
              <a:ea typeface="微软雅黑" panose="020B0503020204020204" pitchFamily="34" charset="-122"/>
              <a:sym typeface="Arial" panose="020B0604020202020204" pitchFamily="34" charset="0"/>
            </a:endParaRPr>
          </a:p>
          <a:p>
            <a:pPr indent="0" algn="just" eaLnBrk="1" latinLnBrk="0" hangingPunct="1">
              <a:lnSpc>
                <a:spcPct val="150000"/>
              </a:lnSpc>
            </a:pPr>
            <a:r>
              <a:rPr lang="en-US" altLang="zh-CN">
                <a:ea typeface="微软雅黑" panose="020B0503020204020204" pitchFamily="34" charset="-122"/>
                <a:sym typeface="Arial" panose="020B0604020202020204" pitchFamily="34" charset="0"/>
              </a:rPr>
              <a:t>6</a:t>
            </a:r>
            <a:r>
              <a:rPr lang="zh-CN" altLang="en-US">
                <a:ea typeface="微软雅黑" panose="020B0503020204020204" pitchFamily="34" charset="-122"/>
                <a:sym typeface="Arial" panose="020B0604020202020204" pitchFamily="34" charset="0"/>
              </a:rPr>
              <a:t>.2002年党的十六大以后，以</a:t>
            </a:r>
            <a:r>
              <a:rPr lang="zh-CN" altLang="en-US" b="1" u="sng">
                <a:solidFill>
                  <a:srgbClr val="C00000"/>
                </a:solidFill>
                <a:ea typeface="微软雅黑" panose="020B0503020204020204" pitchFamily="34" charset="-122"/>
                <a:sym typeface="Arial" panose="020B0604020202020204" pitchFamily="34" charset="0"/>
              </a:rPr>
              <a:t>胡锦涛</a:t>
            </a:r>
            <a:r>
              <a:rPr lang="zh-CN" altLang="en-US">
                <a:ea typeface="微软雅黑" panose="020B0503020204020204" pitchFamily="34" charset="-122"/>
                <a:sym typeface="Arial" panose="020B0604020202020204" pitchFamily="34" charset="0"/>
              </a:rPr>
              <a:t>同志为总书记的党中央牢牢把握新世纪新阶段国内外形势的新变化，带领全国人民紧紧抓住重要战略机遇期，全面推进中国特色社会主义经济、政治、文化、社会和生态文明建设，加强党的执政能力建设和先进性建设，构建社会主义和谐社会，在新的历史起点上，开始了全面建设小康社会的新征程。</a:t>
            </a:r>
            <a:endParaRPr lang="zh-CN" altLang="en-US">
              <a:ea typeface="微软雅黑" panose="020B0503020204020204" pitchFamily="34" charset="-122"/>
              <a:sym typeface="Arial" panose="020B0604020202020204" pitchFamily="34" charset="0"/>
            </a:endParaRPr>
          </a:p>
        </p:txBody>
      </p:sp>
      <p:sp>
        <p:nvSpPr>
          <p:cNvPr id="11274" name="直接连接符 6"/>
          <p:cNvSpPr>
            <a:spLocks noChangeShapeType="1"/>
          </p:cNvSpPr>
          <p:nvPr/>
        </p:nvSpPr>
        <p:spPr bwMode="auto">
          <a:xfrm>
            <a:off x="1858963" y="2212975"/>
            <a:ext cx="8088312" cy="11113"/>
          </a:xfrm>
          <a:prstGeom prst="line">
            <a:avLst/>
          </a:prstGeom>
          <a:noFill/>
          <a:ln w="6350">
            <a:solidFill>
              <a:srgbClr val="262626"/>
            </a:solidFill>
            <a:prstDash val="dash"/>
            <a:bevel/>
          </a:ln>
          <a:extLst>
            <a:ext uri="{909E8E84-426E-40DD-AFC4-6F175D3DCCD1}">
              <a14:hiddenFill xmlns:a14="http://schemas.microsoft.com/office/drawing/2010/main">
                <a:noFill/>
              </a14:hiddenFill>
            </a:ext>
          </a:extLst>
        </p:spPr>
        <p:txBody>
          <a:bodyPr/>
          <a:lstStyle/>
          <a:p>
            <a:endParaRPr lang="zh-CN" altLang="en-US"/>
          </a:p>
        </p:txBody>
      </p:sp>
      <p:sp>
        <p:nvSpPr>
          <p:cNvPr id="10247" name="TextBox 4"/>
          <p:cNvSpPr>
            <a:spLocks noChangeArrowheads="1"/>
          </p:cNvSpPr>
          <p:nvPr/>
        </p:nvSpPr>
        <p:spPr bwMode="auto">
          <a:xfrm>
            <a:off x="1273175" y="188913"/>
            <a:ext cx="5669280"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宋体" panose="02010600030101010101" pitchFamily="2" charset="-122"/>
              </a:defRPr>
            </a:lvl1pPr>
            <a:lvl2pPr>
              <a:defRPr sz="2400">
                <a:solidFill>
                  <a:schemeClr val="tx1"/>
                </a:solidFill>
                <a:latin typeface="Arial" panose="020B0604020202020204" pitchFamily="34" charset="0"/>
                <a:ea typeface="宋体" panose="02010600030101010101" pitchFamily="2" charset="-122"/>
              </a:defRPr>
            </a:lvl2pPr>
            <a:lvl3pPr>
              <a:defRPr sz="2400">
                <a:solidFill>
                  <a:schemeClr val="tx1"/>
                </a:solidFill>
                <a:latin typeface="Arial" panose="020B0604020202020204" pitchFamily="34" charset="0"/>
                <a:ea typeface="宋体" panose="02010600030101010101" pitchFamily="2" charset="-122"/>
              </a:defRPr>
            </a:lvl3pPr>
            <a:lvl4pPr>
              <a:defRPr sz="2400">
                <a:solidFill>
                  <a:schemeClr val="tx1"/>
                </a:solidFill>
                <a:latin typeface="Arial" panose="020B0604020202020204" pitchFamily="34" charset="0"/>
                <a:ea typeface="宋体" panose="02010600030101010101" pitchFamily="2" charset="-122"/>
              </a:defRPr>
            </a:lvl4pPr>
            <a:lvl5pPr>
              <a:defRPr sz="2400">
                <a:solidFill>
                  <a:schemeClr val="tx1"/>
                </a:solidFill>
                <a:latin typeface="Arial" panose="020B0604020202020204" pitchFamily="34" charset="0"/>
                <a:ea typeface="宋体" panose="02010600030101010101" pitchFamily="2" charset="-122"/>
              </a:defRPr>
            </a:lvl5pPr>
            <a:lvl6pPr marL="28956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6pPr>
            <a:lvl7pPr marL="33528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7pPr>
            <a:lvl8pPr marL="38100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8pPr>
            <a:lvl9pPr marL="42672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9pPr>
          </a:lstStyle>
          <a:p>
            <a:pPr algn="l"/>
            <a:r>
              <a:rPr lang="zh-CN" altLang="en-US" sz="36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社会主义五百年的历史进程</a:t>
            </a:r>
            <a:endParaRPr lang="zh-CN" altLang="en-US"/>
          </a:p>
        </p:txBody>
      </p:sp>
    </p:spTree>
  </p:cSld>
  <p:clrMapOvr>
    <a:masterClrMapping/>
  </p:clrMapOvr>
  <mc:AlternateContent xmlns:mc="http://schemas.openxmlformats.org/markup-compatibility/2006">
    <mc:Choice xmlns:p14="http://schemas.microsoft.com/office/powerpoint/2010/main" Requires="p14">
      <p:transition p14:dur="100"/>
    </mc:Choice>
    <mc:Fallback>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1"/>
          <a:srcRect/>
          <a:stretch>
            <a:fillRect/>
          </a:stretch>
        </a:blipFill>
        <a:effectLst/>
      </p:bgPr>
    </p:bg>
    <p:spTree>
      <p:nvGrpSpPr>
        <p:cNvPr id="1" name=""/>
        <p:cNvGrpSpPr/>
        <p:nvPr/>
      </p:nvGrpSpPr>
      <p:grpSpPr>
        <a:xfrm>
          <a:off x="0" y="0"/>
          <a:ext cx="0" cy="0"/>
          <a:chOff x="0" y="0"/>
          <a:chExt cx="0" cy="0"/>
        </a:xfrm>
      </p:grpSpPr>
      <p:sp>
        <p:nvSpPr>
          <p:cNvPr id="12290" name="矩形 6"/>
          <p:cNvSpPr>
            <a:spLocks noChangeArrowheads="1"/>
          </p:cNvSpPr>
          <p:nvPr/>
        </p:nvSpPr>
        <p:spPr bwMode="auto">
          <a:xfrm flipV="1">
            <a:off x="1588" y="11113"/>
            <a:ext cx="12192000" cy="879475"/>
          </a:xfrm>
          <a:prstGeom prst="rect">
            <a:avLst/>
          </a:prstGeom>
          <a:solidFill>
            <a:srgbClr val="D10000"/>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宋体" panose="02010600030101010101" pitchFamily="2" charset="-122"/>
              </a:defRPr>
            </a:lvl1pPr>
            <a:lvl2pPr>
              <a:defRPr sz="2400">
                <a:solidFill>
                  <a:schemeClr val="tx1"/>
                </a:solidFill>
                <a:latin typeface="Arial" panose="020B0604020202020204" pitchFamily="34" charset="0"/>
                <a:ea typeface="宋体" panose="02010600030101010101" pitchFamily="2" charset="-122"/>
              </a:defRPr>
            </a:lvl2pPr>
            <a:lvl3pPr>
              <a:defRPr sz="2400">
                <a:solidFill>
                  <a:schemeClr val="tx1"/>
                </a:solidFill>
                <a:latin typeface="Arial" panose="020B0604020202020204" pitchFamily="34" charset="0"/>
                <a:ea typeface="宋体" panose="02010600030101010101" pitchFamily="2" charset="-122"/>
              </a:defRPr>
            </a:lvl3pPr>
            <a:lvl4pPr>
              <a:defRPr sz="2400">
                <a:solidFill>
                  <a:schemeClr val="tx1"/>
                </a:solidFill>
                <a:latin typeface="Arial" panose="020B0604020202020204" pitchFamily="34" charset="0"/>
                <a:ea typeface="宋体" panose="02010600030101010101" pitchFamily="2" charset="-122"/>
              </a:defRPr>
            </a:lvl4pPr>
            <a:lvl5pPr>
              <a:defRPr sz="2400">
                <a:solidFill>
                  <a:schemeClr val="tx1"/>
                </a:solidFill>
                <a:latin typeface="Arial" panose="020B0604020202020204" pitchFamily="34" charset="0"/>
                <a:ea typeface="宋体" panose="02010600030101010101" pitchFamily="2" charset="-122"/>
              </a:defRPr>
            </a:lvl5pPr>
            <a:lvl6pPr marL="28956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6pPr>
            <a:lvl7pPr marL="33528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7pPr>
            <a:lvl8pPr marL="38100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8pPr>
            <a:lvl9pPr marL="42672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9pPr>
          </a:lstStyle>
          <a:p>
            <a:endParaRPr lang="zh-CN" altLang="zh-CN" sz="3200">
              <a:solidFill>
                <a:srgbClr val="FFFFFF"/>
              </a:solidFill>
              <a:latin typeface="宋体" panose="02010600030101010101" pitchFamily="2" charset="-122"/>
              <a:sym typeface="宋体" panose="02010600030101010101" pitchFamily="2" charset="-122"/>
            </a:endParaRPr>
          </a:p>
        </p:txBody>
      </p:sp>
      <p:sp>
        <p:nvSpPr>
          <p:cNvPr id="12291" name="矩形 9"/>
          <p:cNvSpPr>
            <a:spLocks noChangeArrowheads="1"/>
          </p:cNvSpPr>
          <p:nvPr/>
        </p:nvSpPr>
        <p:spPr bwMode="auto">
          <a:xfrm>
            <a:off x="1588" y="939800"/>
            <a:ext cx="12192000" cy="60325"/>
          </a:xfrm>
          <a:prstGeom prst="rect">
            <a:avLst/>
          </a:prstGeom>
          <a:pattFill prst="dkUpDiag">
            <a:fgClr>
              <a:srgbClr val="FF0000"/>
            </a:fgClr>
            <a:bgClr>
              <a:srgbClr val="C00000"/>
            </a:bgClr>
          </a:pattFill>
          <a:ln>
            <a:noFill/>
          </a:ln>
          <a:extLst>
            <a:ext uri="{91240B29-F687-4F45-9708-019B960494DF}">
              <a14:hiddenLine xmlns:a14="http://schemas.microsoft.com/office/drawing/2010/main" w="19050">
                <a:solidFill>
                  <a:srgbClr val="000000"/>
                </a:solidFill>
                <a:miter lim="800000"/>
                <a:headEnd/>
                <a:tailEnd/>
              </a14:hiddenLine>
            </a:ext>
          </a:extLst>
        </p:spPr>
        <p:txBody>
          <a:bodyPr lIns="121920" tIns="60960" rIns="121920" bIns="60960" anchor="ctr"/>
          <a:lstStyle>
            <a:lvl1pPr>
              <a:defRPr sz="2400">
                <a:solidFill>
                  <a:schemeClr val="tx1"/>
                </a:solidFill>
                <a:latin typeface="Arial" panose="020B0604020202020204" pitchFamily="34" charset="0"/>
                <a:ea typeface="宋体" panose="02010600030101010101" pitchFamily="2" charset="-122"/>
              </a:defRPr>
            </a:lvl1pPr>
            <a:lvl2pPr>
              <a:defRPr sz="2400">
                <a:solidFill>
                  <a:schemeClr val="tx1"/>
                </a:solidFill>
                <a:latin typeface="Arial" panose="020B0604020202020204" pitchFamily="34" charset="0"/>
                <a:ea typeface="宋体" panose="02010600030101010101" pitchFamily="2" charset="-122"/>
              </a:defRPr>
            </a:lvl2pPr>
            <a:lvl3pPr>
              <a:defRPr sz="2400">
                <a:solidFill>
                  <a:schemeClr val="tx1"/>
                </a:solidFill>
                <a:latin typeface="Arial" panose="020B0604020202020204" pitchFamily="34" charset="0"/>
                <a:ea typeface="宋体" panose="02010600030101010101" pitchFamily="2" charset="-122"/>
              </a:defRPr>
            </a:lvl3pPr>
            <a:lvl4pPr>
              <a:defRPr sz="2400">
                <a:solidFill>
                  <a:schemeClr val="tx1"/>
                </a:solidFill>
                <a:latin typeface="Arial" panose="020B0604020202020204" pitchFamily="34" charset="0"/>
                <a:ea typeface="宋体" panose="02010600030101010101" pitchFamily="2" charset="-122"/>
              </a:defRPr>
            </a:lvl4pPr>
            <a:lvl5pPr>
              <a:defRPr sz="2400">
                <a:solidFill>
                  <a:schemeClr val="tx1"/>
                </a:solidFill>
                <a:latin typeface="Arial" panose="020B0604020202020204" pitchFamily="34" charset="0"/>
                <a:ea typeface="宋体" panose="02010600030101010101" pitchFamily="2" charset="-122"/>
              </a:defRPr>
            </a:lvl5pPr>
            <a:lvl6pPr marL="28956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6pPr>
            <a:lvl7pPr marL="33528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7pPr>
            <a:lvl8pPr marL="38100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8pPr>
            <a:lvl9pPr marL="42672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9pPr>
          </a:lstStyle>
          <a:p>
            <a:endParaRPr lang="zh-CN" altLang="zh-CN" b="1">
              <a:solidFill>
                <a:srgbClr val="FFFFFF"/>
              </a:solidFill>
              <a:latin typeface="Calibri" panose="020F0502020204030204" pitchFamily="34" charset="0"/>
              <a:ea typeface="微软雅黑" panose="020B0503020204020204" pitchFamily="34" charset="-122"/>
              <a:sym typeface="宋体" panose="02010600030101010101" pitchFamily="2" charset="-122"/>
            </a:endParaRPr>
          </a:p>
        </p:txBody>
      </p:sp>
      <p:pic>
        <p:nvPicPr>
          <p:cNvPr id="12292" name="Picture 2" descr="E:\0000000我图PPT\00001PNG素材\01党委政府\天安门抽象.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47288" y="-4763"/>
            <a:ext cx="2146300" cy="896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2088" y="85725"/>
            <a:ext cx="1227137"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2" name="矩形 4"/>
          <p:cNvSpPr>
            <a:spLocks noChangeArrowheads="1"/>
          </p:cNvSpPr>
          <p:nvPr/>
        </p:nvSpPr>
        <p:spPr bwMode="auto">
          <a:xfrm>
            <a:off x="1859280" y="1533525"/>
            <a:ext cx="8126095" cy="58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宋体" panose="02010600030101010101" pitchFamily="2" charset="-122"/>
              </a:defRPr>
            </a:lvl1pPr>
            <a:lvl2pPr>
              <a:defRPr sz="2400">
                <a:solidFill>
                  <a:schemeClr val="tx1"/>
                </a:solidFill>
                <a:latin typeface="Arial" panose="020B0604020202020204" pitchFamily="34" charset="0"/>
                <a:ea typeface="宋体" panose="02010600030101010101" pitchFamily="2" charset="-122"/>
              </a:defRPr>
            </a:lvl2pPr>
            <a:lvl3pPr>
              <a:defRPr sz="2400">
                <a:solidFill>
                  <a:schemeClr val="tx1"/>
                </a:solidFill>
                <a:latin typeface="Arial" panose="020B0604020202020204" pitchFamily="34" charset="0"/>
                <a:ea typeface="宋体" panose="02010600030101010101" pitchFamily="2" charset="-122"/>
              </a:defRPr>
            </a:lvl3pPr>
            <a:lvl4pPr>
              <a:defRPr sz="2400">
                <a:solidFill>
                  <a:schemeClr val="tx1"/>
                </a:solidFill>
                <a:latin typeface="Arial" panose="020B0604020202020204" pitchFamily="34" charset="0"/>
                <a:ea typeface="宋体" panose="02010600030101010101" pitchFamily="2" charset="-122"/>
              </a:defRPr>
            </a:lvl4pPr>
            <a:lvl5pPr>
              <a:defRPr sz="2400">
                <a:solidFill>
                  <a:schemeClr val="tx1"/>
                </a:solidFill>
                <a:latin typeface="Arial" panose="020B0604020202020204" pitchFamily="34" charset="0"/>
                <a:ea typeface="宋体" panose="02010600030101010101" pitchFamily="2" charset="-122"/>
              </a:defRPr>
            </a:lvl5pPr>
            <a:lvl6pPr marL="28956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6pPr>
            <a:lvl7pPr marL="33528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7pPr>
            <a:lvl8pPr marL="38100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8pPr>
            <a:lvl9pPr marL="42672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9pPr>
          </a:lstStyle>
          <a:p>
            <a:r>
              <a:rPr sz="3200">
                <a:solidFill>
                  <a:srgbClr val="FA9B04"/>
                </a:solidFill>
                <a:latin typeface="黑体" panose="02010609060101010101" pitchFamily="49" charset="-122"/>
                <a:ea typeface="黑体" panose="02010609060101010101" pitchFamily="49" charset="-122"/>
                <a:sym typeface="微软雅黑" panose="020B0503020204020204" pitchFamily="34" charset="-122"/>
              </a:rPr>
              <a:t>4.社会主义在中国焕发出强大生机活力</a:t>
            </a:r>
            <a:endParaRPr sz="3200">
              <a:solidFill>
                <a:srgbClr val="FA9B04"/>
              </a:solidFill>
              <a:latin typeface="黑体" panose="02010609060101010101" pitchFamily="49" charset="-122"/>
              <a:ea typeface="黑体" panose="02010609060101010101" pitchFamily="49" charset="-122"/>
              <a:sym typeface="微软雅黑" panose="020B0503020204020204" pitchFamily="34" charset="-122"/>
            </a:endParaRPr>
          </a:p>
        </p:txBody>
      </p:sp>
      <p:sp>
        <p:nvSpPr>
          <p:cNvPr id="11273" name="矩形 7"/>
          <p:cNvSpPr>
            <a:spLocks noChangeArrowheads="1"/>
          </p:cNvSpPr>
          <p:nvPr/>
        </p:nvSpPr>
        <p:spPr bwMode="auto">
          <a:xfrm>
            <a:off x="1858963" y="2474913"/>
            <a:ext cx="8126412" cy="2861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424180">
              <a:defRPr sz="2400">
                <a:solidFill>
                  <a:schemeClr val="tx1"/>
                </a:solidFill>
                <a:latin typeface="Arial" panose="020B0604020202020204" pitchFamily="34" charset="0"/>
                <a:ea typeface="宋体" panose="02010600030101010101" pitchFamily="2" charset="-122"/>
              </a:defRPr>
            </a:lvl1pPr>
            <a:lvl2pPr>
              <a:defRPr sz="2400">
                <a:solidFill>
                  <a:schemeClr val="tx1"/>
                </a:solidFill>
                <a:latin typeface="Arial" panose="020B0604020202020204" pitchFamily="34" charset="0"/>
                <a:ea typeface="宋体" panose="02010600030101010101" pitchFamily="2" charset="-122"/>
              </a:defRPr>
            </a:lvl2pPr>
            <a:lvl3pPr>
              <a:defRPr sz="2400">
                <a:solidFill>
                  <a:schemeClr val="tx1"/>
                </a:solidFill>
                <a:latin typeface="Arial" panose="020B0604020202020204" pitchFamily="34" charset="0"/>
                <a:ea typeface="宋体" panose="02010600030101010101" pitchFamily="2" charset="-122"/>
              </a:defRPr>
            </a:lvl3pPr>
            <a:lvl4pPr>
              <a:defRPr sz="2400">
                <a:solidFill>
                  <a:schemeClr val="tx1"/>
                </a:solidFill>
                <a:latin typeface="Arial" panose="020B0604020202020204" pitchFamily="34" charset="0"/>
                <a:ea typeface="宋体" panose="02010600030101010101" pitchFamily="2" charset="-122"/>
              </a:defRPr>
            </a:lvl4pPr>
            <a:lvl5pPr>
              <a:defRPr sz="2400">
                <a:solidFill>
                  <a:schemeClr val="tx1"/>
                </a:solidFill>
                <a:latin typeface="Arial" panose="020B0604020202020204" pitchFamily="34" charset="0"/>
                <a:ea typeface="宋体" panose="02010600030101010101" pitchFamily="2" charset="-122"/>
              </a:defRPr>
            </a:lvl5pPr>
            <a:lvl6pPr marL="28956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6pPr>
            <a:lvl7pPr marL="33528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7pPr>
            <a:lvl8pPr marL="38100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8pPr>
            <a:lvl9pPr marL="42672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9pPr>
          </a:lstStyle>
          <a:p>
            <a:pPr indent="0" algn="just" eaLnBrk="1" latinLnBrk="0" hangingPunct="1">
              <a:lnSpc>
                <a:spcPct val="150000"/>
              </a:lnSpc>
            </a:pPr>
            <a:r>
              <a:rPr lang="en-US" altLang="zh-CN">
                <a:ea typeface="微软雅黑" panose="020B0503020204020204" pitchFamily="34" charset="-122"/>
                <a:sym typeface="Arial" panose="020B0604020202020204" pitchFamily="34" charset="0"/>
              </a:rPr>
              <a:t>7.</a:t>
            </a:r>
            <a:r>
              <a:rPr lang="zh-CN" altLang="en-US">
                <a:ea typeface="微软雅黑" panose="020B0503020204020204" pitchFamily="34" charset="-122"/>
                <a:sym typeface="Arial" panose="020B0604020202020204" pitchFamily="34" charset="0"/>
              </a:rPr>
              <a:t>2012年党的十八大以来，以习近平同志为核心的党中央，以强烈的历史担当、高超的政治智慧和顽强的意志品格，团结带领全国人民统筹推进“五位一体”总体布局，协调推进“四个全面”战略布局，推动当代中国取得了历史性成就，发生了历史性变革。</a:t>
            </a:r>
            <a:endParaRPr lang="zh-CN" altLang="en-US">
              <a:ea typeface="微软雅黑" panose="020B0503020204020204" pitchFamily="34" charset="-122"/>
              <a:sym typeface="Arial" panose="020B0604020202020204" pitchFamily="34" charset="0"/>
            </a:endParaRPr>
          </a:p>
        </p:txBody>
      </p:sp>
      <p:sp>
        <p:nvSpPr>
          <p:cNvPr id="11274" name="直接连接符 6"/>
          <p:cNvSpPr>
            <a:spLocks noChangeShapeType="1"/>
          </p:cNvSpPr>
          <p:nvPr/>
        </p:nvSpPr>
        <p:spPr bwMode="auto">
          <a:xfrm>
            <a:off x="1858963" y="2212975"/>
            <a:ext cx="8088312" cy="11113"/>
          </a:xfrm>
          <a:prstGeom prst="line">
            <a:avLst/>
          </a:prstGeom>
          <a:noFill/>
          <a:ln w="6350">
            <a:solidFill>
              <a:srgbClr val="262626"/>
            </a:solidFill>
            <a:prstDash val="dash"/>
            <a:bevel/>
          </a:ln>
          <a:extLst>
            <a:ext uri="{909E8E84-426E-40DD-AFC4-6F175D3DCCD1}">
              <a14:hiddenFill xmlns:a14="http://schemas.microsoft.com/office/drawing/2010/main">
                <a:noFill/>
              </a14:hiddenFill>
            </a:ext>
          </a:extLst>
        </p:spPr>
        <p:txBody>
          <a:bodyPr/>
          <a:lstStyle/>
          <a:p>
            <a:endParaRPr lang="zh-CN" altLang="en-US"/>
          </a:p>
        </p:txBody>
      </p:sp>
      <p:sp>
        <p:nvSpPr>
          <p:cNvPr id="10247" name="TextBox 4"/>
          <p:cNvSpPr>
            <a:spLocks noChangeArrowheads="1"/>
          </p:cNvSpPr>
          <p:nvPr/>
        </p:nvSpPr>
        <p:spPr bwMode="auto">
          <a:xfrm>
            <a:off x="1273175" y="188913"/>
            <a:ext cx="5669280"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宋体" panose="02010600030101010101" pitchFamily="2" charset="-122"/>
              </a:defRPr>
            </a:lvl1pPr>
            <a:lvl2pPr>
              <a:defRPr sz="2400">
                <a:solidFill>
                  <a:schemeClr val="tx1"/>
                </a:solidFill>
                <a:latin typeface="Arial" panose="020B0604020202020204" pitchFamily="34" charset="0"/>
                <a:ea typeface="宋体" panose="02010600030101010101" pitchFamily="2" charset="-122"/>
              </a:defRPr>
            </a:lvl2pPr>
            <a:lvl3pPr>
              <a:defRPr sz="2400">
                <a:solidFill>
                  <a:schemeClr val="tx1"/>
                </a:solidFill>
                <a:latin typeface="Arial" panose="020B0604020202020204" pitchFamily="34" charset="0"/>
                <a:ea typeface="宋体" panose="02010600030101010101" pitchFamily="2" charset="-122"/>
              </a:defRPr>
            </a:lvl3pPr>
            <a:lvl4pPr>
              <a:defRPr sz="2400">
                <a:solidFill>
                  <a:schemeClr val="tx1"/>
                </a:solidFill>
                <a:latin typeface="Arial" panose="020B0604020202020204" pitchFamily="34" charset="0"/>
                <a:ea typeface="宋体" panose="02010600030101010101" pitchFamily="2" charset="-122"/>
              </a:defRPr>
            </a:lvl4pPr>
            <a:lvl5pPr>
              <a:defRPr sz="2400">
                <a:solidFill>
                  <a:schemeClr val="tx1"/>
                </a:solidFill>
                <a:latin typeface="Arial" panose="020B0604020202020204" pitchFamily="34" charset="0"/>
                <a:ea typeface="宋体" panose="02010600030101010101" pitchFamily="2" charset="-122"/>
              </a:defRPr>
            </a:lvl5pPr>
            <a:lvl6pPr marL="28956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6pPr>
            <a:lvl7pPr marL="33528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7pPr>
            <a:lvl8pPr marL="38100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8pPr>
            <a:lvl9pPr marL="42672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9pPr>
          </a:lstStyle>
          <a:p>
            <a:pPr algn="l"/>
            <a:r>
              <a:rPr lang="zh-CN" altLang="en-US" sz="36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社会主义五百年的历史进程</a:t>
            </a:r>
            <a:endParaRPr lang="zh-CN" altLang="en-US"/>
          </a:p>
        </p:txBody>
      </p:sp>
    </p:spTree>
  </p:cSld>
  <p:clrMapOvr>
    <a:masterClrMapping/>
  </p:clrMapOvr>
  <mc:AlternateContent xmlns:mc="http://schemas.openxmlformats.org/markup-compatibility/2006">
    <mc:Choice xmlns:p14="http://schemas.microsoft.com/office/powerpoint/2010/main" Requires="p14">
      <p:transition p14:dur="100"/>
    </mc:Choice>
    <mc:Fallback>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pic>
        <p:nvPicPr>
          <p:cNvPr id="5122" name="图片 4"/>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17" y="-953"/>
            <a:ext cx="12192000"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099" name="组合 4098"/>
          <p:cNvGrpSpPr/>
          <p:nvPr/>
        </p:nvGrpSpPr>
        <p:grpSpPr bwMode="auto">
          <a:xfrm>
            <a:off x="3002280" y="1818005"/>
            <a:ext cx="5609590" cy="346075"/>
            <a:chOff x="0" y="0"/>
            <a:chExt cx="6221945" cy="561592"/>
          </a:xfrm>
        </p:grpSpPr>
        <p:sp>
          <p:nvSpPr>
            <p:cNvPr id="5124" name="任意多边形 2"/>
            <p:cNvSpPr>
              <a:spLocks noChangeArrowheads="1"/>
            </p:cNvSpPr>
            <p:nvPr/>
          </p:nvSpPr>
          <p:spPr bwMode="auto">
            <a:xfrm rot="18900000" flipH="1">
              <a:off x="520909" y="178450"/>
              <a:ext cx="204691" cy="204691"/>
            </a:xfrm>
            <a:custGeom>
              <a:avLst/>
              <a:gdLst>
                <a:gd name="T0" fmla="*/ 0 w 304899"/>
                <a:gd name="T1" fmla="*/ 0 h 304899"/>
                <a:gd name="T2" fmla="*/ 3059 w 304899"/>
                <a:gd name="T3" fmla="*/ 10322 h 304899"/>
                <a:gd name="T4" fmla="*/ 119391 w 304899"/>
                <a:gd name="T5" fmla="*/ 185508 h 304899"/>
                <a:gd name="T6" fmla="*/ 294577 w 304899"/>
                <a:gd name="T7" fmla="*/ 301840 h 304899"/>
                <a:gd name="T8" fmla="*/ 304899 w 304899"/>
                <a:gd name="T9" fmla="*/ 304899 h 304899"/>
                <a:gd name="T10" fmla="*/ 0 w 304899"/>
                <a:gd name="T11" fmla="*/ 304899 h 304899"/>
              </a:gdLst>
              <a:ahLst/>
              <a:cxnLst>
                <a:cxn ang="0">
                  <a:pos x="T0" y="T1"/>
                </a:cxn>
                <a:cxn ang="0">
                  <a:pos x="T2" y="T3"/>
                </a:cxn>
                <a:cxn ang="0">
                  <a:pos x="T4" y="T5"/>
                </a:cxn>
                <a:cxn ang="0">
                  <a:pos x="T6" y="T7"/>
                </a:cxn>
                <a:cxn ang="0">
                  <a:pos x="T8" y="T9"/>
                </a:cxn>
                <a:cxn ang="0">
                  <a:pos x="T10" y="T11"/>
                </a:cxn>
              </a:cxnLst>
              <a:rect l="0" t="0" r="r" b="b"/>
              <a:pathLst>
                <a:path w="304899" h="304899">
                  <a:moveTo>
                    <a:pt x="0" y="0"/>
                  </a:moveTo>
                  <a:lnTo>
                    <a:pt x="3059" y="10322"/>
                  </a:lnTo>
                  <a:cubicBezTo>
                    <a:pt x="28910" y="74072"/>
                    <a:pt x="67688" y="133805"/>
                    <a:pt x="119391" y="185508"/>
                  </a:cubicBezTo>
                  <a:cubicBezTo>
                    <a:pt x="171094" y="237211"/>
                    <a:pt x="230827" y="275989"/>
                    <a:pt x="294577" y="301840"/>
                  </a:cubicBezTo>
                  <a:lnTo>
                    <a:pt x="304899" y="304899"/>
                  </a:lnTo>
                  <a:lnTo>
                    <a:pt x="0" y="304899"/>
                  </a:lnTo>
                  <a:close/>
                </a:path>
              </a:pathLst>
            </a:custGeom>
            <a:solidFill>
              <a:srgbClr val="262626"/>
            </a:solidFill>
            <a:ln>
              <a:noFill/>
            </a:ln>
            <a:extLst>
              <a:ext uri="{91240B29-F687-4F45-9708-019B960494DF}">
                <a14:hiddenLine xmlns:a14="http://schemas.microsoft.com/office/drawing/2010/main" w="25400">
                  <a:solidFill>
                    <a:srgbClr val="000000"/>
                  </a:solidFill>
                  <a:round/>
                </a14:hiddenLine>
              </a:ext>
            </a:extLst>
          </p:spPr>
          <p:txBody>
            <a:bodyPr/>
            <a:lstStyle>
              <a:lvl1pPr>
                <a:defRPr sz="2400">
                  <a:solidFill>
                    <a:schemeClr val="tx1"/>
                  </a:solidFill>
                  <a:latin typeface="Arial" panose="020B0604020202020204" pitchFamily="34" charset="0"/>
                  <a:ea typeface="宋体" panose="02010600030101010101" pitchFamily="2" charset="-122"/>
                </a:defRPr>
              </a:lvl1pPr>
              <a:lvl2pPr>
                <a:defRPr sz="2400">
                  <a:solidFill>
                    <a:schemeClr val="tx1"/>
                  </a:solidFill>
                  <a:latin typeface="Arial" panose="020B0604020202020204" pitchFamily="34" charset="0"/>
                  <a:ea typeface="宋体" panose="02010600030101010101" pitchFamily="2" charset="-122"/>
                </a:defRPr>
              </a:lvl2pPr>
              <a:lvl3pPr>
                <a:defRPr sz="2400">
                  <a:solidFill>
                    <a:schemeClr val="tx1"/>
                  </a:solidFill>
                  <a:latin typeface="Arial" panose="020B0604020202020204" pitchFamily="34" charset="0"/>
                  <a:ea typeface="宋体" panose="02010600030101010101" pitchFamily="2" charset="-122"/>
                </a:defRPr>
              </a:lvl3pPr>
              <a:lvl4pPr>
                <a:defRPr sz="2400">
                  <a:solidFill>
                    <a:schemeClr val="tx1"/>
                  </a:solidFill>
                  <a:latin typeface="Arial" panose="020B0604020202020204" pitchFamily="34" charset="0"/>
                  <a:ea typeface="宋体" panose="02010600030101010101" pitchFamily="2" charset="-122"/>
                </a:defRPr>
              </a:lvl4pPr>
              <a:lvl5pPr>
                <a:defRPr sz="2400">
                  <a:solidFill>
                    <a:schemeClr val="tx1"/>
                  </a:solidFill>
                  <a:latin typeface="Arial" panose="020B0604020202020204" pitchFamily="34" charset="0"/>
                  <a:ea typeface="宋体" panose="02010600030101010101" pitchFamily="2" charset="-122"/>
                </a:defRPr>
              </a:lvl5pPr>
              <a:lvl6pPr marL="28956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6pPr>
              <a:lvl7pPr marL="33528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7pPr>
              <a:lvl8pPr marL="38100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8pPr>
              <a:lvl9pPr marL="42672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9pPr>
            </a:lstStyle>
            <a:p>
              <a:endParaRPr lang="zh-CN" altLang="en-US"/>
            </a:p>
          </p:txBody>
        </p:sp>
        <p:grpSp>
          <p:nvGrpSpPr>
            <p:cNvPr id="5125" name="组合 4100"/>
            <p:cNvGrpSpPr/>
            <p:nvPr/>
          </p:nvGrpSpPr>
          <p:grpSpPr bwMode="auto">
            <a:xfrm>
              <a:off x="0" y="0"/>
              <a:ext cx="561595" cy="561592"/>
              <a:chOff x="0" y="0"/>
              <a:chExt cx="836520" cy="836519"/>
            </a:xfrm>
          </p:grpSpPr>
          <p:sp>
            <p:nvSpPr>
              <p:cNvPr id="5126" name="椭圆 5"/>
              <p:cNvSpPr>
                <a:spLocks noChangeArrowheads="1"/>
              </p:cNvSpPr>
              <p:nvPr/>
            </p:nvSpPr>
            <p:spPr bwMode="auto">
              <a:xfrm flipH="1">
                <a:off x="0" y="0"/>
                <a:ext cx="836520" cy="836519"/>
              </a:xfrm>
              <a:prstGeom prst="ellipse">
                <a:avLst/>
              </a:prstGeom>
              <a:solidFill>
                <a:srgbClr val="D10000"/>
              </a:solidFill>
              <a:ln>
                <a:noFill/>
              </a:ln>
              <a:extLst>
                <a:ext uri="{91240B29-F687-4F45-9708-019B960494DF}">
                  <a14:hiddenLine xmlns:a14="http://schemas.microsoft.com/office/drawing/2010/main" w="25400">
                    <a:solidFill>
                      <a:srgbClr val="000000"/>
                    </a:solidFill>
                    <a:round/>
                  </a14:hiddenLine>
                </a:ext>
              </a:extLst>
            </p:spPr>
            <p:txBody>
              <a:bodyPr anchor="ctr"/>
              <a:lstStyle>
                <a:lvl1pPr>
                  <a:defRPr sz="2400">
                    <a:solidFill>
                      <a:schemeClr val="tx1"/>
                    </a:solidFill>
                    <a:latin typeface="Arial" panose="020B0604020202020204" pitchFamily="34" charset="0"/>
                    <a:ea typeface="宋体" panose="02010600030101010101" pitchFamily="2" charset="-122"/>
                  </a:defRPr>
                </a:lvl1pPr>
                <a:lvl2pPr>
                  <a:defRPr sz="2400">
                    <a:solidFill>
                      <a:schemeClr val="tx1"/>
                    </a:solidFill>
                    <a:latin typeface="Arial" panose="020B0604020202020204" pitchFamily="34" charset="0"/>
                    <a:ea typeface="宋体" panose="02010600030101010101" pitchFamily="2" charset="-122"/>
                  </a:defRPr>
                </a:lvl2pPr>
                <a:lvl3pPr>
                  <a:defRPr sz="2400">
                    <a:solidFill>
                      <a:schemeClr val="tx1"/>
                    </a:solidFill>
                    <a:latin typeface="Arial" panose="020B0604020202020204" pitchFamily="34" charset="0"/>
                    <a:ea typeface="宋体" panose="02010600030101010101" pitchFamily="2" charset="-122"/>
                  </a:defRPr>
                </a:lvl3pPr>
                <a:lvl4pPr>
                  <a:defRPr sz="2400">
                    <a:solidFill>
                      <a:schemeClr val="tx1"/>
                    </a:solidFill>
                    <a:latin typeface="Arial" panose="020B0604020202020204" pitchFamily="34" charset="0"/>
                    <a:ea typeface="宋体" panose="02010600030101010101" pitchFamily="2" charset="-122"/>
                  </a:defRPr>
                </a:lvl4pPr>
                <a:lvl5pPr>
                  <a:defRPr sz="2400">
                    <a:solidFill>
                      <a:schemeClr val="tx1"/>
                    </a:solidFill>
                    <a:latin typeface="Arial" panose="020B0604020202020204" pitchFamily="34" charset="0"/>
                    <a:ea typeface="宋体" panose="02010600030101010101" pitchFamily="2" charset="-122"/>
                  </a:defRPr>
                </a:lvl5pPr>
                <a:lvl6pPr marL="28956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6pPr>
                <a:lvl7pPr marL="33528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7pPr>
                <a:lvl8pPr marL="38100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8pPr>
                <a:lvl9pPr marL="42672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9pPr>
              </a:lstStyle>
              <a:p>
                <a:pPr algn="ctr"/>
                <a:endParaRPr lang="zh-CN" altLang="zh-CN" sz="2600" b="1">
                  <a:solidFill>
                    <a:srgbClr val="FFFFFF"/>
                  </a:solidFill>
                  <a:latin typeface="Ping Hei" charset="0"/>
                  <a:ea typeface="方正兰亭超细黑简体" panose="02000000000000000000" pitchFamily="2" charset="-122"/>
                  <a:sym typeface="Ping Hei" charset="0"/>
                </a:endParaRPr>
              </a:p>
            </p:txBody>
          </p:sp>
          <p:sp>
            <p:nvSpPr>
              <p:cNvPr id="5127" name="TextBox 20"/>
              <p:cNvSpPr>
                <a:spLocks noChangeArrowheads="1"/>
              </p:cNvSpPr>
              <p:nvPr/>
            </p:nvSpPr>
            <p:spPr bwMode="auto">
              <a:xfrm>
                <a:off x="94632" y="87393"/>
                <a:ext cx="647254" cy="669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a:solidFill>
                      <a:schemeClr val="tx1"/>
                    </a:solidFill>
                    <a:latin typeface="Arial" panose="020B0604020202020204" pitchFamily="34" charset="0"/>
                    <a:ea typeface="宋体" panose="02010600030101010101" pitchFamily="2" charset="-122"/>
                  </a:defRPr>
                </a:lvl1pPr>
                <a:lvl2pPr>
                  <a:defRPr sz="2400">
                    <a:solidFill>
                      <a:schemeClr val="tx1"/>
                    </a:solidFill>
                    <a:latin typeface="Arial" panose="020B0604020202020204" pitchFamily="34" charset="0"/>
                    <a:ea typeface="宋体" panose="02010600030101010101" pitchFamily="2" charset="-122"/>
                  </a:defRPr>
                </a:lvl2pPr>
                <a:lvl3pPr>
                  <a:defRPr sz="2400">
                    <a:solidFill>
                      <a:schemeClr val="tx1"/>
                    </a:solidFill>
                    <a:latin typeface="Arial" panose="020B0604020202020204" pitchFamily="34" charset="0"/>
                    <a:ea typeface="宋体" panose="02010600030101010101" pitchFamily="2" charset="-122"/>
                  </a:defRPr>
                </a:lvl3pPr>
                <a:lvl4pPr>
                  <a:defRPr sz="2400">
                    <a:solidFill>
                      <a:schemeClr val="tx1"/>
                    </a:solidFill>
                    <a:latin typeface="Arial" panose="020B0604020202020204" pitchFamily="34" charset="0"/>
                    <a:ea typeface="宋体" panose="02010600030101010101" pitchFamily="2" charset="-122"/>
                  </a:defRPr>
                </a:lvl4pPr>
                <a:lvl5pPr>
                  <a:defRPr sz="2400">
                    <a:solidFill>
                      <a:schemeClr val="tx1"/>
                    </a:solidFill>
                    <a:latin typeface="Arial" panose="020B0604020202020204" pitchFamily="34" charset="0"/>
                    <a:ea typeface="宋体" panose="02010600030101010101" pitchFamily="2" charset="-122"/>
                  </a:defRPr>
                </a:lvl5pPr>
                <a:lvl6pPr marL="28956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6pPr>
                <a:lvl7pPr marL="33528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7pPr>
                <a:lvl8pPr marL="38100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8pPr>
                <a:lvl9pPr marL="42672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9pPr>
              </a:lstStyle>
              <a:p>
                <a:pPr algn="ctr"/>
                <a:r>
                  <a:rPr lang="en-US" altLang="en-US" sz="18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01</a:t>
                </a:r>
                <a:endParaRPr lang="zh-CN" altLang="en-US" sz="18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5128" name="圆角矩形 4"/>
            <p:cNvSpPr>
              <a:spLocks noChangeArrowheads="1"/>
            </p:cNvSpPr>
            <p:nvPr/>
          </p:nvSpPr>
          <p:spPr bwMode="auto">
            <a:xfrm>
              <a:off x="910603" y="55976"/>
              <a:ext cx="5311342" cy="413968"/>
            </a:xfrm>
            <a:prstGeom prst="roundRect">
              <a:avLst>
                <a:gd name="adj" fmla="val 50000"/>
              </a:avLst>
            </a:prstGeom>
            <a:noFill/>
            <a:ln w="12700">
              <a:solidFill>
                <a:srgbClr val="D10000"/>
              </a:solidFill>
              <a:bevel/>
            </a:ln>
            <a:extLst>
              <a:ext uri="{909E8E84-426E-40DD-AFC4-6F175D3DCCD1}">
                <a14:hiddenFill xmlns:a14="http://schemas.microsoft.com/office/drawing/2010/main">
                  <a:solidFill>
                    <a:srgbClr val="FFFFFF"/>
                  </a:solidFill>
                </a14:hiddenFill>
              </a:ext>
            </a:extLst>
          </p:spPr>
          <p:txBody>
            <a:bodyPr anchor="ctr"/>
            <a:lstStyle>
              <a:lvl1pPr>
                <a:defRPr sz="2400">
                  <a:solidFill>
                    <a:schemeClr val="tx1"/>
                  </a:solidFill>
                  <a:latin typeface="Arial" panose="020B0604020202020204" pitchFamily="34" charset="0"/>
                  <a:ea typeface="宋体" panose="02010600030101010101" pitchFamily="2" charset="-122"/>
                </a:defRPr>
              </a:lvl1pPr>
              <a:lvl2pPr>
                <a:defRPr sz="2400">
                  <a:solidFill>
                    <a:schemeClr val="tx1"/>
                  </a:solidFill>
                  <a:latin typeface="Arial" panose="020B0604020202020204" pitchFamily="34" charset="0"/>
                  <a:ea typeface="宋体" panose="02010600030101010101" pitchFamily="2" charset="-122"/>
                </a:defRPr>
              </a:lvl2pPr>
              <a:lvl3pPr>
                <a:defRPr sz="2400">
                  <a:solidFill>
                    <a:schemeClr val="tx1"/>
                  </a:solidFill>
                  <a:latin typeface="Arial" panose="020B0604020202020204" pitchFamily="34" charset="0"/>
                  <a:ea typeface="宋体" panose="02010600030101010101" pitchFamily="2" charset="-122"/>
                </a:defRPr>
              </a:lvl3pPr>
              <a:lvl4pPr>
                <a:defRPr sz="2400">
                  <a:solidFill>
                    <a:schemeClr val="tx1"/>
                  </a:solidFill>
                  <a:latin typeface="Arial" panose="020B0604020202020204" pitchFamily="34" charset="0"/>
                  <a:ea typeface="宋体" panose="02010600030101010101" pitchFamily="2" charset="-122"/>
                </a:defRPr>
              </a:lvl4pPr>
              <a:lvl5pPr>
                <a:defRPr sz="2400">
                  <a:solidFill>
                    <a:schemeClr val="tx1"/>
                  </a:solidFill>
                  <a:latin typeface="Arial" panose="020B0604020202020204" pitchFamily="34" charset="0"/>
                  <a:ea typeface="宋体" panose="02010600030101010101" pitchFamily="2" charset="-122"/>
                </a:defRPr>
              </a:lvl5pPr>
              <a:lvl6pPr marL="28956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6pPr>
              <a:lvl7pPr marL="33528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7pPr>
              <a:lvl8pPr marL="38100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8pPr>
              <a:lvl9pPr marL="42672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9pPr>
            </a:lstStyle>
            <a:p>
              <a:pPr algn="ctr"/>
              <a:r>
                <a:rPr lang="zh-CN" altLang="en-US" sz="1400" b="1">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第一节：社会主义</a:t>
              </a:r>
              <a:r>
                <a:rPr lang="en-US" altLang="zh-CN" sz="1400" b="1">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500</a:t>
              </a:r>
              <a:r>
                <a:rPr lang="zh-CN" altLang="en-US" sz="1400" b="1">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年的历史进程</a:t>
              </a:r>
              <a:endParaRPr lang="zh-CN" altLang="en-US" sz="1400" b="1">
                <a:solidFill>
                  <a:srgbClr val="C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4105" name="组合 4104"/>
          <p:cNvGrpSpPr/>
          <p:nvPr/>
        </p:nvGrpSpPr>
        <p:grpSpPr bwMode="auto">
          <a:xfrm>
            <a:off x="3041015" y="2966085"/>
            <a:ext cx="5571490" cy="346075"/>
            <a:chOff x="0" y="0"/>
            <a:chExt cx="6221945" cy="561592"/>
          </a:xfrm>
        </p:grpSpPr>
        <p:sp>
          <p:nvSpPr>
            <p:cNvPr id="5130" name="任意多边形 8"/>
            <p:cNvSpPr>
              <a:spLocks noChangeArrowheads="1"/>
            </p:cNvSpPr>
            <p:nvPr/>
          </p:nvSpPr>
          <p:spPr bwMode="auto">
            <a:xfrm rot="18900000" flipH="1">
              <a:off x="520909" y="178450"/>
              <a:ext cx="204691" cy="204691"/>
            </a:xfrm>
            <a:custGeom>
              <a:avLst/>
              <a:gdLst>
                <a:gd name="T0" fmla="*/ 0 w 304899"/>
                <a:gd name="T1" fmla="*/ 0 h 304899"/>
                <a:gd name="T2" fmla="*/ 3059 w 304899"/>
                <a:gd name="T3" fmla="*/ 10322 h 304899"/>
                <a:gd name="T4" fmla="*/ 119391 w 304899"/>
                <a:gd name="T5" fmla="*/ 185508 h 304899"/>
                <a:gd name="T6" fmla="*/ 294577 w 304899"/>
                <a:gd name="T7" fmla="*/ 301840 h 304899"/>
                <a:gd name="T8" fmla="*/ 304899 w 304899"/>
                <a:gd name="T9" fmla="*/ 304899 h 304899"/>
                <a:gd name="T10" fmla="*/ 0 w 304899"/>
                <a:gd name="T11" fmla="*/ 304899 h 304899"/>
              </a:gdLst>
              <a:ahLst/>
              <a:cxnLst>
                <a:cxn ang="0">
                  <a:pos x="T0" y="T1"/>
                </a:cxn>
                <a:cxn ang="0">
                  <a:pos x="T2" y="T3"/>
                </a:cxn>
                <a:cxn ang="0">
                  <a:pos x="T4" y="T5"/>
                </a:cxn>
                <a:cxn ang="0">
                  <a:pos x="T6" y="T7"/>
                </a:cxn>
                <a:cxn ang="0">
                  <a:pos x="T8" y="T9"/>
                </a:cxn>
                <a:cxn ang="0">
                  <a:pos x="T10" y="T11"/>
                </a:cxn>
              </a:cxnLst>
              <a:rect l="0" t="0" r="r" b="b"/>
              <a:pathLst>
                <a:path w="304899" h="304899">
                  <a:moveTo>
                    <a:pt x="0" y="0"/>
                  </a:moveTo>
                  <a:lnTo>
                    <a:pt x="3059" y="10322"/>
                  </a:lnTo>
                  <a:cubicBezTo>
                    <a:pt x="28910" y="74072"/>
                    <a:pt x="67688" y="133805"/>
                    <a:pt x="119391" y="185508"/>
                  </a:cubicBezTo>
                  <a:cubicBezTo>
                    <a:pt x="171094" y="237211"/>
                    <a:pt x="230827" y="275989"/>
                    <a:pt x="294577" y="301840"/>
                  </a:cubicBezTo>
                  <a:lnTo>
                    <a:pt x="304899" y="304899"/>
                  </a:lnTo>
                  <a:lnTo>
                    <a:pt x="0" y="304899"/>
                  </a:lnTo>
                  <a:close/>
                </a:path>
              </a:pathLst>
            </a:custGeom>
            <a:solidFill>
              <a:srgbClr val="262626"/>
            </a:solidFill>
            <a:ln>
              <a:noFill/>
            </a:ln>
            <a:extLst>
              <a:ext uri="{91240B29-F687-4F45-9708-019B960494DF}">
                <a14:hiddenLine xmlns:a14="http://schemas.microsoft.com/office/drawing/2010/main" w="25400">
                  <a:solidFill>
                    <a:srgbClr val="000000"/>
                  </a:solidFill>
                  <a:round/>
                </a14:hiddenLine>
              </a:ext>
            </a:extLst>
          </p:spPr>
          <p:txBody>
            <a:bodyPr/>
            <a:lstStyle>
              <a:lvl1pPr>
                <a:defRPr sz="2400">
                  <a:solidFill>
                    <a:schemeClr val="tx1"/>
                  </a:solidFill>
                  <a:latin typeface="Arial" panose="020B0604020202020204" pitchFamily="34" charset="0"/>
                  <a:ea typeface="宋体" panose="02010600030101010101" pitchFamily="2" charset="-122"/>
                </a:defRPr>
              </a:lvl1pPr>
              <a:lvl2pPr>
                <a:defRPr sz="2400">
                  <a:solidFill>
                    <a:schemeClr val="tx1"/>
                  </a:solidFill>
                  <a:latin typeface="Arial" panose="020B0604020202020204" pitchFamily="34" charset="0"/>
                  <a:ea typeface="宋体" panose="02010600030101010101" pitchFamily="2" charset="-122"/>
                </a:defRPr>
              </a:lvl2pPr>
              <a:lvl3pPr>
                <a:defRPr sz="2400">
                  <a:solidFill>
                    <a:schemeClr val="tx1"/>
                  </a:solidFill>
                  <a:latin typeface="Arial" panose="020B0604020202020204" pitchFamily="34" charset="0"/>
                  <a:ea typeface="宋体" panose="02010600030101010101" pitchFamily="2" charset="-122"/>
                </a:defRPr>
              </a:lvl3pPr>
              <a:lvl4pPr>
                <a:defRPr sz="2400">
                  <a:solidFill>
                    <a:schemeClr val="tx1"/>
                  </a:solidFill>
                  <a:latin typeface="Arial" panose="020B0604020202020204" pitchFamily="34" charset="0"/>
                  <a:ea typeface="宋体" panose="02010600030101010101" pitchFamily="2" charset="-122"/>
                </a:defRPr>
              </a:lvl4pPr>
              <a:lvl5pPr>
                <a:defRPr sz="2400">
                  <a:solidFill>
                    <a:schemeClr val="tx1"/>
                  </a:solidFill>
                  <a:latin typeface="Arial" panose="020B0604020202020204" pitchFamily="34" charset="0"/>
                  <a:ea typeface="宋体" panose="02010600030101010101" pitchFamily="2" charset="-122"/>
                </a:defRPr>
              </a:lvl5pPr>
              <a:lvl6pPr marL="28956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6pPr>
              <a:lvl7pPr marL="33528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7pPr>
              <a:lvl8pPr marL="38100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8pPr>
              <a:lvl9pPr marL="42672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9pPr>
            </a:lstStyle>
            <a:p>
              <a:endParaRPr lang="zh-CN" altLang="en-US"/>
            </a:p>
          </p:txBody>
        </p:sp>
        <p:grpSp>
          <p:nvGrpSpPr>
            <p:cNvPr id="5131" name="组合 4106"/>
            <p:cNvGrpSpPr/>
            <p:nvPr/>
          </p:nvGrpSpPr>
          <p:grpSpPr bwMode="auto">
            <a:xfrm>
              <a:off x="0" y="0"/>
              <a:ext cx="561595" cy="561592"/>
              <a:chOff x="0" y="0"/>
              <a:chExt cx="836520" cy="836519"/>
            </a:xfrm>
          </p:grpSpPr>
          <p:sp>
            <p:nvSpPr>
              <p:cNvPr id="5132" name="椭圆 11"/>
              <p:cNvSpPr>
                <a:spLocks noChangeArrowheads="1"/>
              </p:cNvSpPr>
              <p:nvPr/>
            </p:nvSpPr>
            <p:spPr bwMode="auto">
              <a:xfrm flipH="1">
                <a:off x="0" y="0"/>
                <a:ext cx="836520" cy="836519"/>
              </a:xfrm>
              <a:prstGeom prst="ellipse">
                <a:avLst/>
              </a:prstGeom>
              <a:solidFill>
                <a:srgbClr val="D10000"/>
              </a:solidFill>
              <a:ln>
                <a:noFill/>
              </a:ln>
              <a:extLst>
                <a:ext uri="{91240B29-F687-4F45-9708-019B960494DF}">
                  <a14:hiddenLine xmlns:a14="http://schemas.microsoft.com/office/drawing/2010/main" w="25400">
                    <a:solidFill>
                      <a:srgbClr val="000000"/>
                    </a:solidFill>
                    <a:round/>
                  </a14:hiddenLine>
                </a:ext>
              </a:extLst>
            </p:spPr>
            <p:txBody>
              <a:bodyPr anchor="ctr"/>
              <a:lstStyle>
                <a:lvl1pPr>
                  <a:defRPr sz="2400">
                    <a:solidFill>
                      <a:schemeClr val="tx1"/>
                    </a:solidFill>
                    <a:latin typeface="Arial" panose="020B0604020202020204" pitchFamily="34" charset="0"/>
                    <a:ea typeface="宋体" panose="02010600030101010101" pitchFamily="2" charset="-122"/>
                  </a:defRPr>
                </a:lvl1pPr>
                <a:lvl2pPr>
                  <a:defRPr sz="2400">
                    <a:solidFill>
                      <a:schemeClr val="tx1"/>
                    </a:solidFill>
                    <a:latin typeface="Arial" panose="020B0604020202020204" pitchFamily="34" charset="0"/>
                    <a:ea typeface="宋体" panose="02010600030101010101" pitchFamily="2" charset="-122"/>
                  </a:defRPr>
                </a:lvl2pPr>
                <a:lvl3pPr>
                  <a:defRPr sz="2400">
                    <a:solidFill>
                      <a:schemeClr val="tx1"/>
                    </a:solidFill>
                    <a:latin typeface="Arial" panose="020B0604020202020204" pitchFamily="34" charset="0"/>
                    <a:ea typeface="宋体" panose="02010600030101010101" pitchFamily="2" charset="-122"/>
                  </a:defRPr>
                </a:lvl3pPr>
                <a:lvl4pPr>
                  <a:defRPr sz="2400">
                    <a:solidFill>
                      <a:schemeClr val="tx1"/>
                    </a:solidFill>
                    <a:latin typeface="Arial" panose="020B0604020202020204" pitchFamily="34" charset="0"/>
                    <a:ea typeface="宋体" panose="02010600030101010101" pitchFamily="2" charset="-122"/>
                  </a:defRPr>
                </a:lvl4pPr>
                <a:lvl5pPr>
                  <a:defRPr sz="2400">
                    <a:solidFill>
                      <a:schemeClr val="tx1"/>
                    </a:solidFill>
                    <a:latin typeface="Arial" panose="020B0604020202020204" pitchFamily="34" charset="0"/>
                    <a:ea typeface="宋体" panose="02010600030101010101" pitchFamily="2" charset="-122"/>
                  </a:defRPr>
                </a:lvl5pPr>
                <a:lvl6pPr marL="28956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6pPr>
                <a:lvl7pPr marL="33528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7pPr>
                <a:lvl8pPr marL="38100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8pPr>
                <a:lvl9pPr marL="42672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9pPr>
              </a:lstStyle>
              <a:p>
                <a:pPr algn="ctr"/>
                <a:endParaRPr lang="zh-CN" altLang="zh-CN" sz="2600" b="1">
                  <a:solidFill>
                    <a:srgbClr val="FFFFFF"/>
                  </a:solidFill>
                  <a:latin typeface="Ping Hei" charset="0"/>
                  <a:ea typeface="方正兰亭超细黑简体" panose="02000000000000000000" pitchFamily="2" charset="-122"/>
                  <a:sym typeface="Ping Hei" charset="0"/>
                </a:endParaRPr>
              </a:p>
            </p:txBody>
          </p:sp>
          <p:sp>
            <p:nvSpPr>
              <p:cNvPr id="5133" name="TextBox 20"/>
              <p:cNvSpPr>
                <a:spLocks noChangeArrowheads="1"/>
              </p:cNvSpPr>
              <p:nvPr/>
            </p:nvSpPr>
            <p:spPr bwMode="auto">
              <a:xfrm>
                <a:off x="94632" y="87393"/>
                <a:ext cx="647254" cy="669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a:solidFill>
                      <a:schemeClr val="tx1"/>
                    </a:solidFill>
                    <a:latin typeface="Arial" panose="020B0604020202020204" pitchFamily="34" charset="0"/>
                    <a:ea typeface="宋体" panose="02010600030101010101" pitchFamily="2" charset="-122"/>
                  </a:defRPr>
                </a:lvl1pPr>
                <a:lvl2pPr>
                  <a:defRPr sz="2400">
                    <a:solidFill>
                      <a:schemeClr val="tx1"/>
                    </a:solidFill>
                    <a:latin typeface="Arial" panose="020B0604020202020204" pitchFamily="34" charset="0"/>
                    <a:ea typeface="宋体" panose="02010600030101010101" pitchFamily="2" charset="-122"/>
                  </a:defRPr>
                </a:lvl2pPr>
                <a:lvl3pPr>
                  <a:defRPr sz="2400">
                    <a:solidFill>
                      <a:schemeClr val="tx1"/>
                    </a:solidFill>
                    <a:latin typeface="Arial" panose="020B0604020202020204" pitchFamily="34" charset="0"/>
                    <a:ea typeface="宋体" panose="02010600030101010101" pitchFamily="2" charset="-122"/>
                  </a:defRPr>
                </a:lvl3pPr>
                <a:lvl4pPr>
                  <a:defRPr sz="2400">
                    <a:solidFill>
                      <a:schemeClr val="tx1"/>
                    </a:solidFill>
                    <a:latin typeface="Arial" panose="020B0604020202020204" pitchFamily="34" charset="0"/>
                    <a:ea typeface="宋体" panose="02010600030101010101" pitchFamily="2" charset="-122"/>
                  </a:defRPr>
                </a:lvl4pPr>
                <a:lvl5pPr>
                  <a:defRPr sz="2400">
                    <a:solidFill>
                      <a:schemeClr val="tx1"/>
                    </a:solidFill>
                    <a:latin typeface="Arial" panose="020B0604020202020204" pitchFamily="34" charset="0"/>
                    <a:ea typeface="宋体" panose="02010600030101010101" pitchFamily="2" charset="-122"/>
                  </a:defRPr>
                </a:lvl5pPr>
                <a:lvl6pPr marL="28956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6pPr>
                <a:lvl7pPr marL="33528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7pPr>
                <a:lvl8pPr marL="38100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8pPr>
                <a:lvl9pPr marL="42672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9pPr>
              </a:lstStyle>
              <a:p>
                <a:pPr algn="ctr"/>
                <a:r>
                  <a:rPr lang="en-US" altLang="en-US" sz="18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02</a:t>
                </a:r>
                <a:endParaRPr lang="zh-CN" altLang="en-US" sz="18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5134" name="圆角矩形 10"/>
            <p:cNvSpPr>
              <a:spLocks noChangeArrowheads="1"/>
            </p:cNvSpPr>
            <p:nvPr/>
          </p:nvSpPr>
          <p:spPr bwMode="auto">
            <a:xfrm>
              <a:off x="910603" y="55976"/>
              <a:ext cx="5311342" cy="413968"/>
            </a:xfrm>
            <a:prstGeom prst="roundRect">
              <a:avLst>
                <a:gd name="adj" fmla="val 50000"/>
              </a:avLst>
            </a:prstGeom>
            <a:noFill/>
            <a:ln w="12700">
              <a:solidFill>
                <a:srgbClr val="D10000"/>
              </a:solidFill>
              <a:bevel/>
            </a:ln>
            <a:extLst>
              <a:ext uri="{909E8E84-426E-40DD-AFC4-6F175D3DCCD1}">
                <a14:hiddenFill xmlns:a14="http://schemas.microsoft.com/office/drawing/2010/main">
                  <a:solidFill>
                    <a:srgbClr val="FFFFFF"/>
                  </a:solidFill>
                </a14:hiddenFill>
              </a:ext>
            </a:extLst>
          </p:spPr>
          <p:txBody>
            <a:bodyPr anchor="ctr"/>
            <a:lstStyle>
              <a:lvl1pPr>
                <a:defRPr sz="2400">
                  <a:solidFill>
                    <a:schemeClr val="tx1"/>
                  </a:solidFill>
                  <a:latin typeface="Arial" panose="020B0604020202020204" pitchFamily="34" charset="0"/>
                  <a:ea typeface="宋体" panose="02010600030101010101" pitchFamily="2" charset="-122"/>
                </a:defRPr>
              </a:lvl1pPr>
              <a:lvl2pPr>
                <a:defRPr sz="2400">
                  <a:solidFill>
                    <a:schemeClr val="tx1"/>
                  </a:solidFill>
                  <a:latin typeface="Arial" panose="020B0604020202020204" pitchFamily="34" charset="0"/>
                  <a:ea typeface="宋体" panose="02010600030101010101" pitchFamily="2" charset="-122"/>
                </a:defRPr>
              </a:lvl2pPr>
              <a:lvl3pPr>
                <a:defRPr sz="2400">
                  <a:solidFill>
                    <a:schemeClr val="tx1"/>
                  </a:solidFill>
                  <a:latin typeface="Arial" panose="020B0604020202020204" pitchFamily="34" charset="0"/>
                  <a:ea typeface="宋体" panose="02010600030101010101" pitchFamily="2" charset="-122"/>
                </a:defRPr>
              </a:lvl3pPr>
              <a:lvl4pPr>
                <a:defRPr sz="2400">
                  <a:solidFill>
                    <a:schemeClr val="tx1"/>
                  </a:solidFill>
                  <a:latin typeface="Arial" panose="020B0604020202020204" pitchFamily="34" charset="0"/>
                  <a:ea typeface="宋体" panose="02010600030101010101" pitchFamily="2" charset="-122"/>
                </a:defRPr>
              </a:lvl4pPr>
              <a:lvl5pPr>
                <a:defRPr sz="2400">
                  <a:solidFill>
                    <a:schemeClr val="tx1"/>
                  </a:solidFill>
                  <a:latin typeface="Arial" panose="020B0604020202020204" pitchFamily="34" charset="0"/>
                  <a:ea typeface="宋体" panose="02010600030101010101" pitchFamily="2" charset="-122"/>
                </a:defRPr>
              </a:lvl5pPr>
              <a:lvl6pPr marL="28956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6pPr>
              <a:lvl7pPr marL="33528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7pPr>
              <a:lvl8pPr marL="38100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8pPr>
              <a:lvl9pPr marL="42672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9pPr>
            </a:lstStyle>
            <a:p>
              <a:pPr algn="ctr"/>
              <a:r>
                <a:rPr lang="zh-CN" altLang="en-US" sz="1400" b="1">
                  <a:solidFill>
                    <a:srgbClr val="C00000"/>
                  </a:solidFill>
                  <a:ea typeface="微软雅黑" panose="020B0503020204020204" pitchFamily="34" charset="-122"/>
                  <a:sym typeface="宋体" panose="02010600030101010101" pitchFamily="2" charset="-122"/>
                </a:rPr>
                <a:t>第二节：科学社会主义一般原则</a:t>
              </a:r>
              <a:endParaRPr lang="zh-CN" altLang="en-US" sz="1400" b="1">
                <a:solidFill>
                  <a:srgbClr val="C00000"/>
                </a:solidFill>
                <a:ea typeface="微软雅黑" panose="020B0503020204020204" pitchFamily="34" charset="-122"/>
                <a:sym typeface="宋体" panose="02010600030101010101" pitchFamily="2" charset="-122"/>
              </a:endParaRPr>
            </a:p>
          </p:txBody>
        </p:sp>
      </p:grpSp>
      <p:grpSp>
        <p:nvGrpSpPr>
          <p:cNvPr id="4111" name="组合 4110"/>
          <p:cNvGrpSpPr/>
          <p:nvPr/>
        </p:nvGrpSpPr>
        <p:grpSpPr bwMode="auto">
          <a:xfrm>
            <a:off x="3002280" y="4124960"/>
            <a:ext cx="5571490" cy="346075"/>
            <a:chOff x="0" y="0"/>
            <a:chExt cx="6221945" cy="561592"/>
          </a:xfrm>
        </p:grpSpPr>
        <p:sp>
          <p:nvSpPr>
            <p:cNvPr id="5136" name="任意多边形 14"/>
            <p:cNvSpPr>
              <a:spLocks noChangeArrowheads="1"/>
            </p:cNvSpPr>
            <p:nvPr/>
          </p:nvSpPr>
          <p:spPr bwMode="auto">
            <a:xfrm rot="18900000" flipH="1">
              <a:off x="520909" y="178450"/>
              <a:ext cx="204691" cy="204691"/>
            </a:xfrm>
            <a:custGeom>
              <a:avLst/>
              <a:gdLst>
                <a:gd name="T0" fmla="*/ 0 w 304899"/>
                <a:gd name="T1" fmla="*/ 0 h 304899"/>
                <a:gd name="T2" fmla="*/ 3059 w 304899"/>
                <a:gd name="T3" fmla="*/ 10322 h 304899"/>
                <a:gd name="T4" fmla="*/ 119391 w 304899"/>
                <a:gd name="T5" fmla="*/ 185508 h 304899"/>
                <a:gd name="T6" fmla="*/ 294577 w 304899"/>
                <a:gd name="T7" fmla="*/ 301840 h 304899"/>
                <a:gd name="T8" fmla="*/ 304899 w 304899"/>
                <a:gd name="T9" fmla="*/ 304899 h 304899"/>
                <a:gd name="T10" fmla="*/ 0 w 304899"/>
                <a:gd name="T11" fmla="*/ 304899 h 304899"/>
              </a:gdLst>
              <a:ahLst/>
              <a:cxnLst>
                <a:cxn ang="0">
                  <a:pos x="T0" y="T1"/>
                </a:cxn>
                <a:cxn ang="0">
                  <a:pos x="T2" y="T3"/>
                </a:cxn>
                <a:cxn ang="0">
                  <a:pos x="T4" y="T5"/>
                </a:cxn>
                <a:cxn ang="0">
                  <a:pos x="T6" y="T7"/>
                </a:cxn>
                <a:cxn ang="0">
                  <a:pos x="T8" y="T9"/>
                </a:cxn>
                <a:cxn ang="0">
                  <a:pos x="T10" y="T11"/>
                </a:cxn>
              </a:cxnLst>
              <a:rect l="0" t="0" r="r" b="b"/>
              <a:pathLst>
                <a:path w="304899" h="304899">
                  <a:moveTo>
                    <a:pt x="0" y="0"/>
                  </a:moveTo>
                  <a:lnTo>
                    <a:pt x="3059" y="10322"/>
                  </a:lnTo>
                  <a:cubicBezTo>
                    <a:pt x="28910" y="74072"/>
                    <a:pt x="67688" y="133805"/>
                    <a:pt x="119391" y="185508"/>
                  </a:cubicBezTo>
                  <a:cubicBezTo>
                    <a:pt x="171094" y="237211"/>
                    <a:pt x="230827" y="275989"/>
                    <a:pt x="294577" y="301840"/>
                  </a:cubicBezTo>
                  <a:lnTo>
                    <a:pt x="304899" y="304899"/>
                  </a:lnTo>
                  <a:lnTo>
                    <a:pt x="0" y="304899"/>
                  </a:lnTo>
                  <a:close/>
                </a:path>
              </a:pathLst>
            </a:custGeom>
            <a:solidFill>
              <a:srgbClr val="262626"/>
            </a:solidFill>
            <a:ln>
              <a:noFill/>
            </a:ln>
            <a:extLst>
              <a:ext uri="{91240B29-F687-4F45-9708-019B960494DF}">
                <a14:hiddenLine xmlns:a14="http://schemas.microsoft.com/office/drawing/2010/main" w="25400">
                  <a:solidFill>
                    <a:srgbClr val="000000"/>
                  </a:solidFill>
                  <a:round/>
                </a14:hiddenLine>
              </a:ext>
            </a:extLst>
          </p:spPr>
          <p:txBody>
            <a:bodyPr/>
            <a:lstStyle>
              <a:lvl1pPr>
                <a:defRPr sz="2400">
                  <a:solidFill>
                    <a:schemeClr val="tx1"/>
                  </a:solidFill>
                  <a:latin typeface="Arial" panose="020B0604020202020204" pitchFamily="34" charset="0"/>
                  <a:ea typeface="宋体" panose="02010600030101010101" pitchFamily="2" charset="-122"/>
                </a:defRPr>
              </a:lvl1pPr>
              <a:lvl2pPr>
                <a:defRPr sz="2400">
                  <a:solidFill>
                    <a:schemeClr val="tx1"/>
                  </a:solidFill>
                  <a:latin typeface="Arial" panose="020B0604020202020204" pitchFamily="34" charset="0"/>
                  <a:ea typeface="宋体" panose="02010600030101010101" pitchFamily="2" charset="-122"/>
                </a:defRPr>
              </a:lvl2pPr>
              <a:lvl3pPr>
                <a:defRPr sz="2400">
                  <a:solidFill>
                    <a:schemeClr val="tx1"/>
                  </a:solidFill>
                  <a:latin typeface="Arial" panose="020B0604020202020204" pitchFamily="34" charset="0"/>
                  <a:ea typeface="宋体" panose="02010600030101010101" pitchFamily="2" charset="-122"/>
                </a:defRPr>
              </a:lvl3pPr>
              <a:lvl4pPr>
                <a:defRPr sz="2400">
                  <a:solidFill>
                    <a:schemeClr val="tx1"/>
                  </a:solidFill>
                  <a:latin typeface="Arial" panose="020B0604020202020204" pitchFamily="34" charset="0"/>
                  <a:ea typeface="宋体" panose="02010600030101010101" pitchFamily="2" charset="-122"/>
                </a:defRPr>
              </a:lvl4pPr>
              <a:lvl5pPr>
                <a:defRPr sz="2400">
                  <a:solidFill>
                    <a:schemeClr val="tx1"/>
                  </a:solidFill>
                  <a:latin typeface="Arial" panose="020B0604020202020204" pitchFamily="34" charset="0"/>
                  <a:ea typeface="宋体" panose="02010600030101010101" pitchFamily="2" charset="-122"/>
                </a:defRPr>
              </a:lvl5pPr>
              <a:lvl6pPr marL="28956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6pPr>
              <a:lvl7pPr marL="33528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7pPr>
              <a:lvl8pPr marL="38100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8pPr>
              <a:lvl9pPr marL="42672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9pPr>
            </a:lstStyle>
            <a:p>
              <a:endParaRPr lang="zh-CN" altLang="en-US"/>
            </a:p>
          </p:txBody>
        </p:sp>
        <p:grpSp>
          <p:nvGrpSpPr>
            <p:cNvPr id="5137" name="组合 4112"/>
            <p:cNvGrpSpPr/>
            <p:nvPr/>
          </p:nvGrpSpPr>
          <p:grpSpPr bwMode="auto">
            <a:xfrm>
              <a:off x="0" y="0"/>
              <a:ext cx="561595" cy="561592"/>
              <a:chOff x="0" y="0"/>
              <a:chExt cx="836520" cy="836519"/>
            </a:xfrm>
          </p:grpSpPr>
          <p:sp>
            <p:nvSpPr>
              <p:cNvPr id="5138" name="椭圆 17"/>
              <p:cNvSpPr>
                <a:spLocks noChangeArrowheads="1"/>
              </p:cNvSpPr>
              <p:nvPr/>
            </p:nvSpPr>
            <p:spPr bwMode="auto">
              <a:xfrm flipH="1">
                <a:off x="0" y="0"/>
                <a:ext cx="836520" cy="836519"/>
              </a:xfrm>
              <a:prstGeom prst="ellipse">
                <a:avLst/>
              </a:prstGeom>
              <a:solidFill>
                <a:srgbClr val="D10000"/>
              </a:solidFill>
              <a:ln>
                <a:noFill/>
              </a:ln>
              <a:extLst>
                <a:ext uri="{91240B29-F687-4F45-9708-019B960494DF}">
                  <a14:hiddenLine xmlns:a14="http://schemas.microsoft.com/office/drawing/2010/main" w="25400">
                    <a:solidFill>
                      <a:srgbClr val="000000"/>
                    </a:solidFill>
                    <a:round/>
                  </a14:hiddenLine>
                </a:ext>
              </a:extLst>
            </p:spPr>
            <p:txBody>
              <a:bodyPr anchor="ctr"/>
              <a:lstStyle>
                <a:lvl1pPr>
                  <a:defRPr sz="2400">
                    <a:solidFill>
                      <a:schemeClr val="tx1"/>
                    </a:solidFill>
                    <a:latin typeface="Arial" panose="020B0604020202020204" pitchFamily="34" charset="0"/>
                    <a:ea typeface="宋体" panose="02010600030101010101" pitchFamily="2" charset="-122"/>
                  </a:defRPr>
                </a:lvl1pPr>
                <a:lvl2pPr>
                  <a:defRPr sz="2400">
                    <a:solidFill>
                      <a:schemeClr val="tx1"/>
                    </a:solidFill>
                    <a:latin typeface="Arial" panose="020B0604020202020204" pitchFamily="34" charset="0"/>
                    <a:ea typeface="宋体" panose="02010600030101010101" pitchFamily="2" charset="-122"/>
                  </a:defRPr>
                </a:lvl2pPr>
                <a:lvl3pPr>
                  <a:defRPr sz="2400">
                    <a:solidFill>
                      <a:schemeClr val="tx1"/>
                    </a:solidFill>
                    <a:latin typeface="Arial" panose="020B0604020202020204" pitchFamily="34" charset="0"/>
                    <a:ea typeface="宋体" panose="02010600030101010101" pitchFamily="2" charset="-122"/>
                  </a:defRPr>
                </a:lvl3pPr>
                <a:lvl4pPr>
                  <a:defRPr sz="2400">
                    <a:solidFill>
                      <a:schemeClr val="tx1"/>
                    </a:solidFill>
                    <a:latin typeface="Arial" panose="020B0604020202020204" pitchFamily="34" charset="0"/>
                    <a:ea typeface="宋体" panose="02010600030101010101" pitchFamily="2" charset="-122"/>
                  </a:defRPr>
                </a:lvl4pPr>
                <a:lvl5pPr>
                  <a:defRPr sz="2400">
                    <a:solidFill>
                      <a:schemeClr val="tx1"/>
                    </a:solidFill>
                    <a:latin typeface="Arial" panose="020B0604020202020204" pitchFamily="34" charset="0"/>
                    <a:ea typeface="宋体" panose="02010600030101010101" pitchFamily="2" charset="-122"/>
                  </a:defRPr>
                </a:lvl5pPr>
                <a:lvl6pPr marL="28956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6pPr>
                <a:lvl7pPr marL="33528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7pPr>
                <a:lvl8pPr marL="38100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8pPr>
                <a:lvl9pPr marL="42672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9pPr>
              </a:lstStyle>
              <a:p>
                <a:pPr algn="ctr"/>
                <a:endParaRPr lang="zh-CN" altLang="zh-CN" sz="2600" b="1">
                  <a:solidFill>
                    <a:srgbClr val="FFFFFF"/>
                  </a:solidFill>
                  <a:latin typeface="Ping Hei" charset="0"/>
                  <a:ea typeface="方正兰亭超细黑简体" panose="02000000000000000000" pitchFamily="2" charset="-122"/>
                  <a:sym typeface="Ping Hei" charset="0"/>
                </a:endParaRPr>
              </a:p>
            </p:txBody>
          </p:sp>
          <p:sp>
            <p:nvSpPr>
              <p:cNvPr id="5139" name="TextBox 20"/>
              <p:cNvSpPr>
                <a:spLocks noChangeArrowheads="1"/>
              </p:cNvSpPr>
              <p:nvPr/>
            </p:nvSpPr>
            <p:spPr bwMode="auto">
              <a:xfrm>
                <a:off x="94632" y="87393"/>
                <a:ext cx="647254" cy="669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a:solidFill>
                      <a:schemeClr val="tx1"/>
                    </a:solidFill>
                    <a:latin typeface="Arial" panose="020B0604020202020204" pitchFamily="34" charset="0"/>
                    <a:ea typeface="宋体" panose="02010600030101010101" pitchFamily="2" charset="-122"/>
                  </a:defRPr>
                </a:lvl1pPr>
                <a:lvl2pPr>
                  <a:defRPr sz="2400">
                    <a:solidFill>
                      <a:schemeClr val="tx1"/>
                    </a:solidFill>
                    <a:latin typeface="Arial" panose="020B0604020202020204" pitchFamily="34" charset="0"/>
                    <a:ea typeface="宋体" panose="02010600030101010101" pitchFamily="2" charset="-122"/>
                  </a:defRPr>
                </a:lvl2pPr>
                <a:lvl3pPr>
                  <a:defRPr sz="2400">
                    <a:solidFill>
                      <a:schemeClr val="tx1"/>
                    </a:solidFill>
                    <a:latin typeface="Arial" panose="020B0604020202020204" pitchFamily="34" charset="0"/>
                    <a:ea typeface="宋体" panose="02010600030101010101" pitchFamily="2" charset="-122"/>
                  </a:defRPr>
                </a:lvl3pPr>
                <a:lvl4pPr>
                  <a:defRPr sz="2400">
                    <a:solidFill>
                      <a:schemeClr val="tx1"/>
                    </a:solidFill>
                    <a:latin typeface="Arial" panose="020B0604020202020204" pitchFamily="34" charset="0"/>
                    <a:ea typeface="宋体" panose="02010600030101010101" pitchFamily="2" charset="-122"/>
                  </a:defRPr>
                </a:lvl4pPr>
                <a:lvl5pPr>
                  <a:defRPr sz="2400">
                    <a:solidFill>
                      <a:schemeClr val="tx1"/>
                    </a:solidFill>
                    <a:latin typeface="Arial" panose="020B0604020202020204" pitchFamily="34" charset="0"/>
                    <a:ea typeface="宋体" panose="02010600030101010101" pitchFamily="2" charset="-122"/>
                  </a:defRPr>
                </a:lvl5pPr>
                <a:lvl6pPr marL="28956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6pPr>
                <a:lvl7pPr marL="33528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7pPr>
                <a:lvl8pPr marL="38100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8pPr>
                <a:lvl9pPr marL="42672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9pPr>
              </a:lstStyle>
              <a:p>
                <a:pPr algn="ctr"/>
                <a:r>
                  <a:rPr lang="en-US" altLang="en-US" sz="18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03</a:t>
                </a:r>
                <a:endParaRPr lang="zh-CN" altLang="en-US" sz="18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5140" name="圆角矩形 16"/>
            <p:cNvSpPr>
              <a:spLocks noChangeArrowheads="1"/>
            </p:cNvSpPr>
            <p:nvPr/>
          </p:nvSpPr>
          <p:spPr bwMode="auto">
            <a:xfrm>
              <a:off x="910603" y="55976"/>
              <a:ext cx="5311342" cy="413968"/>
            </a:xfrm>
            <a:prstGeom prst="roundRect">
              <a:avLst>
                <a:gd name="adj" fmla="val 50000"/>
              </a:avLst>
            </a:prstGeom>
            <a:noFill/>
            <a:ln w="12700">
              <a:solidFill>
                <a:srgbClr val="D10000"/>
              </a:solidFill>
              <a:bevel/>
            </a:ln>
            <a:extLst>
              <a:ext uri="{909E8E84-426E-40DD-AFC4-6F175D3DCCD1}">
                <a14:hiddenFill xmlns:a14="http://schemas.microsoft.com/office/drawing/2010/main">
                  <a:solidFill>
                    <a:srgbClr val="FFFFFF"/>
                  </a:solidFill>
                </a14:hiddenFill>
              </a:ext>
            </a:extLst>
          </p:spPr>
          <p:txBody>
            <a:bodyPr anchor="ctr"/>
            <a:lstStyle>
              <a:lvl1pPr>
                <a:defRPr sz="2400">
                  <a:solidFill>
                    <a:schemeClr val="tx1"/>
                  </a:solidFill>
                  <a:latin typeface="Arial" panose="020B0604020202020204" pitchFamily="34" charset="0"/>
                  <a:ea typeface="宋体" panose="02010600030101010101" pitchFamily="2" charset="-122"/>
                </a:defRPr>
              </a:lvl1pPr>
              <a:lvl2pPr>
                <a:defRPr sz="2400">
                  <a:solidFill>
                    <a:schemeClr val="tx1"/>
                  </a:solidFill>
                  <a:latin typeface="Arial" panose="020B0604020202020204" pitchFamily="34" charset="0"/>
                  <a:ea typeface="宋体" panose="02010600030101010101" pitchFamily="2" charset="-122"/>
                </a:defRPr>
              </a:lvl2pPr>
              <a:lvl3pPr>
                <a:defRPr sz="2400">
                  <a:solidFill>
                    <a:schemeClr val="tx1"/>
                  </a:solidFill>
                  <a:latin typeface="Arial" panose="020B0604020202020204" pitchFamily="34" charset="0"/>
                  <a:ea typeface="宋体" panose="02010600030101010101" pitchFamily="2" charset="-122"/>
                </a:defRPr>
              </a:lvl3pPr>
              <a:lvl4pPr>
                <a:defRPr sz="2400">
                  <a:solidFill>
                    <a:schemeClr val="tx1"/>
                  </a:solidFill>
                  <a:latin typeface="Arial" panose="020B0604020202020204" pitchFamily="34" charset="0"/>
                  <a:ea typeface="宋体" panose="02010600030101010101" pitchFamily="2" charset="-122"/>
                </a:defRPr>
              </a:lvl4pPr>
              <a:lvl5pPr>
                <a:defRPr sz="2400">
                  <a:solidFill>
                    <a:schemeClr val="tx1"/>
                  </a:solidFill>
                  <a:latin typeface="Arial" panose="020B0604020202020204" pitchFamily="34" charset="0"/>
                  <a:ea typeface="宋体" panose="02010600030101010101" pitchFamily="2" charset="-122"/>
                </a:defRPr>
              </a:lvl5pPr>
              <a:lvl6pPr marL="28956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6pPr>
              <a:lvl7pPr marL="33528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7pPr>
              <a:lvl8pPr marL="38100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8pPr>
              <a:lvl9pPr marL="42672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9pPr>
            </a:lstStyle>
            <a:p>
              <a:pPr algn="ctr"/>
              <a:r>
                <a:rPr lang="zh-CN" altLang="en-US" sz="1400" b="1">
                  <a:solidFill>
                    <a:srgbClr val="C00000"/>
                  </a:solidFill>
                  <a:ea typeface="微软雅黑" panose="020B0503020204020204" pitchFamily="34" charset="-122"/>
                  <a:sym typeface="微软雅黑" panose="020B0503020204020204" pitchFamily="34" charset="-122"/>
                </a:rPr>
                <a:t>第三节：在实践中探索现实社会主义的发展规律</a:t>
              </a:r>
              <a:endParaRPr lang="zh-CN" altLang="en-US" sz="1200" b="1">
                <a:solidFill>
                  <a:srgbClr val="C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4141" name="组合 4140"/>
          <p:cNvGrpSpPr/>
          <p:nvPr/>
        </p:nvGrpSpPr>
        <p:grpSpPr bwMode="auto">
          <a:xfrm>
            <a:off x="1285875" y="2686050"/>
            <a:ext cx="1530350" cy="1323975"/>
            <a:chOff x="0" y="0"/>
            <a:chExt cx="1219312" cy="1042159"/>
          </a:xfrm>
        </p:grpSpPr>
        <p:sp>
          <p:nvSpPr>
            <p:cNvPr id="5166" name="TextBox 26"/>
            <p:cNvSpPr>
              <a:spLocks noChangeArrowheads="1"/>
            </p:cNvSpPr>
            <p:nvPr/>
          </p:nvSpPr>
          <p:spPr bwMode="auto">
            <a:xfrm>
              <a:off x="0" y="0"/>
              <a:ext cx="1219312" cy="713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宋体" panose="02010600030101010101" pitchFamily="2" charset="-122"/>
                </a:defRPr>
              </a:lvl1pPr>
              <a:lvl2pPr>
                <a:defRPr sz="2400">
                  <a:solidFill>
                    <a:schemeClr val="tx1"/>
                  </a:solidFill>
                  <a:latin typeface="Arial" panose="020B0604020202020204" pitchFamily="34" charset="0"/>
                  <a:ea typeface="宋体" panose="02010600030101010101" pitchFamily="2" charset="-122"/>
                </a:defRPr>
              </a:lvl2pPr>
              <a:lvl3pPr>
                <a:defRPr sz="2400">
                  <a:solidFill>
                    <a:schemeClr val="tx1"/>
                  </a:solidFill>
                  <a:latin typeface="Arial" panose="020B0604020202020204" pitchFamily="34" charset="0"/>
                  <a:ea typeface="宋体" panose="02010600030101010101" pitchFamily="2" charset="-122"/>
                </a:defRPr>
              </a:lvl3pPr>
              <a:lvl4pPr>
                <a:defRPr sz="2400">
                  <a:solidFill>
                    <a:schemeClr val="tx1"/>
                  </a:solidFill>
                  <a:latin typeface="Arial" panose="020B0604020202020204" pitchFamily="34" charset="0"/>
                  <a:ea typeface="宋体" panose="02010600030101010101" pitchFamily="2" charset="-122"/>
                </a:defRPr>
              </a:lvl4pPr>
              <a:lvl5pPr>
                <a:defRPr sz="2400">
                  <a:solidFill>
                    <a:schemeClr val="tx1"/>
                  </a:solidFill>
                  <a:latin typeface="Arial" panose="020B0604020202020204" pitchFamily="34" charset="0"/>
                  <a:ea typeface="宋体" panose="02010600030101010101" pitchFamily="2" charset="-122"/>
                </a:defRPr>
              </a:lvl5pPr>
              <a:lvl6pPr marL="28956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6pPr>
              <a:lvl7pPr marL="33528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7pPr>
              <a:lvl8pPr marL="38100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8pPr>
              <a:lvl9pPr marL="42672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9pPr>
            </a:lstStyle>
            <a:p>
              <a:r>
                <a:rPr lang="zh-CN" altLang="en-US" sz="5300" b="1">
                  <a:solidFill>
                    <a:srgbClr val="C00000"/>
                  </a:solidFill>
                  <a:latin typeface="微软雅黑" panose="020B0503020204020204" pitchFamily="34" charset="-122"/>
                  <a:ea typeface="微软雅黑" panose="020B0503020204020204" pitchFamily="34" charset="-122"/>
                  <a:sym typeface="宋体" panose="02010600030101010101" pitchFamily="2" charset="-122"/>
                </a:rPr>
                <a:t>目录</a:t>
              </a:r>
              <a:endParaRPr lang="zh-CN" altLang="en-US" sz="7200" b="1">
                <a:solidFill>
                  <a:srgbClr val="C00000"/>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5167" name="TextBox 27"/>
            <p:cNvSpPr>
              <a:spLocks noChangeArrowheads="1"/>
            </p:cNvSpPr>
            <p:nvPr/>
          </p:nvSpPr>
          <p:spPr bwMode="auto">
            <a:xfrm>
              <a:off x="91628" y="776717"/>
              <a:ext cx="1036010" cy="265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宋体" panose="02010600030101010101" pitchFamily="2" charset="-122"/>
                </a:defRPr>
              </a:lvl1pPr>
              <a:lvl2pPr>
                <a:defRPr sz="2400">
                  <a:solidFill>
                    <a:schemeClr val="tx1"/>
                  </a:solidFill>
                  <a:latin typeface="Arial" panose="020B0604020202020204" pitchFamily="34" charset="0"/>
                  <a:ea typeface="宋体" panose="02010600030101010101" pitchFamily="2" charset="-122"/>
                </a:defRPr>
              </a:lvl2pPr>
              <a:lvl3pPr>
                <a:defRPr sz="2400">
                  <a:solidFill>
                    <a:schemeClr val="tx1"/>
                  </a:solidFill>
                  <a:latin typeface="Arial" panose="020B0604020202020204" pitchFamily="34" charset="0"/>
                  <a:ea typeface="宋体" panose="02010600030101010101" pitchFamily="2" charset="-122"/>
                </a:defRPr>
              </a:lvl3pPr>
              <a:lvl4pPr>
                <a:defRPr sz="2400">
                  <a:solidFill>
                    <a:schemeClr val="tx1"/>
                  </a:solidFill>
                  <a:latin typeface="Arial" panose="020B0604020202020204" pitchFamily="34" charset="0"/>
                  <a:ea typeface="宋体" panose="02010600030101010101" pitchFamily="2" charset="-122"/>
                </a:defRPr>
              </a:lvl4pPr>
              <a:lvl5pPr>
                <a:defRPr sz="2400">
                  <a:solidFill>
                    <a:schemeClr val="tx1"/>
                  </a:solidFill>
                  <a:latin typeface="Arial" panose="020B0604020202020204" pitchFamily="34" charset="0"/>
                  <a:ea typeface="宋体" panose="02010600030101010101" pitchFamily="2" charset="-122"/>
                </a:defRPr>
              </a:lvl5pPr>
              <a:lvl6pPr marL="28956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6pPr>
              <a:lvl7pPr marL="33528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7pPr>
              <a:lvl8pPr marL="38100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8pPr>
              <a:lvl9pPr marL="42672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9pPr>
            </a:lstStyle>
            <a:p>
              <a:r>
                <a:rPr lang="en-US" altLang="en-US" sz="1600" b="1">
                  <a:solidFill>
                    <a:srgbClr val="C00000"/>
                  </a:solidFill>
                  <a:sym typeface="宋体" panose="02010600030101010101" pitchFamily="2" charset="-122"/>
                </a:rPr>
                <a:t>CONTENTS</a:t>
              </a:r>
              <a:endParaRPr lang="zh-CN" altLang="en-US" sz="1600" b="1">
                <a:solidFill>
                  <a:srgbClr val="C00000"/>
                </a:solidFill>
                <a:sym typeface="宋体" panose="02010600030101010101" pitchFamily="2" charset="-122"/>
              </a:endParaRPr>
            </a:p>
          </p:txBody>
        </p:sp>
      </p:grpSp>
      <p:sp>
        <p:nvSpPr>
          <p:cNvPr id="4144" name="Freeform 29"/>
          <p:cNvSpPr>
            <a:spLocks noChangeArrowheads="1"/>
          </p:cNvSpPr>
          <p:nvPr/>
        </p:nvSpPr>
        <p:spPr bwMode="auto">
          <a:xfrm>
            <a:off x="1501775" y="1663700"/>
            <a:ext cx="1144588" cy="1022350"/>
          </a:xfrm>
          <a:custGeom>
            <a:avLst/>
            <a:gdLst>
              <a:gd name="T0" fmla="*/ 803 w 1880"/>
              <a:gd name="T1" fmla="*/ 15 h 1680"/>
              <a:gd name="T2" fmla="*/ 1253 w 1880"/>
              <a:gd name="T3" fmla="*/ 1067 h 1680"/>
              <a:gd name="T4" fmla="*/ 728 w 1880"/>
              <a:gd name="T5" fmla="*/ 540 h 1680"/>
              <a:gd name="T6" fmla="*/ 928 w 1880"/>
              <a:gd name="T7" fmla="*/ 339 h 1680"/>
              <a:gd name="T8" fmla="*/ 803 w 1880"/>
              <a:gd name="T9" fmla="*/ 215 h 1680"/>
              <a:gd name="T10" fmla="*/ 549 w 1880"/>
              <a:gd name="T11" fmla="*/ 267 h 1680"/>
              <a:gd name="T12" fmla="*/ 150 w 1880"/>
              <a:gd name="T13" fmla="*/ 666 h 1680"/>
              <a:gd name="T14" fmla="*/ 376 w 1880"/>
              <a:gd name="T15" fmla="*/ 890 h 1680"/>
              <a:gd name="T16" fmla="*/ 527 w 1880"/>
              <a:gd name="T17" fmla="*/ 741 h 1680"/>
              <a:gd name="T18" fmla="*/ 1052 w 1880"/>
              <a:gd name="T19" fmla="*/ 1266 h 1680"/>
              <a:gd name="T20" fmla="*/ 176 w 1880"/>
              <a:gd name="T21" fmla="*/ 1090 h 1680"/>
              <a:gd name="T22" fmla="*/ 49 w 1880"/>
              <a:gd name="T23" fmla="*/ 1217 h 1680"/>
              <a:gd name="T24" fmla="*/ 159 w 1880"/>
              <a:gd name="T25" fmla="*/ 1357 h 1680"/>
              <a:gd name="T26" fmla="*/ 144 w 1880"/>
              <a:gd name="T27" fmla="*/ 1371 h 1680"/>
              <a:gd name="T28" fmla="*/ 122 w 1880"/>
              <a:gd name="T29" fmla="*/ 1367 h 1680"/>
              <a:gd name="T30" fmla="*/ 0 w 1880"/>
              <a:gd name="T31" fmla="*/ 1494 h 1680"/>
              <a:gd name="T32" fmla="*/ 123 w 1880"/>
              <a:gd name="T33" fmla="*/ 1616 h 1680"/>
              <a:gd name="T34" fmla="*/ 249 w 1880"/>
              <a:gd name="T35" fmla="*/ 1493 h 1680"/>
              <a:gd name="T36" fmla="*/ 245 w 1880"/>
              <a:gd name="T37" fmla="*/ 1470 h 1680"/>
              <a:gd name="T38" fmla="*/ 265 w 1880"/>
              <a:gd name="T39" fmla="*/ 1451 h 1680"/>
              <a:gd name="T40" fmla="*/ 1255 w 1880"/>
              <a:gd name="T41" fmla="*/ 1467 h 1680"/>
              <a:gd name="T42" fmla="*/ 1402 w 1880"/>
              <a:gd name="T43" fmla="*/ 1615 h 1680"/>
              <a:gd name="T44" fmla="*/ 1603 w 1880"/>
              <a:gd name="T45" fmla="*/ 1416 h 1680"/>
              <a:gd name="T46" fmla="*/ 1455 w 1880"/>
              <a:gd name="T47" fmla="*/ 1267 h 1680"/>
              <a:gd name="T48" fmla="*/ 803 w 1880"/>
              <a:gd name="T49" fmla="*/ 15 h 1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80" h="16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a:lstStyle>
            <a:lvl1pPr>
              <a:defRPr sz="2400">
                <a:solidFill>
                  <a:schemeClr val="tx1"/>
                </a:solidFill>
                <a:latin typeface="Arial" panose="020B0604020202020204" pitchFamily="34" charset="0"/>
                <a:ea typeface="宋体" panose="02010600030101010101" pitchFamily="2" charset="-122"/>
              </a:defRPr>
            </a:lvl1pPr>
            <a:lvl2pPr>
              <a:defRPr sz="2400">
                <a:solidFill>
                  <a:schemeClr val="tx1"/>
                </a:solidFill>
                <a:latin typeface="Arial" panose="020B0604020202020204" pitchFamily="34" charset="0"/>
                <a:ea typeface="宋体" panose="02010600030101010101" pitchFamily="2" charset="-122"/>
              </a:defRPr>
            </a:lvl2pPr>
            <a:lvl3pPr>
              <a:defRPr sz="2400">
                <a:solidFill>
                  <a:schemeClr val="tx1"/>
                </a:solidFill>
                <a:latin typeface="Arial" panose="020B0604020202020204" pitchFamily="34" charset="0"/>
                <a:ea typeface="宋体" panose="02010600030101010101" pitchFamily="2" charset="-122"/>
              </a:defRPr>
            </a:lvl3pPr>
            <a:lvl4pPr>
              <a:defRPr sz="2400">
                <a:solidFill>
                  <a:schemeClr val="tx1"/>
                </a:solidFill>
                <a:latin typeface="Arial" panose="020B0604020202020204" pitchFamily="34" charset="0"/>
                <a:ea typeface="宋体" panose="02010600030101010101" pitchFamily="2" charset="-122"/>
              </a:defRPr>
            </a:lvl4pPr>
            <a:lvl5pPr>
              <a:defRPr sz="2400">
                <a:solidFill>
                  <a:schemeClr val="tx1"/>
                </a:solidFill>
                <a:latin typeface="Arial" panose="020B0604020202020204" pitchFamily="34" charset="0"/>
                <a:ea typeface="宋体" panose="02010600030101010101" pitchFamily="2" charset="-122"/>
              </a:defRPr>
            </a:lvl5pPr>
            <a:lvl6pPr marL="28956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6pPr>
            <a:lvl7pPr marL="33528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7pPr>
            <a:lvl8pPr marL="38100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8pPr>
            <a:lvl9pPr marL="42672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9pPr>
          </a:lstStyle>
          <a:p>
            <a:endParaRPr lang="zh-CN" altLang="en-US"/>
          </a:p>
        </p:txBody>
      </p:sp>
      <p:sp>
        <p:nvSpPr>
          <p:cNvPr id="5205"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lstStyle>
            <a:lvl1pPr>
              <a:defRPr sz="2400">
                <a:solidFill>
                  <a:schemeClr val="tx1"/>
                </a:solidFill>
                <a:latin typeface="Arial" panose="020B0604020202020204" pitchFamily="34" charset="0"/>
                <a:ea typeface="宋体" panose="02010600030101010101" pitchFamily="2" charset="-122"/>
              </a:defRPr>
            </a:lvl1pPr>
            <a:lvl2pPr>
              <a:defRPr sz="2400">
                <a:solidFill>
                  <a:schemeClr val="tx1"/>
                </a:solidFill>
                <a:latin typeface="Arial" panose="020B0604020202020204" pitchFamily="34" charset="0"/>
                <a:ea typeface="宋体" panose="02010600030101010101" pitchFamily="2" charset="-122"/>
              </a:defRPr>
            </a:lvl2pPr>
            <a:lvl3pPr>
              <a:defRPr sz="2400">
                <a:solidFill>
                  <a:schemeClr val="tx1"/>
                </a:solidFill>
                <a:latin typeface="Arial" panose="020B0604020202020204" pitchFamily="34" charset="0"/>
                <a:ea typeface="宋体" panose="02010600030101010101" pitchFamily="2" charset="-122"/>
              </a:defRPr>
            </a:lvl3pPr>
            <a:lvl4pPr>
              <a:defRPr sz="2400">
                <a:solidFill>
                  <a:schemeClr val="tx1"/>
                </a:solidFill>
                <a:latin typeface="Arial" panose="020B0604020202020204" pitchFamily="34" charset="0"/>
                <a:ea typeface="宋体" panose="02010600030101010101" pitchFamily="2" charset="-122"/>
              </a:defRPr>
            </a:lvl4pPr>
            <a:lvl5pPr>
              <a:defRPr sz="2400">
                <a:solidFill>
                  <a:schemeClr val="tx1"/>
                </a:solidFill>
                <a:latin typeface="Arial" panose="020B0604020202020204" pitchFamily="34" charset="0"/>
                <a:ea typeface="宋体" panose="02010600030101010101" pitchFamily="2" charset="-122"/>
              </a:defRPr>
            </a:lvl5pPr>
            <a:lvl6pPr marL="28956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6pPr>
            <a:lvl7pPr marL="33528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7pPr>
            <a:lvl8pPr marL="38100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8pPr>
            <a:lvl9pPr marL="42672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9pPr>
          </a:lstStyle>
          <a:p>
            <a:fld id="{CE3DB035-A32C-4143-B878-BC55AC25AAC1}" type="slidenum">
              <a:rPr lang="zh-CN" altLang="en-US" sz="1200" smtClean="0">
                <a:solidFill>
                  <a:srgbClr val="898989"/>
                </a:solidFill>
              </a:rPr>
            </a:fld>
            <a:endParaRPr lang="zh-CN" altLang="en-US" sz="1200" smtClean="0">
              <a:solidFill>
                <a:srgbClr val="898989"/>
              </a:solidFill>
            </a:endParaRPr>
          </a:p>
        </p:txBody>
      </p:sp>
    </p:spTree>
  </p:cSld>
  <p:clrMapOvr>
    <a:masterClrMapping/>
  </p:clrMapOvr>
  <mc:AlternateContent xmlns:mc="http://schemas.openxmlformats.org/markup-compatibility/2006">
    <mc:Choice xmlns:p14="http://schemas.microsoft.com/office/powerpoint/2010/main" Requires="p14">
      <p:transition p14:dur="100"/>
    </mc:Choice>
    <mc:Fallback>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1"/>
          <a:srcRect/>
          <a:stretch>
            <a:fillRect/>
          </a:stretch>
        </a:blipFill>
        <a:effectLst/>
      </p:bgPr>
    </p:bg>
    <p:spTree>
      <p:nvGrpSpPr>
        <p:cNvPr id="1" name=""/>
        <p:cNvGrpSpPr/>
        <p:nvPr/>
      </p:nvGrpSpPr>
      <p:grpSpPr>
        <a:xfrm>
          <a:off x="0" y="0"/>
          <a:ext cx="0" cy="0"/>
          <a:chOff x="0" y="0"/>
          <a:chExt cx="0" cy="0"/>
        </a:xfrm>
      </p:grpSpPr>
      <p:sp>
        <p:nvSpPr>
          <p:cNvPr id="12290" name="矩形 6"/>
          <p:cNvSpPr>
            <a:spLocks noChangeArrowheads="1"/>
          </p:cNvSpPr>
          <p:nvPr/>
        </p:nvSpPr>
        <p:spPr bwMode="auto">
          <a:xfrm flipV="1">
            <a:off x="1588" y="11113"/>
            <a:ext cx="12192000" cy="879475"/>
          </a:xfrm>
          <a:prstGeom prst="rect">
            <a:avLst/>
          </a:prstGeom>
          <a:solidFill>
            <a:srgbClr val="D10000"/>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宋体" panose="02010600030101010101" pitchFamily="2" charset="-122"/>
              </a:defRPr>
            </a:lvl1pPr>
            <a:lvl2pPr>
              <a:defRPr sz="2400">
                <a:solidFill>
                  <a:schemeClr val="tx1"/>
                </a:solidFill>
                <a:latin typeface="Arial" panose="020B0604020202020204" pitchFamily="34" charset="0"/>
                <a:ea typeface="宋体" panose="02010600030101010101" pitchFamily="2" charset="-122"/>
              </a:defRPr>
            </a:lvl2pPr>
            <a:lvl3pPr>
              <a:defRPr sz="2400">
                <a:solidFill>
                  <a:schemeClr val="tx1"/>
                </a:solidFill>
                <a:latin typeface="Arial" panose="020B0604020202020204" pitchFamily="34" charset="0"/>
                <a:ea typeface="宋体" panose="02010600030101010101" pitchFamily="2" charset="-122"/>
              </a:defRPr>
            </a:lvl3pPr>
            <a:lvl4pPr>
              <a:defRPr sz="2400">
                <a:solidFill>
                  <a:schemeClr val="tx1"/>
                </a:solidFill>
                <a:latin typeface="Arial" panose="020B0604020202020204" pitchFamily="34" charset="0"/>
                <a:ea typeface="宋体" panose="02010600030101010101" pitchFamily="2" charset="-122"/>
              </a:defRPr>
            </a:lvl4pPr>
            <a:lvl5pPr>
              <a:defRPr sz="2400">
                <a:solidFill>
                  <a:schemeClr val="tx1"/>
                </a:solidFill>
                <a:latin typeface="Arial" panose="020B0604020202020204" pitchFamily="34" charset="0"/>
                <a:ea typeface="宋体" panose="02010600030101010101" pitchFamily="2" charset="-122"/>
              </a:defRPr>
            </a:lvl5pPr>
            <a:lvl6pPr marL="28956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6pPr>
            <a:lvl7pPr marL="33528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7pPr>
            <a:lvl8pPr marL="38100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8pPr>
            <a:lvl9pPr marL="42672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9pPr>
          </a:lstStyle>
          <a:p>
            <a:endParaRPr lang="zh-CN" altLang="zh-CN" sz="3200">
              <a:solidFill>
                <a:srgbClr val="FFFFFF"/>
              </a:solidFill>
              <a:latin typeface="宋体" panose="02010600030101010101" pitchFamily="2" charset="-122"/>
              <a:sym typeface="宋体" panose="02010600030101010101" pitchFamily="2" charset="-122"/>
            </a:endParaRPr>
          </a:p>
        </p:txBody>
      </p:sp>
      <p:sp>
        <p:nvSpPr>
          <p:cNvPr id="12291" name="矩形 9"/>
          <p:cNvSpPr>
            <a:spLocks noChangeArrowheads="1"/>
          </p:cNvSpPr>
          <p:nvPr/>
        </p:nvSpPr>
        <p:spPr bwMode="auto">
          <a:xfrm>
            <a:off x="1588" y="939800"/>
            <a:ext cx="12192000" cy="60325"/>
          </a:xfrm>
          <a:prstGeom prst="rect">
            <a:avLst/>
          </a:prstGeom>
          <a:pattFill prst="dkUpDiag">
            <a:fgClr>
              <a:srgbClr val="FF0000"/>
            </a:fgClr>
            <a:bgClr>
              <a:srgbClr val="C00000"/>
            </a:bgClr>
          </a:pattFill>
          <a:ln>
            <a:noFill/>
          </a:ln>
          <a:extLst>
            <a:ext uri="{91240B29-F687-4F45-9708-019B960494DF}">
              <a14:hiddenLine xmlns:a14="http://schemas.microsoft.com/office/drawing/2010/main" w="19050">
                <a:solidFill>
                  <a:srgbClr val="000000"/>
                </a:solidFill>
                <a:miter lim="800000"/>
                <a:headEnd/>
                <a:tailEnd/>
              </a14:hiddenLine>
            </a:ext>
          </a:extLst>
        </p:spPr>
        <p:txBody>
          <a:bodyPr lIns="121920" tIns="60960" rIns="121920" bIns="60960" anchor="ctr"/>
          <a:lstStyle>
            <a:lvl1pPr>
              <a:defRPr sz="2400">
                <a:solidFill>
                  <a:schemeClr val="tx1"/>
                </a:solidFill>
                <a:latin typeface="Arial" panose="020B0604020202020204" pitchFamily="34" charset="0"/>
                <a:ea typeface="宋体" panose="02010600030101010101" pitchFamily="2" charset="-122"/>
              </a:defRPr>
            </a:lvl1pPr>
            <a:lvl2pPr>
              <a:defRPr sz="2400">
                <a:solidFill>
                  <a:schemeClr val="tx1"/>
                </a:solidFill>
                <a:latin typeface="Arial" panose="020B0604020202020204" pitchFamily="34" charset="0"/>
                <a:ea typeface="宋体" panose="02010600030101010101" pitchFamily="2" charset="-122"/>
              </a:defRPr>
            </a:lvl2pPr>
            <a:lvl3pPr>
              <a:defRPr sz="2400">
                <a:solidFill>
                  <a:schemeClr val="tx1"/>
                </a:solidFill>
                <a:latin typeface="Arial" panose="020B0604020202020204" pitchFamily="34" charset="0"/>
                <a:ea typeface="宋体" panose="02010600030101010101" pitchFamily="2" charset="-122"/>
              </a:defRPr>
            </a:lvl3pPr>
            <a:lvl4pPr>
              <a:defRPr sz="2400">
                <a:solidFill>
                  <a:schemeClr val="tx1"/>
                </a:solidFill>
                <a:latin typeface="Arial" panose="020B0604020202020204" pitchFamily="34" charset="0"/>
                <a:ea typeface="宋体" panose="02010600030101010101" pitchFamily="2" charset="-122"/>
              </a:defRPr>
            </a:lvl4pPr>
            <a:lvl5pPr>
              <a:defRPr sz="2400">
                <a:solidFill>
                  <a:schemeClr val="tx1"/>
                </a:solidFill>
                <a:latin typeface="Arial" panose="020B0604020202020204" pitchFamily="34" charset="0"/>
                <a:ea typeface="宋体" panose="02010600030101010101" pitchFamily="2" charset="-122"/>
              </a:defRPr>
            </a:lvl5pPr>
            <a:lvl6pPr marL="28956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6pPr>
            <a:lvl7pPr marL="33528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7pPr>
            <a:lvl8pPr marL="38100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8pPr>
            <a:lvl9pPr marL="42672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9pPr>
          </a:lstStyle>
          <a:p>
            <a:endParaRPr lang="zh-CN" altLang="zh-CN" b="1">
              <a:solidFill>
                <a:srgbClr val="FFFFFF"/>
              </a:solidFill>
              <a:latin typeface="Calibri" panose="020F0502020204030204" pitchFamily="34" charset="0"/>
              <a:ea typeface="微软雅黑" panose="020B0503020204020204" pitchFamily="34" charset="-122"/>
              <a:sym typeface="宋体" panose="02010600030101010101" pitchFamily="2" charset="-122"/>
            </a:endParaRPr>
          </a:p>
        </p:txBody>
      </p:sp>
      <p:pic>
        <p:nvPicPr>
          <p:cNvPr id="12292" name="Picture 2" descr="E:\0000000我图PPT\00001PNG素材\01党委政府\天安门抽象.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47288" y="-4763"/>
            <a:ext cx="2146300" cy="896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2088" y="85725"/>
            <a:ext cx="1227137"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2" name="矩形 4"/>
          <p:cNvSpPr>
            <a:spLocks noChangeArrowheads="1"/>
          </p:cNvSpPr>
          <p:nvPr/>
        </p:nvSpPr>
        <p:spPr bwMode="auto">
          <a:xfrm>
            <a:off x="1859280" y="1533525"/>
            <a:ext cx="8126095" cy="58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宋体" panose="02010600030101010101" pitchFamily="2" charset="-122"/>
              </a:defRPr>
            </a:lvl1pPr>
            <a:lvl2pPr>
              <a:defRPr sz="2400">
                <a:solidFill>
                  <a:schemeClr val="tx1"/>
                </a:solidFill>
                <a:latin typeface="Arial" panose="020B0604020202020204" pitchFamily="34" charset="0"/>
                <a:ea typeface="宋体" panose="02010600030101010101" pitchFamily="2" charset="-122"/>
              </a:defRPr>
            </a:lvl2pPr>
            <a:lvl3pPr>
              <a:defRPr sz="2400">
                <a:solidFill>
                  <a:schemeClr val="tx1"/>
                </a:solidFill>
                <a:latin typeface="Arial" panose="020B0604020202020204" pitchFamily="34" charset="0"/>
                <a:ea typeface="宋体" panose="02010600030101010101" pitchFamily="2" charset="-122"/>
              </a:defRPr>
            </a:lvl3pPr>
            <a:lvl4pPr>
              <a:defRPr sz="2400">
                <a:solidFill>
                  <a:schemeClr val="tx1"/>
                </a:solidFill>
                <a:latin typeface="Arial" panose="020B0604020202020204" pitchFamily="34" charset="0"/>
                <a:ea typeface="宋体" panose="02010600030101010101" pitchFamily="2" charset="-122"/>
              </a:defRPr>
            </a:lvl4pPr>
            <a:lvl5pPr>
              <a:defRPr sz="2400">
                <a:solidFill>
                  <a:schemeClr val="tx1"/>
                </a:solidFill>
                <a:latin typeface="Arial" panose="020B0604020202020204" pitchFamily="34" charset="0"/>
                <a:ea typeface="宋体" panose="02010600030101010101" pitchFamily="2" charset="-122"/>
              </a:defRPr>
            </a:lvl5pPr>
            <a:lvl6pPr marL="28956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6pPr>
            <a:lvl7pPr marL="33528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7pPr>
            <a:lvl8pPr marL="38100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8pPr>
            <a:lvl9pPr marL="42672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9pPr>
          </a:lstStyle>
          <a:p>
            <a:r>
              <a:rPr sz="3200">
                <a:solidFill>
                  <a:srgbClr val="FA9B04"/>
                </a:solidFill>
                <a:latin typeface="黑体" panose="02010609060101010101" pitchFamily="49" charset="-122"/>
                <a:ea typeface="黑体" panose="02010609060101010101" pitchFamily="49" charset="-122"/>
                <a:sym typeface="微软雅黑" panose="020B0503020204020204" pitchFamily="34" charset="-122"/>
              </a:rPr>
              <a:t>4.社会主义在中国焕发出强大生机活力</a:t>
            </a:r>
            <a:endParaRPr sz="3200">
              <a:solidFill>
                <a:srgbClr val="FA9B04"/>
              </a:solidFill>
              <a:latin typeface="黑体" panose="02010609060101010101" pitchFamily="49" charset="-122"/>
              <a:ea typeface="黑体" panose="02010609060101010101" pitchFamily="49" charset="-122"/>
              <a:sym typeface="微软雅黑" panose="020B0503020204020204" pitchFamily="34" charset="-122"/>
            </a:endParaRPr>
          </a:p>
        </p:txBody>
      </p:sp>
      <p:sp>
        <p:nvSpPr>
          <p:cNvPr id="11273" name="矩形 7"/>
          <p:cNvSpPr>
            <a:spLocks noChangeArrowheads="1"/>
          </p:cNvSpPr>
          <p:nvPr/>
        </p:nvSpPr>
        <p:spPr bwMode="auto">
          <a:xfrm>
            <a:off x="619125" y="2331085"/>
            <a:ext cx="10606405" cy="4523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424180">
              <a:defRPr sz="2400">
                <a:solidFill>
                  <a:schemeClr val="tx1"/>
                </a:solidFill>
                <a:latin typeface="Arial" panose="020B0604020202020204" pitchFamily="34" charset="0"/>
                <a:ea typeface="宋体" panose="02010600030101010101" pitchFamily="2" charset="-122"/>
              </a:defRPr>
            </a:lvl1pPr>
            <a:lvl2pPr>
              <a:defRPr sz="2400">
                <a:solidFill>
                  <a:schemeClr val="tx1"/>
                </a:solidFill>
                <a:latin typeface="Arial" panose="020B0604020202020204" pitchFamily="34" charset="0"/>
                <a:ea typeface="宋体" panose="02010600030101010101" pitchFamily="2" charset="-122"/>
              </a:defRPr>
            </a:lvl2pPr>
            <a:lvl3pPr>
              <a:defRPr sz="2400">
                <a:solidFill>
                  <a:schemeClr val="tx1"/>
                </a:solidFill>
                <a:latin typeface="Arial" panose="020B0604020202020204" pitchFamily="34" charset="0"/>
                <a:ea typeface="宋体" panose="02010600030101010101" pitchFamily="2" charset="-122"/>
              </a:defRPr>
            </a:lvl3pPr>
            <a:lvl4pPr>
              <a:defRPr sz="2400">
                <a:solidFill>
                  <a:schemeClr val="tx1"/>
                </a:solidFill>
                <a:latin typeface="Arial" panose="020B0604020202020204" pitchFamily="34" charset="0"/>
                <a:ea typeface="宋体" panose="02010600030101010101" pitchFamily="2" charset="-122"/>
              </a:defRPr>
            </a:lvl4pPr>
            <a:lvl5pPr>
              <a:defRPr sz="2400">
                <a:solidFill>
                  <a:schemeClr val="tx1"/>
                </a:solidFill>
                <a:latin typeface="Arial" panose="020B0604020202020204" pitchFamily="34" charset="0"/>
                <a:ea typeface="宋体" panose="02010600030101010101" pitchFamily="2" charset="-122"/>
              </a:defRPr>
            </a:lvl5pPr>
            <a:lvl6pPr marL="28956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6pPr>
            <a:lvl7pPr marL="33528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7pPr>
            <a:lvl8pPr marL="38100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8pPr>
            <a:lvl9pPr marL="42672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9pPr>
          </a:lstStyle>
          <a:p>
            <a:pPr indent="0" algn="just" eaLnBrk="1" latinLnBrk="0" hangingPunct="1">
              <a:lnSpc>
                <a:spcPct val="150000"/>
              </a:lnSpc>
            </a:pPr>
            <a:r>
              <a:rPr lang="en-US">
                <a:ea typeface="微软雅黑" panose="020B0503020204020204" pitchFamily="34" charset="-122"/>
                <a:sym typeface="Arial" panose="020B0604020202020204" pitchFamily="34" charset="0"/>
              </a:rPr>
              <a:t>8</a:t>
            </a:r>
            <a:r>
              <a:rPr>
                <a:ea typeface="微软雅黑" panose="020B0503020204020204" pitchFamily="34" charset="-122"/>
                <a:sym typeface="Arial" panose="020B0604020202020204" pitchFamily="34" charset="0"/>
              </a:rPr>
              <a:t>.2017年党的</a:t>
            </a:r>
            <a:r>
              <a:rPr b="1" u="sng">
                <a:solidFill>
                  <a:srgbClr val="C00000"/>
                </a:solidFill>
                <a:ea typeface="微软雅黑" panose="020B0503020204020204" pitchFamily="34" charset="-122"/>
                <a:sym typeface="Arial" panose="020B0604020202020204" pitchFamily="34" charset="0"/>
              </a:rPr>
              <a:t>十九大</a:t>
            </a:r>
            <a:r>
              <a:rPr>
                <a:ea typeface="微软雅黑" panose="020B0503020204020204" pitchFamily="34" charset="-122"/>
                <a:sym typeface="Arial" panose="020B0604020202020204" pitchFamily="34" charset="0"/>
              </a:rPr>
              <a:t>，习近平总书记首次提出“</a:t>
            </a:r>
            <a:r>
              <a:rPr b="1" u="sng">
                <a:solidFill>
                  <a:srgbClr val="C00000"/>
                </a:solidFill>
                <a:ea typeface="微软雅黑" panose="020B0503020204020204" pitchFamily="34" charset="-122"/>
                <a:sym typeface="Arial" panose="020B0604020202020204" pitchFamily="34" charset="0"/>
              </a:rPr>
              <a:t>新时代中国特色社会主义思想</a:t>
            </a:r>
            <a:r>
              <a:rPr>
                <a:ea typeface="微软雅黑" panose="020B0503020204020204" pitchFamily="34" charset="-122"/>
                <a:sym typeface="Arial" panose="020B0604020202020204" pitchFamily="34" charset="0"/>
              </a:rPr>
              <a:t>”。这一思想是全党全国人民为实现中华民族伟大复兴而奋斗的行动指南，被写入了十九大通过的党章中。</a:t>
            </a:r>
            <a:endParaRPr>
              <a:ea typeface="微软雅黑" panose="020B0503020204020204" pitchFamily="34" charset="-122"/>
              <a:sym typeface="Arial" panose="020B0604020202020204" pitchFamily="34" charset="0"/>
            </a:endParaRPr>
          </a:p>
          <a:p>
            <a:pPr indent="0" algn="just" eaLnBrk="1" latinLnBrk="0" hangingPunct="1">
              <a:lnSpc>
                <a:spcPct val="150000"/>
              </a:lnSpc>
            </a:pPr>
            <a:r>
              <a:rPr>
                <a:ea typeface="微软雅黑" panose="020B0503020204020204" pitchFamily="34" charset="-122"/>
                <a:sym typeface="Arial" panose="020B0604020202020204" pitchFamily="34" charset="0"/>
              </a:rPr>
              <a:t>2018年3月的全国人民代表大会上，习近平新时代中国特色社会主思想载入了宪法，宪法修正案明确了习近平新时代中国特</a:t>
            </a:r>
            <a:r>
              <a:rPr lang="zh-CN">
                <a:ea typeface="微软雅黑" panose="020B0503020204020204" pitchFamily="34" charset="-122"/>
                <a:sym typeface="Arial" panose="020B0604020202020204" pitchFamily="34" charset="0"/>
              </a:rPr>
              <a:t>色</a:t>
            </a:r>
            <a:r>
              <a:rPr>
                <a:ea typeface="微软雅黑" panose="020B0503020204020204" pitchFamily="34" charset="-122"/>
                <a:sym typeface="Arial" panose="020B0604020202020204" pitchFamily="34" charset="0"/>
              </a:rPr>
              <a:t>社会主义思想在国家政治和社会生活中的指导地位。</a:t>
            </a:r>
            <a:endParaRPr>
              <a:ea typeface="微软雅黑" panose="020B0503020204020204" pitchFamily="34" charset="-122"/>
              <a:sym typeface="Arial" panose="020B0604020202020204" pitchFamily="34" charset="0"/>
            </a:endParaRPr>
          </a:p>
          <a:p>
            <a:pPr indent="0" algn="just" eaLnBrk="1" latinLnBrk="0" hangingPunct="1">
              <a:lnSpc>
                <a:spcPct val="150000"/>
              </a:lnSpc>
            </a:pPr>
            <a:r>
              <a:rPr b="1" u="sng">
                <a:solidFill>
                  <a:srgbClr val="C00000"/>
                </a:solidFill>
                <a:ea typeface="微软雅黑" panose="020B0503020204020204" pitchFamily="34" charset="-122"/>
                <a:sym typeface="Arial" panose="020B0604020202020204" pitchFamily="34" charset="0"/>
              </a:rPr>
              <a:t>它是马克思主义中国化的最新成果，是党和人民实践经验和集体智慧的结晶。</a:t>
            </a:r>
            <a:endParaRPr b="1" u="sng">
              <a:solidFill>
                <a:srgbClr val="C00000"/>
              </a:solidFill>
              <a:ea typeface="微软雅黑" panose="020B0503020204020204" pitchFamily="34" charset="-122"/>
              <a:sym typeface="Arial" panose="020B0604020202020204" pitchFamily="34" charset="0"/>
            </a:endParaRPr>
          </a:p>
          <a:p>
            <a:pPr indent="0" algn="just" eaLnBrk="1" latinLnBrk="0" hangingPunct="1">
              <a:lnSpc>
                <a:spcPct val="150000"/>
              </a:lnSpc>
            </a:pPr>
            <a:r>
              <a:rPr b="1" u="sng">
                <a:solidFill>
                  <a:srgbClr val="C00000"/>
                </a:solidFill>
                <a:ea typeface="微软雅黑" panose="020B0503020204020204" pitchFamily="34" charset="-122"/>
                <a:sym typeface="Arial" panose="020B0604020202020204" pitchFamily="34" charset="0"/>
              </a:rPr>
              <a:t>马克思主义中国化成果</a:t>
            </a:r>
            <a:r>
              <a:rPr lang="zh-CN" b="1" u="sng">
                <a:solidFill>
                  <a:srgbClr val="C00000"/>
                </a:solidFill>
                <a:ea typeface="微软雅黑" panose="020B0503020204020204" pitchFamily="34" charset="-122"/>
                <a:sym typeface="Arial" panose="020B0604020202020204" pitchFamily="34" charset="0"/>
              </a:rPr>
              <a:t>：</a:t>
            </a:r>
            <a:r>
              <a:rPr lang="en-US" altLang="zh-CN" b="1" u="sng">
                <a:solidFill>
                  <a:srgbClr val="C00000"/>
                </a:solidFill>
                <a:ea typeface="微软雅黑" panose="020B0503020204020204" pitchFamily="34" charset="-122"/>
                <a:sym typeface="Arial" panose="020B0604020202020204" pitchFamily="34" charset="0"/>
              </a:rPr>
              <a:t>1  2</a:t>
            </a:r>
            <a:endParaRPr lang="en-US" altLang="zh-CN" b="1" u="sng">
              <a:solidFill>
                <a:srgbClr val="C00000"/>
              </a:solidFill>
              <a:ea typeface="微软雅黑" panose="020B0503020204020204" pitchFamily="34" charset="-122"/>
              <a:sym typeface="Arial" panose="020B0604020202020204" pitchFamily="34" charset="0"/>
            </a:endParaRPr>
          </a:p>
        </p:txBody>
      </p:sp>
      <p:sp>
        <p:nvSpPr>
          <p:cNvPr id="11274" name="直接连接符 6"/>
          <p:cNvSpPr>
            <a:spLocks noChangeShapeType="1"/>
          </p:cNvSpPr>
          <p:nvPr/>
        </p:nvSpPr>
        <p:spPr bwMode="auto">
          <a:xfrm>
            <a:off x="1858963" y="2212975"/>
            <a:ext cx="8088312" cy="11113"/>
          </a:xfrm>
          <a:prstGeom prst="line">
            <a:avLst/>
          </a:prstGeom>
          <a:noFill/>
          <a:ln w="6350">
            <a:solidFill>
              <a:srgbClr val="262626"/>
            </a:solidFill>
            <a:prstDash val="dash"/>
            <a:bevel/>
          </a:ln>
          <a:extLst>
            <a:ext uri="{909E8E84-426E-40DD-AFC4-6F175D3DCCD1}">
              <a14:hiddenFill xmlns:a14="http://schemas.microsoft.com/office/drawing/2010/main">
                <a:noFill/>
              </a14:hiddenFill>
            </a:ext>
          </a:extLst>
        </p:spPr>
        <p:txBody>
          <a:bodyPr/>
          <a:lstStyle/>
          <a:p>
            <a:endParaRPr lang="zh-CN" altLang="en-US"/>
          </a:p>
        </p:txBody>
      </p:sp>
      <p:sp>
        <p:nvSpPr>
          <p:cNvPr id="10247" name="TextBox 4"/>
          <p:cNvSpPr>
            <a:spLocks noChangeArrowheads="1"/>
          </p:cNvSpPr>
          <p:nvPr/>
        </p:nvSpPr>
        <p:spPr bwMode="auto">
          <a:xfrm>
            <a:off x="1273175" y="188913"/>
            <a:ext cx="5669280"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宋体" panose="02010600030101010101" pitchFamily="2" charset="-122"/>
              </a:defRPr>
            </a:lvl1pPr>
            <a:lvl2pPr>
              <a:defRPr sz="2400">
                <a:solidFill>
                  <a:schemeClr val="tx1"/>
                </a:solidFill>
                <a:latin typeface="Arial" panose="020B0604020202020204" pitchFamily="34" charset="0"/>
                <a:ea typeface="宋体" panose="02010600030101010101" pitchFamily="2" charset="-122"/>
              </a:defRPr>
            </a:lvl2pPr>
            <a:lvl3pPr>
              <a:defRPr sz="2400">
                <a:solidFill>
                  <a:schemeClr val="tx1"/>
                </a:solidFill>
                <a:latin typeface="Arial" panose="020B0604020202020204" pitchFamily="34" charset="0"/>
                <a:ea typeface="宋体" panose="02010600030101010101" pitchFamily="2" charset="-122"/>
              </a:defRPr>
            </a:lvl3pPr>
            <a:lvl4pPr>
              <a:defRPr sz="2400">
                <a:solidFill>
                  <a:schemeClr val="tx1"/>
                </a:solidFill>
                <a:latin typeface="Arial" panose="020B0604020202020204" pitchFamily="34" charset="0"/>
                <a:ea typeface="宋体" panose="02010600030101010101" pitchFamily="2" charset="-122"/>
              </a:defRPr>
            </a:lvl4pPr>
            <a:lvl5pPr>
              <a:defRPr sz="2400">
                <a:solidFill>
                  <a:schemeClr val="tx1"/>
                </a:solidFill>
                <a:latin typeface="Arial" panose="020B0604020202020204" pitchFamily="34" charset="0"/>
                <a:ea typeface="宋体" panose="02010600030101010101" pitchFamily="2" charset="-122"/>
              </a:defRPr>
            </a:lvl5pPr>
            <a:lvl6pPr marL="28956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6pPr>
            <a:lvl7pPr marL="33528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7pPr>
            <a:lvl8pPr marL="38100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8pPr>
            <a:lvl9pPr marL="42672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9pPr>
          </a:lstStyle>
          <a:p>
            <a:pPr algn="l"/>
            <a:r>
              <a:rPr lang="zh-CN" altLang="en-US" sz="36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社会主义五百年的历史进程</a:t>
            </a:r>
            <a:endParaRPr lang="zh-CN" altLang="en-US"/>
          </a:p>
        </p:txBody>
      </p:sp>
    </p:spTree>
  </p:cSld>
  <p:clrMapOvr>
    <a:masterClrMapping/>
  </p:clrMapOvr>
  <mc:AlternateContent xmlns:mc="http://schemas.openxmlformats.org/markup-compatibility/2006">
    <mc:Choice xmlns:p14="http://schemas.microsoft.com/office/powerpoint/2010/main" Requires="p14">
      <p:transition p14:dur="100"/>
    </mc:Choice>
    <mc:Fallback>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1"/>
          <a:srcRect/>
          <a:stretch>
            <a:fillRect/>
          </a:stretch>
        </a:blipFill>
        <a:effectLst/>
      </p:bgPr>
    </p:bg>
    <p:spTree>
      <p:nvGrpSpPr>
        <p:cNvPr id="1" name=""/>
        <p:cNvGrpSpPr/>
        <p:nvPr/>
      </p:nvGrpSpPr>
      <p:grpSpPr>
        <a:xfrm>
          <a:off x="0" y="0"/>
          <a:ext cx="0" cy="0"/>
          <a:chOff x="0" y="0"/>
          <a:chExt cx="0" cy="0"/>
        </a:xfrm>
      </p:grpSpPr>
      <p:sp>
        <p:nvSpPr>
          <p:cNvPr id="12290" name="矩形 6"/>
          <p:cNvSpPr>
            <a:spLocks noChangeArrowheads="1"/>
          </p:cNvSpPr>
          <p:nvPr/>
        </p:nvSpPr>
        <p:spPr bwMode="auto">
          <a:xfrm flipV="1">
            <a:off x="1588" y="11113"/>
            <a:ext cx="12192000" cy="879475"/>
          </a:xfrm>
          <a:prstGeom prst="rect">
            <a:avLst/>
          </a:prstGeom>
          <a:solidFill>
            <a:srgbClr val="D10000"/>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宋体" panose="02010600030101010101" pitchFamily="2" charset="-122"/>
              </a:defRPr>
            </a:lvl1pPr>
            <a:lvl2pPr>
              <a:defRPr sz="2400">
                <a:solidFill>
                  <a:schemeClr val="tx1"/>
                </a:solidFill>
                <a:latin typeface="Arial" panose="020B0604020202020204" pitchFamily="34" charset="0"/>
                <a:ea typeface="宋体" panose="02010600030101010101" pitchFamily="2" charset="-122"/>
              </a:defRPr>
            </a:lvl2pPr>
            <a:lvl3pPr>
              <a:defRPr sz="2400">
                <a:solidFill>
                  <a:schemeClr val="tx1"/>
                </a:solidFill>
                <a:latin typeface="Arial" panose="020B0604020202020204" pitchFamily="34" charset="0"/>
                <a:ea typeface="宋体" panose="02010600030101010101" pitchFamily="2" charset="-122"/>
              </a:defRPr>
            </a:lvl3pPr>
            <a:lvl4pPr>
              <a:defRPr sz="2400">
                <a:solidFill>
                  <a:schemeClr val="tx1"/>
                </a:solidFill>
                <a:latin typeface="Arial" panose="020B0604020202020204" pitchFamily="34" charset="0"/>
                <a:ea typeface="宋体" panose="02010600030101010101" pitchFamily="2" charset="-122"/>
              </a:defRPr>
            </a:lvl4pPr>
            <a:lvl5pPr>
              <a:defRPr sz="2400">
                <a:solidFill>
                  <a:schemeClr val="tx1"/>
                </a:solidFill>
                <a:latin typeface="Arial" panose="020B0604020202020204" pitchFamily="34" charset="0"/>
                <a:ea typeface="宋体" panose="02010600030101010101" pitchFamily="2" charset="-122"/>
              </a:defRPr>
            </a:lvl5pPr>
            <a:lvl6pPr marL="28956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6pPr>
            <a:lvl7pPr marL="33528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7pPr>
            <a:lvl8pPr marL="38100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8pPr>
            <a:lvl9pPr marL="42672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9pPr>
          </a:lstStyle>
          <a:p>
            <a:endParaRPr lang="zh-CN" altLang="zh-CN" sz="3200">
              <a:solidFill>
                <a:srgbClr val="FFFFFF"/>
              </a:solidFill>
              <a:latin typeface="宋体" panose="02010600030101010101" pitchFamily="2" charset="-122"/>
              <a:sym typeface="宋体" panose="02010600030101010101" pitchFamily="2" charset="-122"/>
            </a:endParaRPr>
          </a:p>
        </p:txBody>
      </p:sp>
      <p:sp>
        <p:nvSpPr>
          <p:cNvPr id="12291" name="矩形 9"/>
          <p:cNvSpPr>
            <a:spLocks noChangeArrowheads="1"/>
          </p:cNvSpPr>
          <p:nvPr/>
        </p:nvSpPr>
        <p:spPr bwMode="auto">
          <a:xfrm>
            <a:off x="1588" y="939800"/>
            <a:ext cx="12192000" cy="60325"/>
          </a:xfrm>
          <a:prstGeom prst="rect">
            <a:avLst/>
          </a:prstGeom>
          <a:pattFill prst="dkUpDiag">
            <a:fgClr>
              <a:srgbClr val="FF0000"/>
            </a:fgClr>
            <a:bgClr>
              <a:srgbClr val="C00000"/>
            </a:bgClr>
          </a:pattFill>
          <a:ln>
            <a:noFill/>
          </a:ln>
          <a:extLst>
            <a:ext uri="{91240B29-F687-4F45-9708-019B960494DF}">
              <a14:hiddenLine xmlns:a14="http://schemas.microsoft.com/office/drawing/2010/main" w="19050">
                <a:solidFill>
                  <a:srgbClr val="000000"/>
                </a:solidFill>
                <a:miter lim="800000"/>
                <a:headEnd/>
                <a:tailEnd/>
              </a14:hiddenLine>
            </a:ext>
          </a:extLst>
        </p:spPr>
        <p:txBody>
          <a:bodyPr lIns="121920" tIns="60960" rIns="121920" bIns="60960" anchor="ctr"/>
          <a:lstStyle>
            <a:lvl1pPr>
              <a:defRPr sz="2400">
                <a:solidFill>
                  <a:schemeClr val="tx1"/>
                </a:solidFill>
                <a:latin typeface="Arial" panose="020B0604020202020204" pitchFamily="34" charset="0"/>
                <a:ea typeface="宋体" panose="02010600030101010101" pitchFamily="2" charset="-122"/>
              </a:defRPr>
            </a:lvl1pPr>
            <a:lvl2pPr>
              <a:defRPr sz="2400">
                <a:solidFill>
                  <a:schemeClr val="tx1"/>
                </a:solidFill>
                <a:latin typeface="Arial" panose="020B0604020202020204" pitchFamily="34" charset="0"/>
                <a:ea typeface="宋体" panose="02010600030101010101" pitchFamily="2" charset="-122"/>
              </a:defRPr>
            </a:lvl2pPr>
            <a:lvl3pPr>
              <a:defRPr sz="2400">
                <a:solidFill>
                  <a:schemeClr val="tx1"/>
                </a:solidFill>
                <a:latin typeface="Arial" panose="020B0604020202020204" pitchFamily="34" charset="0"/>
                <a:ea typeface="宋体" panose="02010600030101010101" pitchFamily="2" charset="-122"/>
              </a:defRPr>
            </a:lvl3pPr>
            <a:lvl4pPr>
              <a:defRPr sz="2400">
                <a:solidFill>
                  <a:schemeClr val="tx1"/>
                </a:solidFill>
                <a:latin typeface="Arial" panose="020B0604020202020204" pitchFamily="34" charset="0"/>
                <a:ea typeface="宋体" panose="02010600030101010101" pitchFamily="2" charset="-122"/>
              </a:defRPr>
            </a:lvl4pPr>
            <a:lvl5pPr>
              <a:defRPr sz="2400">
                <a:solidFill>
                  <a:schemeClr val="tx1"/>
                </a:solidFill>
                <a:latin typeface="Arial" panose="020B0604020202020204" pitchFamily="34" charset="0"/>
                <a:ea typeface="宋体" panose="02010600030101010101" pitchFamily="2" charset="-122"/>
              </a:defRPr>
            </a:lvl5pPr>
            <a:lvl6pPr marL="28956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6pPr>
            <a:lvl7pPr marL="33528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7pPr>
            <a:lvl8pPr marL="38100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8pPr>
            <a:lvl9pPr marL="42672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9pPr>
          </a:lstStyle>
          <a:p>
            <a:endParaRPr lang="zh-CN" altLang="zh-CN" b="1">
              <a:solidFill>
                <a:srgbClr val="FFFFFF"/>
              </a:solidFill>
              <a:latin typeface="Calibri" panose="020F0502020204030204" pitchFamily="34" charset="0"/>
              <a:ea typeface="微软雅黑" panose="020B0503020204020204" pitchFamily="34" charset="-122"/>
              <a:sym typeface="宋体" panose="02010600030101010101" pitchFamily="2" charset="-122"/>
            </a:endParaRPr>
          </a:p>
        </p:txBody>
      </p:sp>
      <p:pic>
        <p:nvPicPr>
          <p:cNvPr id="12292" name="Picture 2" descr="E:\0000000我图PPT\00001PNG素材\01党委政府\天安门抽象.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47288" y="-4763"/>
            <a:ext cx="2146300" cy="896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2088" y="85725"/>
            <a:ext cx="1227137"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2" name="矩形 4"/>
          <p:cNvSpPr>
            <a:spLocks noChangeArrowheads="1"/>
          </p:cNvSpPr>
          <p:nvPr/>
        </p:nvSpPr>
        <p:spPr bwMode="auto">
          <a:xfrm>
            <a:off x="1859280" y="1533525"/>
            <a:ext cx="9309735" cy="58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宋体" panose="02010600030101010101" pitchFamily="2" charset="-122"/>
              </a:defRPr>
            </a:lvl1pPr>
            <a:lvl2pPr>
              <a:defRPr sz="2400">
                <a:solidFill>
                  <a:schemeClr val="tx1"/>
                </a:solidFill>
                <a:latin typeface="Arial" panose="020B0604020202020204" pitchFamily="34" charset="0"/>
                <a:ea typeface="宋体" panose="02010600030101010101" pitchFamily="2" charset="-122"/>
              </a:defRPr>
            </a:lvl2pPr>
            <a:lvl3pPr>
              <a:defRPr sz="2400">
                <a:solidFill>
                  <a:schemeClr val="tx1"/>
                </a:solidFill>
                <a:latin typeface="Arial" panose="020B0604020202020204" pitchFamily="34" charset="0"/>
                <a:ea typeface="宋体" panose="02010600030101010101" pitchFamily="2" charset="-122"/>
              </a:defRPr>
            </a:lvl3pPr>
            <a:lvl4pPr>
              <a:defRPr sz="2400">
                <a:solidFill>
                  <a:schemeClr val="tx1"/>
                </a:solidFill>
                <a:latin typeface="Arial" panose="020B0604020202020204" pitchFamily="34" charset="0"/>
                <a:ea typeface="宋体" panose="02010600030101010101" pitchFamily="2" charset="-122"/>
              </a:defRPr>
            </a:lvl4pPr>
            <a:lvl5pPr>
              <a:defRPr sz="2400">
                <a:solidFill>
                  <a:schemeClr val="tx1"/>
                </a:solidFill>
                <a:latin typeface="Arial" panose="020B0604020202020204" pitchFamily="34" charset="0"/>
                <a:ea typeface="宋体" panose="02010600030101010101" pitchFamily="2" charset="-122"/>
              </a:defRPr>
            </a:lvl5pPr>
            <a:lvl6pPr marL="28956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6pPr>
            <a:lvl7pPr marL="33528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7pPr>
            <a:lvl8pPr marL="38100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8pPr>
            <a:lvl9pPr marL="42672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9pPr>
          </a:lstStyle>
          <a:p>
            <a:r>
              <a:rPr sz="3200">
                <a:solidFill>
                  <a:srgbClr val="FA9B04"/>
                </a:solidFill>
                <a:latin typeface="黑体" panose="02010609060101010101" pitchFamily="49" charset="-122"/>
                <a:ea typeface="黑体" panose="02010609060101010101" pitchFamily="49" charset="-122"/>
                <a:sym typeface="微软雅黑" panose="020B0503020204020204" pitchFamily="34" charset="-122"/>
              </a:rPr>
              <a:t>4.社会主义在中国焕发出强大生机活力  </a:t>
            </a:r>
            <a:r>
              <a:rPr lang="en-US" sz="2000">
                <a:solidFill>
                  <a:srgbClr val="FA9B04"/>
                </a:solidFill>
                <a:latin typeface="黑体" panose="02010609060101010101" pitchFamily="49" charset="-122"/>
                <a:ea typeface="黑体" panose="02010609060101010101" pitchFamily="49" charset="-122"/>
                <a:sym typeface="微软雅黑" panose="020B0503020204020204" pitchFamily="34" charset="-122"/>
              </a:rPr>
              <a:t>2</a:t>
            </a:r>
            <a:r>
              <a:rPr lang="zh-CN" altLang="en-US" sz="2000">
                <a:solidFill>
                  <a:srgbClr val="FA9B04"/>
                </a:solidFill>
                <a:latin typeface="黑体" panose="02010609060101010101" pitchFamily="49" charset="-122"/>
                <a:ea typeface="黑体" panose="02010609060101010101" pitchFamily="49" charset="-122"/>
                <a:sym typeface="微软雅黑" panose="020B0503020204020204" pitchFamily="34" charset="-122"/>
              </a:rPr>
              <a:t>个意味</a:t>
            </a:r>
            <a:endParaRPr lang="zh-CN" altLang="en-US" sz="2000">
              <a:solidFill>
                <a:srgbClr val="FA9B04"/>
              </a:solidFill>
              <a:latin typeface="黑体" panose="02010609060101010101" pitchFamily="49" charset="-122"/>
              <a:ea typeface="黑体" panose="02010609060101010101" pitchFamily="49" charset="-122"/>
              <a:sym typeface="微软雅黑" panose="020B0503020204020204" pitchFamily="34" charset="-122"/>
            </a:endParaRPr>
          </a:p>
        </p:txBody>
      </p:sp>
      <p:sp>
        <p:nvSpPr>
          <p:cNvPr id="11273" name="矩形 7"/>
          <p:cNvSpPr>
            <a:spLocks noChangeArrowheads="1"/>
          </p:cNvSpPr>
          <p:nvPr/>
        </p:nvSpPr>
        <p:spPr bwMode="auto">
          <a:xfrm>
            <a:off x="619125" y="2331085"/>
            <a:ext cx="10606405" cy="3969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424180">
              <a:defRPr sz="2400">
                <a:solidFill>
                  <a:schemeClr val="tx1"/>
                </a:solidFill>
                <a:latin typeface="Arial" panose="020B0604020202020204" pitchFamily="34" charset="0"/>
                <a:ea typeface="宋体" panose="02010600030101010101" pitchFamily="2" charset="-122"/>
              </a:defRPr>
            </a:lvl1pPr>
            <a:lvl2pPr>
              <a:defRPr sz="2400">
                <a:solidFill>
                  <a:schemeClr val="tx1"/>
                </a:solidFill>
                <a:latin typeface="Arial" panose="020B0604020202020204" pitchFamily="34" charset="0"/>
                <a:ea typeface="宋体" panose="02010600030101010101" pitchFamily="2" charset="-122"/>
              </a:defRPr>
            </a:lvl2pPr>
            <a:lvl3pPr>
              <a:defRPr sz="2400">
                <a:solidFill>
                  <a:schemeClr val="tx1"/>
                </a:solidFill>
                <a:latin typeface="Arial" panose="020B0604020202020204" pitchFamily="34" charset="0"/>
                <a:ea typeface="宋体" panose="02010600030101010101" pitchFamily="2" charset="-122"/>
              </a:defRPr>
            </a:lvl3pPr>
            <a:lvl4pPr>
              <a:defRPr sz="2400">
                <a:solidFill>
                  <a:schemeClr val="tx1"/>
                </a:solidFill>
                <a:latin typeface="Arial" panose="020B0604020202020204" pitchFamily="34" charset="0"/>
                <a:ea typeface="宋体" panose="02010600030101010101" pitchFamily="2" charset="-122"/>
              </a:defRPr>
            </a:lvl4pPr>
            <a:lvl5pPr>
              <a:defRPr sz="2400">
                <a:solidFill>
                  <a:schemeClr val="tx1"/>
                </a:solidFill>
                <a:latin typeface="Arial" panose="020B0604020202020204" pitchFamily="34" charset="0"/>
                <a:ea typeface="宋体" panose="02010600030101010101" pitchFamily="2" charset="-122"/>
              </a:defRPr>
            </a:lvl5pPr>
            <a:lvl6pPr marL="28956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6pPr>
            <a:lvl7pPr marL="33528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7pPr>
            <a:lvl8pPr marL="38100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8pPr>
            <a:lvl9pPr marL="42672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9pPr>
          </a:lstStyle>
          <a:p>
            <a:pPr indent="0" algn="just" eaLnBrk="1" latinLnBrk="0" hangingPunct="1">
              <a:lnSpc>
                <a:spcPct val="150000"/>
              </a:lnSpc>
            </a:pPr>
            <a:r>
              <a:rPr>
                <a:ea typeface="微软雅黑" panose="020B0503020204020204" pitchFamily="34" charset="-122"/>
                <a:sym typeface="Arial" panose="020B0604020202020204" pitchFamily="34" charset="0"/>
              </a:rPr>
              <a:t>中国特色社会主义的成功，不仅在中华人民共和国和中华民族发展史上具有重大意义，而且在世界社会主义和人类社会发展史上也具有</a:t>
            </a:r>
            <a:r>
              <a:rPr lang="zh-CN">
                <a:ea typeface="微软雅黑" panose="020B0503020204020204" pitchFamily="34" charset="-122"/>
                <a:sym typeface="Arial" panose="020B0604020202020204" pitchFamily="34" charset="0"/>
              </a:rPr>
              <a:t>重大意义</a:t>
            </a:r>
            <a:r>
              <a:rPr>
                <a:ea typeface="微软雅黑" panose="020B0503020204020204" pitchFamily="34" charset="-122"/>
                <a:sym typeface="Arial" panose="020B0604020202020204" pitchFamily="34" charset="0"/>
              </a:rPr>
              <a:t>。</a:t>
            </a:r>
            <a:endParaRPr>
              <a:ea typeface="微软雅黑" panose="020B0503020204020204" pitchFamily="34" charset="-122"/>
              <a:sym typeface="Arial" panose="020B0604020202020204" pitchFamily="34" charset="0"/>
            </a:endParaRPr>
          </a:p>
          <a:p>
            <a:pPr indent="0" algn="just" eaLnBrk="1" latinLnBrk="0" hangingPunct="1">
              <a:lnSpc>
                <a:spcPct val="150000"/>
              </a:lnSpc>
            </a:pPr>
            <a:r>
              <a:rPr>
                <a:ea typeface="微软雅黑" panose="020B0503020204020204" pitchFamily="34" charset="-122"/>
                <a:sym typeface="Arial" panose="020B0604020202020204" pitchFamily="34" charset="0"/>
              </a:rPr>
              <a:t>①</a:t>
            </a:r>
            <a:r>
              <a:rPr b="1" u="sng">
                <a:solidFill>
                  <a:srgbClr val="C00000"/>
                </a:solidFill>
                <a:ea typeface="微软雅黑" panose="020B0503020204020204" pitchFamily="34" charset="-122"/>
                <a:sym typeface="Arial" panose="020B0604020202020204" pitchFamily="34" charset="0"/>
              </a:rPr>
              <a:t>中国特色社会主义进入新时代</a:t>
            </a:r>
            <a:r>
              <a:rPr>
                <a:ea typeface="微软雅黑" panose="020B0503020204020204" pitchFamily="34" charset="-122"/>
                <a:sym typeface="Arial" panose="020B0604020202020204" pitchFamily="34" charset="0"/>
              </a:rPr>
              <a:t>，意味着近代以来久经磨难（的中华民族迎来了从</a:t>
            </a:r>
            <a:r>
              <a:rPr b="1">
                <a:ea typeface="微软雅黑" panose="020B0503020204020204" pitchFamily="34" charset="-122"/>
                <a:sym typeface="Arial" panose="020B0604020202020204" pitchFamily="34" charset="0"/>
              </a:rPr>
              <a:t>站起来</a:t>
            </a:r>
            <a:r>
              <a:rPr lang="zh-CN" b="1">
                <a:ea typeface="微软雅黑" panose="020B0503020204020204" pitchFamily="34" charset="-122"/>
                <a:sym typeface="Arial" panose="020B0604020202020204" pitchFamily="34" charset="0"/>
              </a:rPr>
              <a:t>（？）</a:t>
            </a:r>
            <a:r>
              <a:rPr b="1">
                <a:ea typeface="微软雅黑" panose="020B0503020204020204" pitchFamily="34" charset="-122"/>
                <a:sym typeface="Arial" panose="020B0604020202020204" pitchFamily="34" charset="0"/>
              </a:rPr>
              <a:t>、富起来</a:t>
            </a:r>
            <a:r>
              <a:rPr lang="zh-CN" b="1">
                <a:ea typeface="微软雅黑" panose="020B0503020204020204" pitchFamily="34" charset="-122"/>
                <a:sym typeface="Arial" panose="020B0604020202020204" pitchFamily="34" charset="0"/>
              </a:rPr>
              <a:t>（？）</a:t>
            </a:r>
            <a:r>
              <a:rPr b="1">
                <a:ea typeface="微软雅黑" panose="020B0503020204020204" pitchFamily="34" charset="-122"/>
                <a:sym typeface="Arial" panose="020B0604020202020204" pitchFamily="34" charset="0"/>
              </a:rPr>
              <a:t>到强起来</a:t>
            </a:r>
            <a:r>
              <a:rPr lang="zh-CN" b="1">
                <a:ea typeface="微软雅黑" panose="020B0503020204020204" pitchFamily="34" charset="-122"/>
                <a:sym typeface="Arial" panose="020B0604020202020204" pitchFamily="34" charset="0"/>
              </a:rPr>
              <a:t>（？）</a:t>
            </a:r>
            <a:r>
              <a:rPr>
                <a:ea typeface="微软雅黑" panose="020B0503020204020204" pitchFamily="34" charset="-122"/>
                <a:sym typeface="Arial" panose="020B0604020202020204" pitchFamily="34" charset="0"/>
              </a:rPr>
              <a:t>的伟大飞跃，</a:t>
            </a:r>
            <a:r>
              <a:rPr lang="zh-CN">
                <a:ea typeface="微软雅黑" panose="020B0503020204020204" pitchFamily="34" charset="-122"/>
                <a:sym typeface="Arial" panose="020B0604020202020204" pitchFamily="34" charset="0"/>
              </a:rPr>
              <a:t>迎接</a:t>
            </a:r>
            <a:r>
              <a:rPr>
                <a:ea typeface="微软雅黑" panose="020B0503020204020204" pitchFamily="34" charset="-122"/>
                <a:sym typeface="Arial" panose="020B0604020202020204" pitchFamily="34" charset="0"/>
              </a:rPr>
              <a:t>了实现中华民族伟大复兴的光明前景；</a:t>
            </a:r>
            <a:endParaRPr>
              <a:ea typeface="微软雅黑" panose="020B0503020204020204" pitchFamily="34" charset="-122"/>
              <a:sym typeface="Arial" panose="020B0604020202020204" pitchFamily="34" charset="0"/>
            </a:endParaRPr>
          </a:p>
          <a:p>
            <a:pPr indent="0" algn="just" eaLnBrk="1" latinLnBrk="0" hangingPunct="1">
              <a:lnSpc>
                <a:spcPct val="150000"/>
              </a:lnSpc>
            </a:pPr>
            <a:r>
              <a:rPr>
                <a:ea typeface="微软雅黑" panose="020B0503020204020204" pitchFamily="34" charset="-122"/>
                <a:sym typeface="Arial" panose="020B0604020202020204" pitchFamily="34" charset="0"/>
              </a:rPr>
              <a:t>②意味着科学社会主义在21世纪的中国焕发出强大生机活力，在世界上高高举起了中国特色社会主义伟大旗帜；</a:t>
            </a:r>
            <a:endParaRPr>
              <a:ea typeface="微软雅黑" panose="020B0503020204020204" pitchFamily="34" charset="-122"/>
              <a:sym typeface="Arial" panose="020B0604020202020204" pitchFamily="34" charset="0"/>
            </a:endParaRPr>
          </a:p>
        </p:txBody>
      </p:sp>
      <p:sp>
        <p:nvSpPr>
          <p:cNvPr id="11274" name="直接连接符 6"/>
          <p:cNvSpPr>
            <a:spLocks noChangeShapeType="1"/>
          </p:cNvSpPr>
          <p:nvPr/>
        </p:nvSpPr>
        <p:spPr bwMode="auto">
          <a:xfrm>
            <a:off x="1858963" y="2212975"/>
            <a:ext cx="8088312" cy="11113"/>
          </a:xfrm>
          <a:prstGeom prst="line">
            <a:avLst/>
          </a:prstGeom>
          <a:noFill/>
          <a:ln w="6350">
            <a:solidFill>
              <a:srgbClr val="262626"/>
            </a:solidFill>
            <a:prstDash val="dash"/>
            <a:bevel/>
          </a:ln>
          <a:extLst>
            <a:ext uri="{909E8E84-426E-40DD-AFC4-6F175D3DCCD1}">
              <a14:hiddenFill xmlns:a14="http://schemas.microsoft.com/office/drawing/2010/main">
                <a:noFill/>
              </a14:hiddenFill>
            </a:ext>
          </a:extLst>
        </p:spPr>
        <p:txBody>
          <a:bodyPr/>
          <a:lstStyle/>
          <a:p>
            <a:endParaRPr lang="zh-CN" altLang="en-US"/>
          </a:p>
        </p:txBody>
      </p:sp>
      <p:sp>
        <p:nvSpPr>
          <p:cNvPr id="10247" name="TextBox 4"/>
          <p:cNvSpPr>
            <a:spLocks noChangeArrowheads="1"/>
          </p:cNvSpPr>
          <p:nvPr/>
        </p:nvSpPr>
        <p:spPr bwMode="auto">
          <a:xfrm>
            <a:off x="1273175" y="188913"/>
            <a:ext cx="5669280"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宋体" panose="02010600030101010101" pitchFamily="2" charset="-122"/>
              </a:defRPr>
            </a:lvl1pPr>
            <a:lvl2pPr>
              <a:defRPr sz="2400">
                <a:solidFill>
                  <a:schemeClr val="tx1"/>
                </a:solidFill>
                <a:latin typeface="Arial" panose="020B0604020202020204" pitchFamily="34" charset="0"/>
                <a:ea typeface="宋体" panose="02010600030101010101" pitchFamily="2" charset="-122"/>
              </a:defRPr>
            </a:lvl2pPr>
            <a:lvl3pPr>
              <a:defRPr sz="2400">
                <a:solidFill>
                  <a:schemeClr val="tx1"/>
                </a:solidFill>
                <a:latin typeface="Arial" panose="020B0604020202020204" pitchFamily="34" charset="0"/>
                <a:ea typeface="宋体" panose="02010600030101010101" pitchFamily="2" charset="-122"/>
              </a:defRPr>
            </a:lvl3pPr>
            <a:lvl4pPr>
              <a:defRPr sz="2400">
                <a:solidFill>
                  <a:schemeClr val="tx1"/>
                </a:solidFill>
                <a:latin typeface="Arial" panose="020B0604020202020204" pitchFamily="34" charset="0"/>
                <a:ea typeface="宋体" panose="02010600030101010101" pitchFamily="2" charset="-122"/>
              </a:defRPr>
            </a:lvl4pPr>
            <a:lvl5pPr>
              <a:defRPr sz="2400">
                <a:solidFill>
                  <a:schemeClr val="tx1"/>
                </a:solidFill>
                <a:latin typeface="Arial" panose="020B0604020202020204" pitchFamily="34" charset="0"/>
                <a:ea typeface="宋体" panose="02010600030101010101" pitchFamily="2" charset="-122"/>
              </a:defRPr>
            </a:lvl5pPr>
            <a:lvl6pPr marL="28956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6pPr>
            <a:lvl7pPr marL="33528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7pPr>
            <a:lvl8pPr marL="38100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8pPr>
            <a:lvl9pPr marL="42672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9pPr>
          </a:lstStyle>
          <a:p>
            <a:pPr algn="l"/>
            <a:r>
              <a:rPr lang="zh-CN" altLang="en-US" sz="36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社会主义五百年的历史进程</a:t>
            </a:r>
            <a:endParaRPr lang="zh-CN" altLang="en-US"/>
          </a:p>
        </p:txBody>
      </p:sp>
    </p:spTree>
  </p:cSld>
  <p:clrMapOvr>
    <a:masterClrMapping/>
  </p:clrMapOvr>
  <mc:AlternateContent xmlns:mc="http://schemas.openxmlformats.org/markup-compatibility/2006">
    <mc:Choice xmlns:p14="http://schemas.microsoft.com/office/powerpoint/2010/main" Requires="p14">
      <p:transition p14:dur="100"/>
    </mc:Choice>
    <mc:Fallback>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1"/>
          <a:srcRect/>
          <a:stretch>
            <a:fillRect/>
          </a:stretch>
        </a:blipFill>
        <a:effectLst/>
      </p:bgPr>
    </p:bg>
    <p:spTree>
      <p:nvGrpSpPr>
        <p:cNvPr id="1" name=""/>
        <p:cNvGrpSpPr/>
        <p:nvPr/>
      </p:nvGrpSpPr>
      <p:grpSpPr>
        <a:xfrm>
          <a:off x="0" y="0"/>
          <a:ext cx="0" cy="0"/>
          <a:chOff x="0" y="0"/>
          <a:chExt cx="0" cy="0"/>
        </a:xfrm>
      </p:grpSpPr>
      <p:sp>
        <p:nvSpPr>
          <p:cNvPr id="12290" name="矩形 6"/>
          <p:cNvSpPr>
            <a:spLocks noChangeArrowheads="1"/>
          </p:cNvSpPr>
          <p:nvPr/>
        </p:nvSpPr>
        <p:spPr bwMode="auto">
          <a:xfrm flipV="1">
            <a:off x="1588" y="11113"/>
            <a:ext cx="12192000" cy="879475"/>
          </a:xfrm>
          <a:prstGeom prst="rect">
            <a:avLst/>
          </a:prstGeom>
          <a:solidFill>
            <a:srgbClr val="D10000"/>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宋体" panose="02010600030101010101" pitchFamily="2" charset="-122"/>
              </a:defRPr>
            </a:lvl1pPr>
            <a:lvl2pPr>
              <a:defRPr sz="2400">
                <a:solidFill>
                  <a:schemeClr val="tx1"/>
                </a:solidFill>
                <a:latin typeface="Arial" panose="020B0604020202020204" pitchFamily="34" charset="0"/>
                <a:ea typeface="宋体" panose="02010600030101010101" pitchFamily="2" charset="-122"/>
              </a:defRPr>
            </a:lvl2pPr>
            <a:lvl3pPr>
              <a:defRPr sz="2400">
                <a:solidFill>
                  <a:schemeClr val="tx1"/>
                </a:solidFill>
                <a:latin typeface="Arial" panose="020B0604020202020204" pitchFamily="34" charset="0"/>
                <a:ea typeface="宋体" panose="02010600030101010101" pitchFamily="2" charset="-122"/>
              </a:defRPr>
            </a:lvl3pPr>
            <a:lvl4pPr>
              <a:defRPr sz="2400">
                <a:solidFill>
                  <a:schemeClr val="tx1"/>
                </a:solidFill>
                <a:latin typeface="Arial" panose="020B0604020202020204" pitchFamily="34" charset="0"/>
                <a:ea typeface="宋体" panose="02010600030101010101" pitchFamily="2" charset="-122"/>
              </a:defRPr>
            </a:lvl4pPr>
            <a:lvl5pPr>
              <a:defRPr sz="2400">
                <a:solidFill>
                  <a:schemeClr val="tx1"/>
                </a:solidFill>
                <a:latin typeface="Arial" panose="020B0604020202020204" pitchFamily="34" charset="0"/>
                <a:ea typeface="宋体" panose="02010600030101010101" pitchFamily="2" charset="-122"/>
              </a:defRPr>
            </a:lvl5pPr>
            <a:lvl6pPr marL="28956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6pPr>
            <a:lvl7pPr marL="33528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7pPr>
            <a:lvl8pPr marL="38100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8pPr>
            <a:lvl9pPr marL="42672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9pPr>
          </a:lstStyle>
          <a:p>
            <a:endParaRPr lang="zh-CN" altLang="zh-CN" sz="3200">
              <a:solidFill>
                <a:srgbClr val="FFFFFF"/>
              </a:solidFill>
              <a:latin typeface="宋体" panose="02010600030101010101" pitchFamily="2" charset="-122"/>
              <a:sym typeface="宋体" panose="02010600030101010101" pitchFamily="2" charset="-122"/>
            </a:endParaRPr>
          </a:p>
        </p:txBody>
      </p:sp>
      <p:sp>
        <p:nvSpPr>
          <p:cNvPr id="12291" name="矩形 9"/>
          <p:cNvSpPr>
            <a:spLocks noChangeArrowheads="1"/>
          </p:cNvSpPr>
          <p:nvPr/>
        </p:nvSpPr>
        <p:spPr bwMode="auto">
          <a:xfrm>
            <a:off x="1588" y="939800"/>
            <a:ext cx="12192000" cy="60325"/>
          </a:xfrm>
          <a:prstGeom prst="rect">
            <a:avLst/>
          </a:prstGeom>
          <a:pattFill prst="dkUpDiag">
            <a:fgClr>
              <a:srgbClr val="FF0000"/>
            </a:fgClr>
            <a:bgClr>
              <a:srgbClr val="C00000"/>
            </a:bgClr>
          </a:pattFill>
          <a:ln>
            <a:noFill/>
          </a:ln>
          <a:extLst>
            <a:ext uri="{91240B29-F687-4F45-9708-019B960494DF}">
              <a14:hiddenLine xmlns:a14="http://schemas.microsoft.com/office/drawing/2010/main" w="19050">
                <a:solidFill>
                  <a:srgbClr val="000000"/>
                </a:solidFill>
                <a:miter lim="800000"/>
                <a:headEnd/>
                <a:tailEnd/>
              </a14:hiddenLine>
            </a:ext>
          </a:extLst>
        </p:spPr>
        <p:txBody>
          <a:bodyPr lIns="121920" tIns="60960" rIns="121920" bIns="60960" anchor="ctr"/>
          <a:lstStyle>
            <a:lvl1pPr>
              <a:defRPr sz="2400">
                <a:solidFill>
                  <a:schemeClr val="tx1"/>
                </a:solidFill>
                <a:latin typeface="Arial" panose="020B0604020202020204" pitchFamily="34" charset="0"/>
                <a:ea typeface="宋体" panose="02010600030101010101" pitchFamily="2" charset="-122"/>
              </a:defRPr>
            </a:lvl1pPr>
            <a:lvl2pPr>
              <a:defRPr sz="2400">
                <a:solidFill>
                  <a:schemeClr val="tx1"/>
                </a:solidFill>
                <a:latin typeface="Arial" panose="020B0604020202020204" pitchFamily="34" charset="0"/>
                <a:ea typeface="宋体" panose="02010600030101010101" pitchFamily="2" charset="-122"/>
              </a:defRPr>
            </a:lvl2pPr>
            <a:lvl3pPr>
              <a:defRPr sz="2400">
                <a:solidFill>
                  <a:schemeClr val="tx1"/>
                </a:solidFill>
                <a:latin typeface="Arial" panose="020B0604020202020204" pitchFamily="34" charset="0"/>
                <a:ea typeface="宋体" panose="02010600030101010101" pitchFamily="2" charset="-122"/>
              </a:defRPr>
            </a:lvl3pPr>
            <a:lvl4pPr>
              <a:defRPr sz="2400">
                <a:solidFill>
                  <a:schemeClr val="tx1"/>
                </a:solidFill>
                <a:latin typeface="Arial" panose="020B0604020202020204" pitchFamily="34" charset="0"/>
                <a:ea typeface="宋体" panose="02010600030101010101" pitchFamily="2" charset="-122"/>
              </a:defRPr>
            </a:lvl4pPr>
            <a:lvl5pPr>
              <a:defRPr sz="2400">
                <a:solidFill>
                  <a:schemeClr val="tx1"/>
                </a:solidFill>
                <a:latin typeface="Arial" panose="020B0604020202020204" pitchFamily="34" charset="0"/>
                <a:ea typeface="宋体" panose="02010600030101010101" pitchFamily="2" charset="-122"/>
              </a:defRPr>
            </a:lvl5pPr>
            <a:lvl6pPr marL="28956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6pPr>
            <a:lvl7pPr marL="33528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7pPr>
            <a:lvl8pPr marL="38100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8pPr>
            <a:lvl9pPr marL="42672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9pPr>
          </a:lstStyle>
          <a:p>
            <a:endParaRPr lang="zh-CN" altLang="zh-CN" b="1">
              <a:solidFill>
                <a:srgbClr val="FFFFFF"/>
              </a:solidFill>
              <a:latin typeface="Calibri" panose="020F0502020204030204" pitchFamily="34" charset="0"/>
              <a:ea typeface="微软雅黑" panose="020B0503020204020204" pitchFamily="34" charset="-122"/>
              <a:sym typeface="宋体" panose="02010600030101010101" pitchFamily="2" charset="-122"/>
            </a:endParaRPr>
          </a:p>
        </p:txBody>
      </p:sp>
      <p:pic>
        <p:nvPicPr>
          <p:cNvPr id="12292" name="Picture 2" descr="E:\0000000我图PPT\00001PNG素材\01党委政府\天安门抽象.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47288" y="-4763"/>
            <a:ext cx="2146300" cy="896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2088" y="85725"/>
            <a:ext cx="1227137"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4" name="直接连接符 6"/>
          <p:cNvSpPr>
            <a:spLocks noChangeShapeType="1"/>
          </p:cNvSpPr>
          <p:nvPr/>
        </p:nvSpPr>
        <p:spPr bwMode="auto">
          <a:xfrm>
            <a:off x="1811973" y="4338955"/>
            <a:ext cx="8088312" cy="11113"/>
          </a:xfrm>
          <a:prstGeom prst="line">
            <a:avLst/>
          </a:prstGeom>
          <a:noFill/>
          <a:ln w="6350">
            <a:solidFill>
              <a:srgbClr val="262626"/>
            </a:solidFill>
            <a:prstDash val="dash"/>
            <a:bevel/>
          </a:ln>
          <a:extLst>
            <a:ext uri="{909E8E84-426E-40DD-AFC4-6F175D3DCCD1}">
              <a14:hiddenFill xmlns:a14="http://schemas.microsoft.com/office/drawing/2010/main">
                <a:noFill/>
              </a14:hiddenFill>
            </a:ext>
          </a:extLst>
        </p:spPr>
        <p:txBody>
          <a:bodyPr/>
          <a:lstStyle/>
          <a:p>
            <a:pPr algn="ctr"/>
            <a:r>
              <a:rPr lang="zh-CN" altLang="en-US"/>
              <a:t>分割线</a:t>
            </a:r>
            <a:endParaRPr lang="zh-CN" altLang="en-US"/>
          </a:p>
        </p:txBody>
      </p:sp>
      <p:sp>
        <p:nvSpPr>
          <p:cNvPr id="10247" name="TextBox 4"/>
          <p:cNvSpPr>
            <a:spLocks noChangeArrowheads="1"/>
          </p:cNvSpPr>
          <p:nvPr/>
        </p:nvSpPr>
        <p:spPr bwMode="auto">
          <a:xfrm>
            <a:off x="1273175" y="188913"/>
            <a:ext cx="4754880"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宋体" panose="02010600030101010101" pitchFamily="2" charset="-122"/>
              </a:defRPr>
            </a:lvl1pPr>
            <a:lvl2pPr>
              <a:defRPr sz="2400">
                <a:solidFill>
                  <a:schemeClr val="tx1"/>
                </a:solidFill>
                <a:latin typeface="Arial" panose="020B0604020202020204" pitchFamily="34" charset="0"/>
                <a:ea typeface="宋体" panose="02010600030101010101" pitchFamily="2" charset="-122"/>
              </a:defRPr>
            </a:lvl2pPr>
            <a:lvl3pPr>
              <a:defRPr sz="2400">
                <a:solidFill>
                  <a:schemeClr val="tx1"/>
                </a:solidFill>
                <a:latin typeface="Arial" panose="020B0604020202020204" pitchFamily="34" charset="0"/>
                <a:ea typeface="宋体" panose="02010600030101010101" pitchFamily="2" charset="-122"/>
              </a:defRPr>
            </a:lvl3pPr>
            <a:lvl4pPr>
              <a:defRPr sz="2400">
                <a:solidFill>
                  <a:schemeClr val="tx1"/>
                </a:solidFill>
                <a:latin typeface="Arial" panose="020B0604020202020204" pitchFamily="34" charset="0"/>
                <a:ea typeface="宋体" panose="02010600030101010101" pitchFamily="2" charset="-122"/>
              </a:defRPr>
            </a:lvl4pPr>
            <a:lvl5pPr>
              <a:defRPr sz="2400">
                <a:solidFill>
                  <a:schemeClr val="tx1"/>
                </a:solidFill>
                <a:latin typeface="Arial" panose="020B0604020202020204" pitchFamily="34" charset="0"/>
                <a:ea typeface="宋体" panose="02010600030101010101" pitchFamily="2" charset="-122"/>
              </a:defRPr>
            </a:lvl5pPr>
            <a:lvl6pPr marL="28956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6pPr>
            <a:lvl7pPr marL="33528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7pPr>
            <a:lvl8pPr marL="38100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8pPr>
            <a:lvl9pPr marL="42672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9pPr>
          </a:lstStyle>
          <a:p>
            <a:pPr algn="l"/>
            <a:r>
              <a:rPr lang="zh-CN" altLang="en-US" sz="36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科学社会主义一般原则</a:t>
            </a:r>
            <a:endParaRPr lang="zh-CN" altLang="en-US" sz="36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100"/>
    </mc:Choice>
    <mc:Fallback>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1"/>
          <a:srcRect/>
          <a:stretch>
            <a:fillRect/>
          </a:stretch>
        </a:blipFill>
        <a:effectLst/>
      </p:bgPr>
    </p:bg>
    <p:spTree>
      <p:nvGrpSpPr>
        <p:cNvPr id="1" name=""/>
        <p:cNvGrpSpPr/>
        <p:nvPr/>
      </p:nvGrpSpPr>
      <p:grpSpPr>
        <a:xfrm>
          <a:off x="0" y="0"/>
          <a:ext cx="0" cy="0"/>
          <a:chOff x="0" y="0"/>
          <a:chExt cx="0" cy="0"/>
        </a:xfrm>
      </p:grpSpPr>
      <p:sp>
        <p:nvSpPr>
          <p:cNvPr id="12290" name="矩形 6"/>
          <p:cNvSpPr>
            <a:spLocks noChangeArrowheads="1"/>
          </p:cNvSpPr>
          <p:nvPr/>
        </p:nvSpPr>
        <p:spPr bwMode="auto">
          <a:xfrm flipV="1">
            <a:off x="1588" y="11113"/>
            <a:ext cx="12192000" cy="879475"/>
          </a:xfrm>
          <a:prstGeom prst="rect">
            <a:avLst/>
          </a:prstGeom>
          <a:solidFill>
            <a:srgbClr val="D10000"/>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宋体" panose="02010600030101010101" pitchFamily="2" charset="-122"/>
              </a:defRPr>
            </a:lvl1pPr>
            <a:lvl2pPr>
              <a:defRPr sz="2400">
                <a:solidFill>
                  <a:schemeClr val="tx1"/>
                </a:solidFill>
                <a:latin typeface="Arial" panose="020B0604020202020204" pitchFamily="34" charset="0"/>
                <a:ea typeface="宋体" panose="02010600030101010101" pitchFamily="2" charset="-122"/>
              </a:defRPr>
            </a:lvl2pPr>
            <a:lvl3pPr>
              <a:defRPr sz="2400">
                <a:solidFill>
                  <a:schemeClr val="tx1"/>
                </a:solidFill>
                <a:latin typeface="Arial" panose="020B0604020202020204" pitchFamily="34" charset="0"/>
                <a:ea typeface="宋体" panose="02010600030101010101" pitchFamily="2" charset="-122"/>
              </a:defRPr>
            </a:lvl3pPr>
            <a:lvl4pPr>
              <a:defRPr sz="2400">
                <a:solidFill>
                  <a:schemeClr val="tx1"/>
                </a:solidFill>
                <a:latin typeface="Arial" panose="020B0604020202020204" pitchFamily="34" charset="0"/>
                <a:ea typeface="宋体" panose="02010600030101010101" pitchFamily="2" charset="-122"/>
              </a:defRPr>
            </a:lvl4pPr>
            <a:lvl5pPr>
              <a:defRPr sz="2400">
                <a:solidFill>
                  <a:schemeClr val="tx1"/>
                </a:solidFill>
                <a:latin typeface="Arial" panose="020B0604020202020204" pitchFamily="34" charset="0"/>
                <a:ea typeface="宋体" panose="02010600030101010101" pitchFamily="2" charset="-122"/>
              </a:defRPr>
            </a:lvl5pPr>
            <a:lvl6pPr marL="28956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6pPr>
            <a:lvl7pPr marL="33528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7pPr>
            <a:lvl8pPr marL="38100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8pPr>
            <a:lvl9pPr marL="42672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9pPr>
          </a:lstStyle>
          <a:p>
            <a:endParaRPr lang="zh-CN" altLang="zh-CN" sz="3200">
              <a:solidFill>
                <a:srgbClr val="FFFFFF"/>
              </a:solidFill>
              <a:latin typeface="宋体" panose="02010600030101010101" pitchFamily="2" charset="-122"/>
              <a:sym typeface="宋体" panose="02010600030101010101" pitchFamily="2" charset="-122"/>
            </a:endParaRPr>
          </a:p>
        </p:txBody>
      </p:sp>
      <p:sp>
        <p:nvSpPr>
          <p:cNvPr id="12291" name="矩形 9"/>
          <p:cNvSpPr>
            <a:spLocks noChangeArrowheads="1"/>
          </p:cNvSpPr>
          <p:nvPr/>
        </p:nvSpPr>
        <p:spPr bwMode="auto">
          <a:xfrm>
            <a:off x="1588" y="939800"/>
            <a:ext cx="12192000" cy="60325"/>
          </a:xfrm>
          <a:prstGeom prst="rect">
            <a:avLst/>
          </a:prstGeom>
          <a:pattFill prst="dkUpDiag">
            <a:fgClr>
              <a:srgbClr val="FF0000"/>
            </a:fgClr>
            <a:bgClr>
              <a:srgbClr val="C00000"/>
            </a:bgClr>
          </a:pattFill>
          <a:ln>
            <a:noFill/>
          </a:ln>
          <a:extLst>
            <a:ext uri="{91240B29-F687-4F45-9708-019B960494DF}">
              <a14:hiddenLine xmlns:a14="http://schemas.microsoft.com/office/drawing/2010/main" w="19050">
                <a:solidFill>
                  <a:srgbClr val="000000"/>
                </a:solidFill>
                <a:miter lim="800000"/>
                <a:headEnd/>
                <a:tailEnd/>
              </a14:hiddenLine>
            </a:ext>
          </a:extLst>
        </p:spPr>
        <p:txBody>
          <a:bodyPr lIns="121920" tIns="60960" rIns="121920" bIns="60960" anchor="ctr"/>
          <a:lstStyle>
            <a:lvl1pPr>
              <a:defRPr sz="2400">
                <a:solidFill>
                  <a:schemeClr val="tx1"/>
                </a:solidFill>
                <a:latin typeface="Arial" panose="020B0604020202020204" pitchFamily="34" charset="0"/>
                <a:ea typeface="宋体" panose="02010600030101010101" pitchFamily="2" charset="-122"/>
              </a:defRPr>
            </a:lvl1pPr>
            <a:lvl2pPr>
              <a:defRPr sz="2400">
                <a:solidFill>
                  <a:schemeClr val="tx1"/>
                </a:solidFill>
                <a:latin typeface="Arial" panose="020B0604020202020204" pitchFamily="34" charset="0"/>
                <a:ea typeface="宋体" panose="02010600030101010101" pitchFamily="2" charset="-122"/>
              </a:defRPr>
            </a:lvl2pPr>
            <a:lvl3pPr>
              <a:defRPr sz="2400">
                <a:solidFill>
                  <a:schemeClr val="tx1"/>
                </a:solidFill>
                <a:latin typeface="Arial" panose="020B0604020202020204" pitchFamily="34" charset="0"/>
                <a:ea typeface="宋体" panose="02010600030101010101" pitchFamily="2" charset="-122"/>
              </a:defRPr>
            </a:lvl3pPr>
            <a:lvl4pPr>
              <a:defRPr sz="2400">
                <a:solidFill>
                  <a:schemeClr val="tx1"/>
                </a:solidFill>
                <a:latin typeface="Arial" panose="020B0604020202020204" pitchFamily="34" charset="0"/>
                <a:ea typeface="宋体" panose="02010600030101010101" pitchFamily="2" charset="-122"/>
              </a:defRPr>
            </a:lvl4pPr>
            <a:lvl5pPr>
              <a:defRPr sz="2400">
                <a:solidFill>
                  <a:schemeClr val="tx1"/>
                </a:solidFill>
                <a:latin typeface="Arial" panose="020B0604020202020204" pitchFamily="34" charset="0"/>
                <a:ea typeface="宋体" panose="02010600030101010101" pitchFamily="2" charset="-122"/>
              </a:defRPr>
            </a:lvl5pPr>
            <a:lvl6pPr marL="28956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6pPr>
            <a:lvl7pPr marL="33528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7pPr>
            <a:lvl8pPr marL="38100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8pPr>
            <a:lvl9pPr marL="42672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9pPr>
          </a:lstStyle>
          <a:p>
            <a:endParaRPr lang="zh-CN" altLang="zh-CN" b="1">
              <a:solidFill>
                <a:srgbClr val="FFFFFF"/>
              </a:solidFill>
              <a:latin typeface="Calibri" panose="020F0502020204030204" pitchFamily="34" charset="0"/>
              <a:ea typeface="微软雅黑" panose="020B0503020204020204" pitchFamily="34" charset="-122"/>
              <a:sym typeface="宋体" panose="02010600030101010101" pitchFamily="2" charset="-122"/>
            </a:endParaRPr>
          </a:p>
        </p:txBody>
      </p:sp>
      <p:pic>
        <p:nvPicPr>
          <p:cNvPr id="12292" name="Picture 2" descr="E:\0000000我图PPT\00001PNG素材\01党委政府\天安门抽象.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47288" y="-4763"/>
            <a:ext cx="2146300" cy="896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2088" y="85725"/>
            <a:ext cx="1227137"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2" name="矩形 4"/>
          <p:cNvSpPr>
            <a:spLocks noChangeArrowheads="1"/>
          </p:cNvSpPr>
          <p:nvPr/>
        </p:nvSpPr>
        <p:spPr bwMode="auto">
          <a:xfrm>
            <a:off x="1859280" y="1533525"/>
            <a:ext cx="8126095" cy="58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宋体" panose="02010600030101010101" pitchFamily="2" charset="-122"/>
              </a:defRPr>
            </a:lvl1pPr>
            <a:lvl2pPr>
              <a:defRPr sz="2400">
                <a:solidFill>
                  <a:schemeClr val="tx1"/>
                </a:solidFill>
                <a:latin typeface="Arial" panose="020B0604020202020204" pitchFamily="34" charset="0"/>
                <a:ea typeface="宋体" panose="02010600030101010101" pitchFamily="2" charset="-122"/>
              </a:defRPr>
            </a:lvl2pPr>
            <a:lvl3pPr>
              <a:defRPr sz="2400">
                <a:solidFill>
                  <a:schemeClr val="tx1"/>
                </a:solidFill>
                <a:latin typeface="Arial" panose="020B0604020202020204" pitchFamily="34" charset="0"/>
                <a:ea typeface="宋体" panose="02010600030101010101" pitchFamily="2" charset="-122"/>
              </a:defRPr>
            </a:lvl3pPr>
            <a:lvl4pPr>
              <a:defRPr sz="2400">
                <a:solidFill>
                  <a:schemeClr val="tx1"/>
                </a:solidFill>
                <a:latin typeface="Arial" panose="020B0604020202020204" pitchFamily="34" charset="0"/>
                <a:ea typeface="宋体" panose="02010600030101010101" pitchFamily="2" charset="-122"/>
              </a:defRPr>
            </a:lvl4pPr>
            <a:lvl5pPr>
              <a:defRPr sz="2400">
                <a:solidFill>
                  <a:schemeClr val="tx1"/>
                </a:solidFill>
                <a:latin typeface="Arial" panose="020B0604020202020204" pitchFamily="34" charset="0"/>
                <a:ea typeface="宋体" panose="02010600030101010101" pitchFamily="2" charset="-122"/>
              </a:defRPr>
            </a:lvl5pPr>
            <a:lvl6pPr marL="28956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6pPr>
            <a:lvl7pPr marL="33528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7pPr>
            <a:lvl8pPr marL="38100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8pPr>
            <a:lvl9pPr marL="42672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9pPr>
          </a:lstStyle>
          <a:p>
            <a:r>
              <a:rPr lang="en-US" sz="3200">
                <a:solidFill>
                  <a:srgbClr val="FA9B04"/>
                </a:solidFill>
                <a:latin typeface="黑体" panose="02010609060101010101" pitchFamily="49" charset="-122"/>
                <a:ea typeface="黑体" panose="02010609060101010101" pitchFamily="49" charset="-122"/>
                <a:sym typeface="微软雅黑" panose="020B0503020204020204" pitchFamily="34" charset="-122"/>
              </a:rPr>
              <a:t>1</a:t>
            </a:r>
            <a:r>
              <a:rPr sz="3200">
                <a:solidFill>
                  <a:srgbClr val="FA9B04"/>
                </a:solidFill>
                <a:latin typeface="黑体" panose="02010609060101010101" pitchFamily="49" charset="-122"/>
                <a:ea typeface="黑体" panose="02010609060101010101" pitchFamily="49" charset="-122"/>
                <a:sym typeface="微软雅黑" panose="020B0503020204020204" pitchFamily="34" charset="-122"/>
              </a:rPr>
              <a:t>.</a:t>
            </a:r>
            <a:r>
              <a:rPr lang="zh-CN" sz="3200">
                <a:solidFill>
                  <a:srgbClr val="FA9B04"/>
                </a:solidFill>
                <a:latin typeface="黑体" panose="02010609060101010101" pitchFamily="49" charset="-122"/>
                <a:ea typeface="黑体" panose="02010609060101010101" pitchFamily="49" charset="-122"/>
                <a:sym typeface="微软雅黑" panose="020B0503020204020204" pitchFamily="34" charset="-122"/>
              </a:rPr>
              <a:t>科学社会主义一般原则及其主要内容</a:t>
            </a:r>
            <a:endParaRPr lang="zh-CN" sz="3200">
              <a:solidFill>
                <a:srgbClr val="FA9B04"/>
              </a:solidFill>
              <a:latin typeface="黑体" panose="02010609060101010101" pitchFamily="49" charset="-122"/>
              <a:ea typeface="黑体" panose="02010609060101010101" pitchFamily="49" charset="-122"/>
              <a:sym typeface="微软雅黑" panose="020B0503020204020204" pitchFamily="34" charset="-122"/>
            </a:endParaRPr>
          </a:p>
        </p:txBody>
      </p:sp>
      <p:sp>
        <p:nvSpPr>
          <p:cNvPr id="11273" name="矩形 7"/>
          <p:cNvSpPr>
            <a:spLocks noChangeArrowheads="1"/>
          </p:cNvSpPr>
          <p:nvPr/>
        </p:nvSpPr>
        <p:spPr bwMode="auto">
          <a:xfrm>
            <a:off x="619125" y="2331085"/>
            <a:ext cx="10606405" cy="4523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424180">
              <a:defRPr sz="2400">
                <a:solidFill>
                  <a:schemeClr val="tx1"/>
                </a:solidFill>
                <a:latin typeface="Arial" panose="020B0604020202020204" pitchFamily="34" charset="0"/>
                <a:ea typeface="宋体" panose="02010600030101010101" pitchFamily="2" charset="-122"/>
              </a:defRPr>
            </a:lvl1pPr>
            <a:lvl2pPr>
              <a:defRPr sz="2400">
                <a:solidFill>
                  <a:schemeClr val="tx1"/>
                </a:solidFill>
                <a:latin typeface="Arial" panose="020B0604020202020204" pitchFamily="34" charset="0"/>
                <a:ea typeface="宋体" panose="02010600030101010101" pitchFamily="2" charset="-122"/>
              </a:defRPr>
            </a:lvl2pPr>
            <a:lvl3pPr>
              <a:defRPr sz="2400">
                <a:solidFill>
                  <a:schemeClr val="tx1"/>
                </a:solidFill>
                <a:latin typeface="Arial" panose="020B0604020202020204" pitchFamily="34" charset="0"/>
                <a:ea typeface="宋体" panose="02010600030101010101" pitchFamily="2" charset="-122"/>
              </a:defRPr>
            </a:lvl3pPr>
            <a:lvl4pPr>
              <a:defRPr sz="2400">
                <a:solidFill>
                  <a:schemeClr val="tx1"/>
                </a:solidFill>
                <a:latin typeface="Arial" panose="020B0604020202020204" pitchFamily="34" charset="0"/>
                <a:ea typeface="宋体" panose="02010600030101010101" pitchFamily="2" charset="-122"/>
              </a:defRPr>
            </a:lvl4pPr>
            <a:lvl5pPr>
              <a:defRPr sz="2400">
                <a:solidFill>
                  <a:schemeClr val="tx1"/>
                </a:solidFill>
                <a:latin typeface="Arial" panose="020B0604020202020204" pitchFamily="34" charset="0"/>
                <a:ea typeface="宋体" panose="02010600030101010101" pitchFamily="2" charset="-122"/>
              </a:defRPr>
            </a:lvl5pPr>
            <a:lvl6pPr marL="28956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6pPr>
            <a:lvl7pPr marL="33528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7pPr>
            <a:lvl8pPr marL="38100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8pPr>
            <a:lvl9pPr marL="42672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9pPr>
          </a:lstStyle>
          <a:p>
            <a:pPr indent="0" algn="just" eaLnBrk="1" latinLnBrk="0" hangingPunct="1">
              <a:lnSpc>
                <a:spcPct val="150000"/>
              </a:lnSpc>
            </a:pPr>
            <a:r>
              <a:rPr lang="zh-CN">
                <a:ea typeface="微软雅黑" panose="020B0503020204020204" pitchFamily="34" charset="-122"/>
                <a:sym typeface="Arial" panose="020B0604020202020204" pitchFamily="34" charset="0"/>
              </a:rPr>
              <a:t>一般原则的理解（普遍性，非特殊性）</a:t>
            </a:r>
            <a:endParaRPr lang="zh-CN">
              <a:ea typeface="微软雅黑" panose="020B0503020204020204" pitchFamily="34" charset="-122"/>
              <a:sym typeface="Arial" panose="020B0604020202020204" pitchFamily="34" charset="0"/>
            </a:endParaRPr>
          </a:p>
          <a:p>
            <a:pPr indent="0" algn="just" eaLnBrk="1" latinLnBrk="0" hangingPunct="1">
              <a:lnSpc>
                <a:spcPct val="150000"/>
              </a:lnSpc>
            </a:pPr>
            <a:r>
              <a:rPr lang="zh-CN">
                <a:ea typeface="微软雅黑" panose="020B0503020204020204" pitchFamily="34" charset="-122"/>
                <a:sym typeface="Arial" panose="020B0604020202020204" pitchFamily="34" charset="0"/>
              </a:rPr>
              <a:t>（1）</a:t>
            </a:r>
            <a:r>
              <a:rPr lang="zh-CN" b="1" u="sng">
                <a:solidFill>
                  <a:srgbClr val="C00000"/>
                </a:solidFill>
                <a:ea typeface="微软雅黑" panose="020B0503020204020204" pitchFamily="34" charset="-122"/>
                <a:sym typeface="Arial" panose="020B0604020202020204" pitchFamily="34" charset="0"/>
              </a:rPr>
              <a:t>人类社会发展规律和资本主义基本矛盾</a:t>
            </a:r>
            <a:r>
              <a:rPr lang="zh-CN">
                <a:ea typeface="微软雅黑" panose="020B0503020204020204" pitchFamily="34" charset="-122"/>
                <a:sym typeface="Arial" panose="020B0604020202020204" pitchFamily="34" charset="0"/>
              </a:rPr>
              <a:t>是资本主义必然灭亡，社会主义必然胜利的根本依据。</a:t>
            </a:r>
            <a:endParaRPr lang="zh-CN">
              <a:ea typeface="微软雅黑" panose="020B0503020204020204" pitchFamily="34" charset="-122"/>
              <a:sym typeface="Arial" panose="020B0604020202020204" pitchFamily="34" charset="0"/>
            </a:endParaRPr>
          </a:p>
          <a:p>
            <a:pPr indent="0" algn="just" eaLnBrk="1" latinLnBrk="0" hangingPunct="1">
              <a:lnSpc>
                <a:spcPct val="150000"/>
              </a:lnSpc>
            </a:pPr>
            <a:r>
              <a:rPr lang="zh-CN">
                <a:ea typeface="微软雅黑" panose="020B0503020204020204" pitchFamily="34" charset="-122"/>
                <a:sym typeface="Arial" panose="020B0604020202020204" pitchFamily="34" charset="0"/>
              </a:rPr>
              <a:t>（2）无产阶级是最先进最革命的阶级，肩负着推翻资本主义旧世果建立社会主义和共产主义新世果的历史使命。</a:t>
            </a:r>
            <a:endParaRPr lang="zh-CN">
              <a:ea typeface="微软雅黑" panose="020B0503020204020204" pitchFamily="34" charset="-122"/>
              <a:sym typeface="Arial" panose="020B0604020202020204" pitchFamily="34" charset="0"/>
            </a:endParaRPr>
          </a:p>
          <a:p>
            <a:pPr indent="0" algn="just" eaLnBrk="1" latinLnBrk="0" hangingPunct="1">
              <a:lnSpc>
                <a:spcPct val="150000"/>
              </a:lnSpc>
            </a:pPr>
            <a:r>
              <a:rPr lang="zh-CN">
                <a:ea typeface="微软雅黑" panose="020B0503020204020204" pitchFamily="34" charset="-122"/>
                <a:sym typeface="Arial" panose="020B0604020202020204" pitchFamily="34" charset="0"/>
              </a:rPr>
              <a:t>（3）</a:t>
            </a:r>
            <a:r>
              <a:rPr lang="zh-CN" b="1" u="sng">
                <a:solidFill>
                  <a:srgbClr val="C00000"/>
                </a:solidFill>
                <a:ea typeface="微软雅黑" panose="020B0503020204020204" pitchFamily="34" charset="-122"/>
                <a:sym typeface="Arial" panose="020B0604020202020204" pitchFamily="34" charset="0"/>
              </a:rPr>
              <a:t>无产阶级革命</a:t>
            </a:r>
            <a:r>
              <a:rPr lang="zh-CN">
                <a:ea typeface="微软雅黑" panose="020B0503020204020204" pitchFamily="34" charset="-122"/>
                <a:sym typeface="Arial" panose="020B0604020202020204" pitchFamily="34" charset="0"/>
              </a:rPr>
              <a:t>是无产阶级进行斗争的最高形式，以建立无产阶级专政的国家为目的。</a:t>
            </a:r>
            <a:endParaRPr lang="zh-CN">
              <a:ea typeface="微软雅黑" panose="020B0503020204020204" pitchFamily="34" charset="-122"/>
              <a:sym typeface="Arial" panose="020B0604020202020204" pitchFamily="34" charset="0"/>
            </a:endParaRPr>
          </a:p>
          <a:p>
            <a:pPr indent="0" algn="just" eaLnBrk="1" latinLnBrk="0" hangingPunct="1">
              <a:lnSpc>
                <a:spcPct val="150000"/>
              </a:lnSpc>
            </a:pPr>
            <a:r>
              <a:rPr lang="zh-CN">
                <a:ea typeface="微软雅黑" panose="020B0503020204020204" pitchFamily="34" charset="-122"/>
                <a:sym typeface="Arial" panose="020B0604020202020204" pitchFamily="34" charset="0"/>
              </a:rPr>
              <a:t>        无产阶级革命包括和平和</a:t>
            </a:r>
            <a:r>
              <a:rPr lang="zh-CN" b="1" u="sng">
                <a:solidFill>
                  <a:srgbClr val="C00000"/>
                </a:solidFill>
                <a:ea typeface="微软雅黑" panose="020B0503020204020204" pitchFamily="34" charset="-122"/>
                <a:sym typeface="Arial" panose="020B0604020202020204" pitchFamily="34" charset="0"/>
              </a:rPr>
              <a:t>暴力革命</a:t>
            </a:r>
            <a:r>
              <a:rPr lang="zh-CN">
                <a:ea typeface="微软雅黑" panose="020B0503020204020204" pitchFamily="34" charset="-122"/>
                <a:sym typeface="Arial" panose="020B0604020202020204" pitchFamily="34" charset="0"/>
              </a:rPr>
              <a:t>（主要形式），不排斥</a:t>
            </a:r>
            <a:r>
              <a:rPr lang="en-US" altLang="zh-CN">
                <a:ea typeface="微软雅黑" panose="020B0503020204020204" pitchFamily="34" charset="-122"/>
                <a:sym typeface="Arial" panose="020B0604020202020204" pitchFamily="34" charset="0"/>
              </a:rPr>
              <a:t>	</a:t>
            </a:r>
            <a:endParaRPr lang="en-US" altLang="zh-CN">
              <a:ea typeface="微软雅黑" panose="020B0503020204020204" pitchFamily="34" charset="-122"/>
              <a:sym typeface="Arial" panose="020B0604020202020204" pitchFamily="34" charset="0"/>
            </a:endParaRPr>
          </a:p>
        </p:txBody>
      </p:sp>
      <p:sp>
        <p:nvSpPr>
          <p:cNvPr id="11274" name="直接连接符 6"/>
          <p:cNvSpPr>
            <a:spLocks noChangeShapeType="1"/>
          </p:cNvSpPr>
          <p:nvPr/>
        </p:nvSpPr>
        <p:spPr bwMode="auto">
          <a:xfrm>
            <a:off x="1858963" y="2212975"/>
            <a:ext cx="8088312" cy="11113"/>
          </a:xfrm>
          <a:prstGeom prst="line">
            <a:avLst/>
          </a:prstGeom>
          <a:noFill/>
          <a:ln w="6350">
            <a:solidFill>
              <a:srgbClr val="262626"/>
            </a:solidFill>
            <a:prstDash val="dash"/>
            <a:bevel/>
          </a:ln>
          <a:extLst>
            <a:ext uri="{909E8E84-426E-40DD-AFC4-6F175D3DCCD1}">
              <a14:hiddenFill xmlns:a14="http://schemas.microsoft.com/office/drawing/2010/main">
                <a:noFill/>
              </a14:hiddenFill>
            </a:ext>
          </a:extLst>
        </p:spPr>
        <p:txBody>
          <a:bodyPr/>
          <a:lstStyle/>
          <a:p>
            <a:endParaRPr lang="zh-CN" altLang="en-US"/>
          </a:p>
        </p:txBody>
      </p:sp>
      <p:sp>
        <p:nvSpPr>
          <p:cNvPr id="10247" name="TextBox 4"/>
          <p:cNvSpPr>
            <a:spLocks noChangeArrowheads="1"/>
          </p:cNvSpPr>
          <p:nvPr/>
        </p:nvSpPr>
        <p:spPr bwMode="auto">
          <a:xfrm>
            <a:off x="1273175" y="188913"/>
            <a:ext cx="4754880"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宋体" panose="02010600030101010101" pitchFamily="2" charset="-122"/>
              </a:defRPr>
            </a:lvl1pPr>
            <a:lvl2pPr>
              <a:defRPr sz="2400">
                <a:solidFill>
                  <a:schemeClr val="tx1"/>
                </a:solidFill>
                <a:latin typeface="Arial" panose="020B0604020202020204" pitchFamily="34" charset="0"/>
                <a:ea typeface="宋体" panose="02010600030101010101" pitchFamily="2" charset="-122"/>
              </a:defRPr>
            </a:lvl2pPr>
            <a:lvl3pPr>
              <a:defRPr sz="2400">
                <a:solidFill>
                  <a:schemeClr val="tx1"/>
                </a:solidFill>
                <a:latin typeface="Arial" panose="020B0604020202020204" pitchFamily="34" charset="0"/>
                <a:ea typeface="宋体" panose="02010600030101010101" pitchFamily="2" charset="-122"/>
              </a:defRPr>
            </a:lvl3pPr>
            <a:lvl4pPr>
              <a:defRPr sz="2400">
                <a:solidFill>
                  <a:schemeClr val="tx1"/>
                </a:solidFill>
                <a:latin typeface="Arial" panose="020B0604020202020204" pitchFamily="34" charset="0"/>
                <a:ea typeface="宋体" panose="02010600030101010101" pitchFamily="2" charset="-122"/>
              </a:defRPr>
            </a:lvl4pPr>
            <a:lvl5pPr>
              <a:defRPr sz="2400">
                <a:solidFill>
                  <a:schemeClr val="tx1"/>
                </a:solidFill>
                <a:latin typeface="Arial" panose="020B0604020202020204" pitchFamily="34" charset="0"/>
                <a:ea typeface="宋体" panose="02010600030101010101" pitchFamily="2" charset="-122"/>
              </a:defRPr>
            </a:lvl5pPr>
            <a:lvl6pPr marL="28956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6pPr>
            <a:lvl7pPr marL="33528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7pPr>
            <a:lvl8pPr marL="38100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8pPr>
            <a:lvl9pPr marL="42672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9pPr>
          </a:lstStyle>
          <a:p>
            <a:pPr algn="l"/>
            <a:r>
              <a:rPr lang="zh-CN" altLang="en-US" sz="36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科学社会主义一般原则</a:t>
            </a:r>
            <a:endParaRPr lang="zh-CN" altLang="en-US" sz="36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 name="文本框 1"/>
          <p:cNvSpPr txBox="1"/>
          <p:nvPr/>
        </p:nvSpPr>
        <p:spPr>
          <a:xfrm>
            <a:off x="9343390" y="6441440"/>
            <a:ext cx="2693035" cy="321945"/>
          </a:xfrm>
          <a:prstGeom prst="rect">
            <a:avLst/>
          </a:prstGeom>
          <a:noFill/>
        </p:spPr>
        <p:txBody>
          <a:bodyPr wrap="square" rtlCol="0">
            <a:spAutoFit/>
          </a:bodyPr>
          <a:p>
            <a:r>
              <a:rPr lang="zh-CN" altLang="en-US" sz="1500"/>
              <a:t>例子：目前，社会更替</a:t>
            </a:r>
            <a:endParaRPr lang="zh-CN" altLang="en-US" sz="1500"/>
          </a:p>
        </p:txBody>
      </p:sp>
    </p:spTree>
  </p:cSld>
  <p:clrMapOvr>
    <a:masterClrMapping/>
  </p:clrMapOvr>
  <mc:AlternateContent xmlns:mc="http://schemas.openxmlformats.org/markup-compatibility/2006">
    <mc:Choice xmlns:p14="http://schemas.microsoft.com/office/powerpoint/2010/main" Requires="p14">
      <p:transition p14:dur="100"/>
    </mc:Choice>
    <mc:Fallback>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1"/>
          <a:srcRect/>
          <a:stretch>
            <a:fillRect/>
          </a:stretch>
        </a:blipFill>
        <a:effectLst/>
      </p:bgPr>
    </p:bg>
    <p:spTree>
      <p:nvGrpSpPr>
        <p:cNvPr id="1" name=""/>
        <p:cNvGrpSpPr/>
        <p:nvPr/>
      </p:nvGrpSpPr>
      <p:grpSpPr>
        <a:xfrm>
          <a:off x="0" y="0"/>
          <a:ext cx="0" cy="0"/>
          <a:chOff x="0" y="0"/>
          <a:chExt cx="0" cy="0"/>
        </a:xfrm>
      </p:grpSpPr>
      <p:sp>
        <p:nvSpPr>
          <p:cNvPr id="12290" name="矩形 6"/>
          <p:cNvSpPr>
            <a:spLocks noChangeArrowheads="1"/>
          </p:cNvSpPr>
          <p:nvPr/>
        </p:nvSpPr>
        <p:spPr bwMode="auto">
          <a:xfrm flipV="1">
            <a:off x="1588" y="11113"/>
            <a:ext cx="12192000" cy="879475"/>
          </a:xfrm>
          <a:prstGeom prst="rect">
            <a:avLst/>
          </a:prstGeom>
          <a:solidFill>
            <a:srgbClr val="D10000"/>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宋体" panose="02010600030101010101" pitchFamily="2" charset="-122"/>
              </a:defRPr>
            </a:lvl1pPr>
            <a:lvl2pPr>
              <a:defRPr sz="2400">
                <a:solidFill>
                  <a:schemeClr val="tx1"/>
                </a:solidFill>
                <a:latin typeface="Arial" panose="020B0604020202020204" pitchFamily="34" charset="0"/>
                <a:ea typeface="宋体" panose="02010600030101010101" pitchFamily="2" charset="-122"/>
              </a:defRPr>
            </a:lvl2pPr>
            <a:lvl3pPr>
              <a:defRPr sz="2400">
                <a:solidFill>
                  <a:schemeClr val="tx1"/>
                </a:solidFill>
                <a:latin typeface="Arial" panose="020B0604020202020204" pitchFamily="34" charset="0"/>
                <a:ea typeface="宋体" panose="02010600030101010101" pitchFamily="2" charset="-122"/>
              </a:defRPr>
            </a:lvl3pPr>
            <a:lvl4pPr>
              <a:defRPr sz="2400">
                <a:solidFill>
                  <a:schemeClr val="tx1"/>
                </a:solidFill>
                <a:latin typeface="Arial" panose="020B0604020202020204" pitchFamily="34" charset="0"/>
                <a:ea typeface="宋体" panose="02010600030101010101" pitchFamily="2" charset="-122"/>
              </a:defRPr>
            </a:lvl4pPr>
            <a:lvl5pPr>
              <a:defRPr sz="2400">
                <a:solidFill>
                  <a:schemeClr val="tx1"/>
                </a:solidFill>
                <a:latin typeface="Arial" panose="020B0604020202020204" pitchFamily="34" charset="0"/>
                <a:ea typeface="宋体" panose="02010600030101010101" pitchFamily="2" charset="-122"/>
              </a:defRPr>
            </a:lvl5pPr>
            <a:lvl6pPr marL="28956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6pPr>
            <a:lvl7pPr marL="33528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7pPr>
            <a:lvl8pPr marL="38100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8pPr>
            <a:lvl9pPr marL="42672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9pPr>
          </a:lstStyle>
          <a:p>
            <a:endParaRPr lang="zh-CN" altLang="zh-CN" sz="3200">
              <a:solidFill>
                <a:srgbClr val="FFFFFF"/>
              </a:solidFill>
              <a:latin typeface="宋体" panose="02010600030101010101" pitchFamily="2" charset="-122"/>
              <a:sym typeface="宋体" panose="02010600030101010101" pitchFamily="2" charset="-122"/>
            </a:endParaRPr>
          </a:p>
        </p:txBody>
      </p:sp>
      <p:sp>
        <p:nvSpPr>
          <p:cNvPr id="12291" name="矩形 9"/>
          <p:cNvSpPr>
            <a:spLocks noChangeArrowheads="1"/>
          </p:cNvSpPr>
          <p:nvPr/>
        </p:nvSpPr>
        <p:spPr bwMode="auto">
          <a:xfrm>
            <a:off x="1588" y="939800"/>
            <a:ext cx="12192000" cy="60325"/>
          </a:xfrm>
          <a:prstGeom prst="rect">
            <a:avLst/>
          </a:prstGeom>
          <a:pattFill prst="dkUpDiag">
            <a:fgClr>
              <a:srgbClr val="FF0000"/>
            </a:fgClr>
            <a:bgClr>
              <a:srgbClr val="C00000"/>
            </a:bgClr>
          </a:pattFill>
          <a:ln>
            <a:noFill/>
          </a:ln>
          <a:extLst>
            <a:ext uri="{91240B29-F687-4F45-9708-019B960494DF}">
              <a14:hiddenLine xmlns:a14="http://schemas.microsoft.com/office/drawing/2010/main" w="19050">
                <a:solidFill>
                  <a:srgbClr val="000000"/>
                </a:solidFill>
                <a:miter lim="800000"/>
                <a:headEnd/>
                <a:tailEnd/>
              </a14:hiddenLine>
            </a:ext>
          </a:extLst>
        </p:spPr>
        <p:txBody>
          <a:bodyPr lIns="121920" tIns="60960" rIns="121920" bIns="60960" anchor="ctr"/>
          <a:lstStyle>
            <a:lvl1pPr>
              <a:defRPr sz="2400">
                <a:solidFill>
                  <a:schemeClr val="tx1"/>
                </a:solidFill>
                <a:latin typeface="Arial" panose="020B0604020202020204" pitchFamily="34" charset="0"/>
                <a:ea typeface="宋体" panose="02010600030101010101" pitchFamily="2" charset="-122"/>
              </a:defRPr>
            </a:lvl1pPr>
            <a:lvl2pPr>
              <a:defRPr sz="2400">
                <a:solidFill>
                  <a:schemeClr val="tx1"/>
                </a:solidFill>
                <a:latin typeface="Arial" panose="020B0604020202020204" pitchFamily="34" charset="0"/>
                <a:ea typeface="宋体" panose="02010600030101010101" pitchFamily="2" charset="-122"/>
              </a:defRPr>
            </a:lvl2pPr>
            <a:lvl3pPr>
              <a:defRPr sz="2400">
                <a:solidFill>
                  <a:schemeClr val="tx1"/>
                </a:solidFill>
                <a:latin typeface="Arial" panose="020B0604020202020204" pitchFamily="34" charset="0"/>
                <a:ea typeface="宋体" panose="02010600030101010101" pitchFamily="2" charset="-122"/>
              </a:defRPr>
            </a:lvl3pPr>
            <a:lvl4pPr>
              <a:defRPr sz="2400">
                <a:solidFill>
                  <a:schemeClr val="tx1"/>
                </a:solidFill>
                <a:latin typeface="Arial" panose="020B0604020202020204" pitchFamily="34" charset="0"/>
                <a:ea typeface="宋体" panose="02010600030101010101" pitchFamily="2" charset="-122"/>
              </a:defRPr>
            </a:lvl4pPr>
            <a:lvl5pPr>
              <a:defRPr sz="2400">
                <a:solidFill>
                  <a:schemeClr val="tx1"/>
                </a:solidFill>
                <a:latin typeface="Arial" panose="020B0604020202020204" pitchFamily="34" charset="0"/>
                <a:ea typeface="宋体" panose="02010600030101010101" pitchFamily="2" charset="-122"/>
              </a:defRPr>
            </a:lvl5pPr>
            <a:lvl6pPr marL="28956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6pPr>
            <a:lvl7pPr marL="33528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7pPr>
            <a:lvl8pPr marL="38100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8pPr>
            <a:lvl9pPr marL="42672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9pPr>
          </a:lstStyle>
          <a:p>
            <a:endParaRPr lang="zh-CN" altLang="zh-CN" b="1">
              <a:solidFill>
                <a:srgbClr val="FFFFFF"/>
              </a:solidFill>
              <a:latin typeface="Calibri" panose="020F0502020204030204" pitchFamily="34" charset="0"/>
              <a:ea typeface="微软雅黑" panose="020B0503020204020204" pitchFamily="34" charset="-122"/>
              <a:sym typeface="宋体" panose="02010600030101010101" pitchFamily="2" charset="-122"/>
            </a:endParaRPr>
          </a:p>
        </p:txBody>
      </p:sp>
      <p:pic>
        <p:nvPicPr>
          <p:cNvPr id="12292" name="Picture 2" descr="E:\0000000我图PPT\00001PNG素材\01党委政府\天安门抽象.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47288" y="-4763"/>
            <a:ext cx="2146300" cy="896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2088" y="85725"/>
            <a:ext cx="1227137"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2" name="矩形 4"/>
          <p:cNvSpPr>
            <a:spLocks noChangeArrowheads="1"/>
          </p:cNvSpPr>
          <p:nvPr/>
        </p:nvSpPr>
        <p:spPr bwMode="auto">
          <a:xfrm>
            <a:off x="1859280" y="1533525"/>
            <a:ext cx="8126095" cy="58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宋体" panose="02010600030101010101" pitchFamily="2" charset="-122"/>
              </a:defRPr>
            </a:lvl1pPr>
            <a:lvl2pPr>
              <a:defRPr sz="2400">
                <a:solidFill>
                  <a:schemeClr val="tx1"/>
                </a:solidFill>
                <a:latin typeface="Arial" panose="020B0604020202020204" pitchFamily="34" charset="0"/>
                <a:ea typeface="宋体" panose="02010600030101010101" pitchFamily="2" charset="-122"/>
              </a:defRPr>
            </a:lvl2pPr>
            <a:lvl3pPr>
              <a:defRPr sz="2400">
                <a:solidFill>
                  <a:schemeClr val="tx1"/>
                </a:solidFill>
                <a:latin typeface="Arial" panose="020B0604020202020204" pitchFamily="34" charset="0"/>
                <a:ea typeface="宋体" panose="02010600030101010101" pitchFamily="2" charset="-122"/>
              </a:defRPr>
            </a:lvl3pPr>
            <a:lvl4pPr>
              <a:defRPr sz="2400">
                <a:solidFill>
                  <a:schemeClr val="tx1"/>
                </a:solidFill>
                <a:latin typeface="Arial" panose="020B0604020202020204" pitchFamily="34" charset="0"/>
                <a:ea typeface="宋体" panose="02010600030101010101" pitchFamily="2" charset="-122"/>
              </a:defRPr>
            </a:lvl4pPr>
            <a:lvl5pPr>
              <a:defRPr sz="2400">
                <a:solidFill>
                  <a:schemeClr val="tx1"/>
                </a:solidFill>
                <a:latin typeface="Arial" panose="020B0604020202020204" pitchFamily="34" charset="0"/>
                <a:ea typeface="宋体" panose="02010600030101010101" pitchFamily="2" charset="-122"/>
              </a:defRPr>
            </a:lvl5pPr>
            <a:lvl6pPr marL="28956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6pPr>
            <a:lvl7pPr marL="33528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7pPr>
            <a:lvl8pPr marL="38100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8pPr>
            <a:lvl9pPr marL="42672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9pPr>
          </a:lstStyle>
          <a:p>
            <a:r>
              <a:rPr lang="en-US" sz="3200">
                <a:solidFill>
                  <a:srgbClr val="FA9B04"/>
                </a:solidFill>
                <a:latin typeface="黑体" panose="02010609060101010101" pitchFamily="49" charset="-122"/>
                <a:ea typeface="黑体" panose="02010609060101010101" pitchFamily="49" charset="-122"/>
                <a:sym typeface="微软雅黑" panose="020B0503020204020204" pitchFamily="34" charset="-122"/>
              </a:rPr>
              <a:t>1</a:t>
            </a:r>
            <a:r>
              <a:rPr sz="3200">
                <a:solidFill>
                  <a:srgbClr val="FA9B04"/>
                </a:solidFill>
                <a:latin typeface="黑体" panose="02010609060101010101" pitchFamily="49" charset="-122"/>
                <a:ea typeface="黑体" panose="02010609060101010101" pitchFamily="49" charset="-122"/>
                <a:sym typeface="微软雅黑" panose="020B0503020204020204" pitchFamily="34" charset="-122"/>
              </a:rPr>
              <a:t>.</a:t>
            </a:r>
            <a:r>
              <a:rPr lang="zh-CN" sz="3200">
                <a:solidFill>
                  <a:srgbClr val="FA9B04"/>
                </a:solidFill>
                <a:latin typeface="黑体" panose="02010609060101010101" pitchFamily="49" charset="-122"/>
                <a:ea typeface="黑体" panose="02010609060101010101" pitchFamily="49" charset="-122"/>
                <a:sym typeface="微软雅黑" panose="020B0503020204020204" pitchFamily="34" charset="-122"/>
              </a:rPr>
              <a:t>科学社会主义一般原则及其主要内容</a:t>
            </a:r>
            <a:endParaRPr lang="zh-CN" sz="3200">
              <a:solidFill>
                <a:srgbClr val="FA9B04"/>
              </a:solidFill>
              <a:latin typeface="黑体" panose="02010609060101010101" pitchFamily="49" charset="-122"/>
              <a:ea typeface="黑体" panose="02010609060101010101" pitchFamily="49" charset="-122"/>
              <a:sym typeface="微软雅黑" panose="020B0503020204020204" pitchFamily="34" charset="-122"/>
            </a:endParaRPr>
          </a:p>
        </p:txBody>
      </p:sp>
      <p:sp>
        <p:nvSpPr>
          <p:cNvPr id="11273" name="矩形 7"/>
          <p:cNvSpPr>
            <a:spLocks noChangeArrowheads="1"/>
          </p:cNvSpPr>
          <p:nvPr/>
        </p:nvSpPr>
        <p:spPr bwMode="auto">
          <a:xfrm>
            <a:off x="619125" y="2331085"/>
            <a:ext cx="10606405" cy="3415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424180">
              <a:defRPr sz="2400">
                <a:solidFill>
                  <a:schemeClr val="tx1"/>
                </a:solidFill>
                <a:latin typeface="Arial" panose="020B0604020202020204" pitchFamily="34" charset="0"/>
                <a:ea typeface="宋体" panose="02010600030101010101" pitchFamily="2" charset="-122"/>
              </a:defRPr>
            </a:lvl1pPr>
            <a:lvl2pPr>
              <a:defRPr sz="2400">
                <a:solidFill>
                  <a:schemeClr val="tx1"/>
                </a:solidFill>
                <a:latin typeface="Arial" panose="020B0604020202020204" pitchFamily="34" charset="0"/>
                <a:ea typeface="宋体" panose="02010600030101010101" pitchFamily="2" charset="-122"/>
              </a:defRPr>
            </a:lvl2pPr>
            <a:lvl3pPr>
              <a:defRPr sz="2400">
                <a:solidFill>
                  <a:schemeClr val="tx1"/>
                </a:solidFill>
                <a:latin typeface="Arial" panose="020B0604020202020204" pitchFamily="34" charset="0"/>
                <a:ea typeface="宋体" panose="02010600030101010101" pitchFamily="2" charset="-122"/>
              </a:defRPr>
            </a:lvl3pPr>
            <a:lvl4pPr>
              <a:defRPr sz="2400">
                <a:solidFill>
                  <a:schemeClr val="tx1"/>
                </a:solidFill>
                <a:latin typeface="Arial" panose="020B0604020202020204" pitchFamily="34" charset="0"/>
                <a:ea typeface="宋体" panose="02010600030101010101" pitchFamily="2" charset="-122"/>
              </a:defRPr>
            </a:lvl4pPr>
            <a:lvl5pPr>
              <a:defRPr sz="2400">
                <a:solidFill>
                  <a:schemeClr val="tx1"/>
                </a:solidFill>
                <a:latin typeface="Arial" panose="020B0604020202020204" pitchFamily="34" charset="0"/>
                <a:ea typeface="宋体" panose="02010600030101010101" pitchFamily="2" charset="-122"/>
              </a:defRPr>
            </a:lvl5pPr>
            <a:lvl6pPr marL="28956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6pPr>
            <a:lvl7pPr marL="33528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7pPr>
            <a:lvl8pPr marL="38100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8pPr>
            <a:lvl9pPr marL="42672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9pPr>
          </a:lstStyle>
          <a:p>
            <a:pPr indent="0" algn="just" eaLnBrk="1" latinLnBrk="0" hangingPunct="1">
              <a:lnSpc>
                <a:spcPct val="150000"/>
              </a:lnSpc>
            </a:pPr>
            <a:r>
              <a:rPr lang="zh-CN">
                <a:ea typeface="微软雅黑" panose="020B0503020204020204" pitchFamily="34" charset="-122"/>
                <a:sym typeface="Arial" panose="020B0604020202020204" pitchFamily="34" charset="0"/>
              </a:rPr>
              <a:t>（4）社会主义社会要在生产资料</a:t>
            </a:r>
            <a:r>
              <a:rPr lang="zh-CN" b="1" u="sng">
                <a:solidFill>
                  <a:srgbClr val="C00000"/>
                </a:solidFill>
                <a:ea typeface="微软雅黑" panose="020B0503020204020204" pitchFamily="34" charset="-122"/>
                <a:sym typeface="Arial" panose="020B0604020202020204" pitchFamily="34" charset="0"/>
              </a:rPr>
              <a:t>公有制</a:t>
            </a:r>
            <a:r>
              <a:rPr lang="zh-CN">
                <a:ea typeface="微软雅黑" panose="020B0503020204020204" pitchFamily="34" charset="-122"/>
                <a:sym typeface="Arial" panose="020B0604020202020204" pitchFamily="34" charset="0"/>
              </a:rPr>
              <a:t>基础上组织生产，以满足全体社会成员的需要为生产的根本目的。</a:t>
            </a:r>
            <a:endParaRPr lang="zh-CN">
              <a:ea typeface="微软雅黑" panose="020B0503020204020204" pitchFamily="34" charset="-122"/>
              <a:sym typeface="Arial" panose="020B0604020202020204" pitchFamily="34" charset="0"/>
            </a:endParaRPr>
          </a:p>
          <a:p>
            <a:pPr indent="0" algn="just" eaLnBrk="1" latinLnBrk="0" hangingPunct="1">
              <a:lnSpc>
                <a:spcPct val="150000"/>
              </a:lnSpc>
            </a:pPr>
            <a:r>
              <a:rPr lang="zh-CN">
                <a:ea typeface="微软雅黑" panose="020B0503020204020204" pitchFamily="34" charset="-122"/>
                <a:sym typeface="Arial" panose="020B0604020202020204" pitchFamily="34" charset="0"/>
              </a:rPr>
              <a:t>（5）社会主义社会要对社会生产进行有计划的指导和调节实行</a:t>
            </a:r>
            <a:r>
              <a:rPr lang="zh-CN" b="1" u="sng">
                <a:solidFill>
                  <a:srgbClr val="C00000"/>
                </a:solidFill>
                <a:ea typeface="微软雅黑" panose="020B0503020204020204" pitchFamily="34" charset="-122"/>
                <a:sym typeface="Arial" panose="020B0604020202020204" pitchFamily="34" charset="0"/>
              </a:rPr>
              <a:t>按劳分配</a:t>
            </a:r>
            <a:r>
              <a:rPr lang="zh-CN">
                <a:ea typeface="微软雅黑" panose="020B0503020204020204" pitchFamily="34" charset="-122"/>
                <a:sym typeface="Arial" panose="020B0604020202020204" pitchFamily="34" charset="0"/>
              </a:rPr>
              <a:t>原则。</a:t>
            </a:r>
            <a:endParaRPr lang="zh-CN">
              <a:ea typeface="微软雅黑" panose="020B0503020204020204" pitchFamily="34" charset="-122"/>
              <a:sym typeface="Arial" panose="020B0604020202020204" pitchFamily="34" charset="0"/>
            </a:endParaRPr>
          </a:p>
          <a:p>
            <a:pPr indent="0" algn="just" eaLnBrk="1" latinLnBrk="0" hangingPunct="1">
              <a:lnSpc>
                <a:spcPct val="150000"/>
              </a:lnSpc>
            </a:pPr>
            <a:r>
              <a:rPr lang="zh-CN">
                <a:ea typeface="微软雅黑" panose="020B0503020204020204" pitchFamily="34" charset="-122"/>
                <a:sym typeface="Arial" panose="020B0604020202020204" pitchFamily="34" charset="0"/>
              </a:rPr>
              <a:t>（6）社会主义要合乎自然规律地改造和利用自然，努力实现</a:t>
            </a:r>
            <a:r>
              <a:rPr lang="zh-CN" b="1" u="sng">
                <a:solidFill>
                  <a:srgbClr val="C00000"/>
                </a:solidFill>
                <a:ea typeface="微软雅黑" panose="020B0503020204020204" pitchFamily="34" charset="-122"/>
                <a:sym typeface="Arial" panose="020B0604020202020204" pitchFamily="34" charset="0"/>
              </a:rPr>
              <a:t>人与自然的和谐共生</a:t>
            </a:r>
            <a:r>
              <a:rPr lang="zh-CN">
                <a:ea typeface="微软雅黑" panose="020B0503020204020204" pitchFamily="34" charset="-122"/>
                <a:sym typeface="Arial" panose="020B0604020202020204" pitchFamily="34" charset="0"/>
              </a:rPr>
              <a:t>。</a:t>
            </a:r>
            <a:endParaRPr lang="zh-CN">
              <a:ea typeface="微软雅黑" panose="020B0503020204020204" pitchFamily="34" charset="-122"/>
              <a:sym typeface="Arial" panose="020B0604020202020204" pitchFamily="34" charset="0"/>
            </a:endParaRPr>
          </a:p>
          <a:p>
            <a:pPr indent="0" algn="just" eaLnBrk="1" latinLnBrk="0" hangingPunct="1">
              <a:lnSpc>
                <a:spcPct val="150000"/>
              </a:lnSpc>
            </a:pPr>
            <a:endParaRPr lang="zh-CN">
              <a:ea typeface="微软雅黑" panose="020B0503020204020204" pitchFamily="34" charset="-122"/>
              <a:sym typeface="Arial" panose="020B0604020202020204" pitchFamily="34" charset="0"/>
            </a:endParaRPr>
          </a:p>
        </p:txBody>
      </p:sp>
      <p:sp>
        <p:nvSpPr>
          <p:cNvPr id="11274" name="直接连接符 6"/>
          <p:cNvSpPr>
            <a:spLocks noChangeShapeType="1"/>
          </p:cNvSpPr>
          <p:nvPr/>
        </p:nvSpPr>
        <p:spPr bwMode="auto">
          <a:xfrm>
            <a:off x="1858963" y="2212975"/>
            <a:ext cx="8088312" cy="11113"/>
          </a:xfrm>
          <a:prstGeom prst="line">
            <a:avLst/>
          </a:prstGeom>
          <a:noFill/>
          <a:ln w="6350">
            <a:solidFill>
              <a:srgbClr val="262626"/>
            </a:solidFill>
            <a:prstDash val="dash"/>
            <a:bevel/>
          </a:ln>
          <a:extLst>
            <a:ext uri="{909E8E84-426E-40DD-AFC4-6F175D3DCCD1}">
              <a14:hiddenFill xmlns:a14="http://schemas.microsoft.com/office/drawing/2010/main">
                <a:noFill/>
              </a14:hiddenFill>
            </a:ext>
          </a:extLst>
        </p:spPr>
        <p:txBody>
          <a:bodyPr/>
          <a:lstStyle/>
          <a:p>
            <a:endParaRPr lang="zh-CN" altLang="en-US"/>
          </a:p>
        </p:txBody>
      </p:sp>
      <p:sp>
        <p:nvSpPr>
          <p:cNvPr id="10247" name="TextBox 4"/>
          <p:cNvSpPr>
            <a:spLocks noChangeArrowheads="1"/>
          </p:cNvSpPr>
          <p:nvPr/>
        </p:nvSpPr>
        <p:spPr bwMode="auto">
          <a:xfrm>
            <a:off x="1273175" y="188913"/>
            <a:ext cx="4754880"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宋体" panose="02010600030101010101" pitchFamily="2" charset="-122"/>
              </a:defRPr>
            </a:lvl1pPr>
            <a:lvl2pPr>
              <a:defRPr sz="2400">
                <a:solidFill>
                  <a:schemeClr val="tx1"/>
                </a:solidFill>
                <a:latin typeface="Arial" panose="020B0604020202020204" pitchFamily="34" charset="0"/>
                <a:ea typeface="宋体" panose="02010600030101010101" pitchFamily="2" charset="-122"/>
              </a:defRPr>
            </a:lvl2pPr>
            <a:lvl3pPr>
              <a:defRPr sz="2400">
                <a:solidFill>
                  <a:schemeClr val="tx1"/>
                </a:solidFill>
                <a:latin typeface="Arial" panose="020B0604020202020204" pitchFamily="34" charset="0"/>
                <a:ea typeface="宋体" panose="02010600030101010101" pitchFamily="2" charset="-122"/>
              </a:defRPr>
            </a:lvl3pPr>
            <a:lvl4pPr>
              <a:defRPr sz="2400">
                <a:solidFill>
                  <a:schemeClr val="tx1"/>
                </a:solidFill>
                <a:latin typeface="Arial" panose="020B0604020202020204" pitchFamily="34" charset="0"/>
                <a:ea typeface="宋体" panose="02010600030101010101" pitchFamily="2" charset="-122"/>
              </a:defRPr>
            </a:lvl4pPr>
            <a:lvl5pPr>
              <a:defRPr sz="2400">
                <a:solidFill>
                  <a:schemeClr val="tx1"/>
                </a:solidFill>
                <a:latin typeface="Arial" panose="020B0604020202020204" pitchFamily="34" charset="0"/>
                <a:ea typeface="宋体" panose="02010600030101010101" pitchFamily="2" charset="-122"/>
              </a:defRPr>
            </a:lvl5pPr>
            <a:lvl6pPr marL="28956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6pPr>
            <a:lvl7pPr marL="33528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7pPr>
            <a:lvl8pPr marL="38100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8pPr>
            <a:lvl9pPr marL="42672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9pPr>
          </a:lstStyle>
          <a:p>
            <a:pPr algn="l"/>
            <a:r>
              <a:rPr lang="zh-CN" altLang="en-US" sz="36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科学社会主义一般原则</a:t>
            </a:r>
            <a:endParaRPr lang="zh-CN" altLang="en-US" sz="36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 name="右箭头 1"/>
          <p:cNvSpPr/>
          <p:nvPr/>
        </p:nvSpPr>
        <p:spPr>
          <a:xfrm rot="840000">
            <a:off x="6686550" y="3068955"/>
            <a:ext cx="2225675" cy="415290"/>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p14:dur="100"/>
    </mc:Choice>
    <mc:Fallback>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1"/>
          <a:srcRect/>
          <a:stretch>
            <a:fillRect/>
          </a:stretch>
        </a:blipFill>
        <a:effectLst/>
      </p:bgPr>
    </p:bg>
    <p:spTree>
      <p:nvGrpSpPr>
        <p:cNvPr id="1" name=""/>
        <p:cNvGrpSpPr/>
        <p:nvPr/>
      </p:nvGrpSpPr>
      <p:grpSpPr>
        <a:xfrm>
          <a:off x="0" y="0"/>
          <a:ext cx="0" cy="0"/>
          <a:chOff x="0" y="0"/>
          <a:chExt cx="0" cy="0"/>
        </a:xfrm>
      </p:grpSpPr>
      <p:sp>
        <p:nvSpPr>
          <p:cNvPr id="12290" name="矩形 6"/>
          <p:cNvSpPr>
            <a:spLocks noChangeArrowheads="1"/>
          </p:cNvSpPr>
          <p:nvPr/>
        </p:nvSpPr>
        <p:spPr bwMode="auto">
          <a:xfrm flipV="1">
            <a:off x="1588" y="11113"/>
            <a:ext cx="12192000" cy="879475"/>
          </a:xfrm>
          <a:prstGeom prst="rect">
            <a:avLst/>
          </a:prstGeom>
          <a:solidFill>
            <a:srgbClr val="D10000"/>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宋体" panose="02010600030101010101" pitchFamily="2" charset="-122"/>
              </a:defRPr>
            </a:lvl1pPr>
            <a:lvl2pPr>
              <a:defRPr sz="2400">
                <a:solidFill>
                  <a:schemeClr val="tx1"/>
                </a:solidFill>
                <a:latin typeface="Arial" panose="020B0604020202020204" pitchFamily="34" charset="0"/>
                <a:ea typeface="宋体" panose="02010600030101010101" pitchFamily="2" charset="-122"/>
              </a:defRPr>
            </a:lvl2pPr>
            <a:lvl3pPr>
              <a:defRPr sz="2400">
                <a:solidFill>
                  <a:schemeClr val="tx1"/>
                </a:solidFill>
                <a:latin typeface="Arial" panose="020B0604020202020204" pitchFamily="34" charset="0"/>
                <a:ea typeface="宋体" panose="02010600030101010101" pitchFamily="2" charset="-122"/>
              </a:defRPr>
            </a:lvl3pPr>
            <a:lvl4pPr>
              <a:defRPr sz="2400">
                <a:solidFill>
                  <a:schemeClr val="tx1"/>
                </a:solidFill>
                <a:latin typeface="Arial" panose="020B0604020202020204" pitchFamily="34" charset="0"/>
                <a:ea typeface="宋体" panose="02010600030101010101" pitchFamily="2" charset="-122"/>
              </a:defRPr>
            </a:lvl4pPr>
            <a:lvl5pPr>
              <a:defRPr sz="2400">
                <a:solidFill>
                  <a:schemeClr val="tx1"/>
                </a:solidFill>
                <a:latin typeface="Arial" panose="020B0604020202020204" pitchFamily="34" charset="0"/>
                <a:ea typeface="宋体" panose="02010600030101010101" pitchFamily="2" charset="-122"/>
              </a:defRPr>
            </a:lvl5pPr>
            <a:lvl6pPr marL="28956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6pPr>
            <a:lvl7pPr marL="33528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7pPr>
            <a:lvl8pPr marL="38100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8pPr>
            <a:lvl9pPr marL="42672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9pPr>
          </a:lstStyle>
          <a:p>
            <a:endParaRPr lang="zh-CN" altLang="zh-CN" sz="3200">
              <a:solidFill>
                <a:srgbClr val="FFFFFF"/>
              </a:solidFill>
              <a:latin typeface="宋体" panose="02010600030101010101" pitchFamily="2" charset="-122"/>
              <a:sym typeface="宋体" panose="02010600030101010101" pitchFamily="2" charset="-122"/>
            </a:endParaRPr>
          </a:p>
        </p:txBody>
      </p:sp>
      <p:sp>
        <p:nvSpPr>
          <p:cNvPr id="12291" name="矩形 9"/>
          <p:cNvSpPr>
            <a:spLocks noChangeArrowheads="1"/>
          </p:cNvSpPr>
          <p:nvPr/>
        </p:nvSpPr>
        <p:spPr bwMode="auto">
          <a:xfrm>
            <a:off x="1588" y="939800"/>
            <a:ext cx="12192000" cy="60325"/>
          </a:xfrm>
          <a:prstGeom prst="rect">
            <a:avLst/>
          </a:prstGeom>
          <a:pattFill prst="dkUpDiag">
            <a:fgClr>
              <a:srgbClr val="FF0000"/>
            </a:fgClr>
            <a:bgClr>
              <a:srgbClr val="C00000"/>
            </a:bgClr>
          </a:pattFill>
          <a:ln>
            <a:noFill/>
          </a:ln>
          <a:extLst>
            <a:ext uri="{91240B29-F687-4F45-9708-019B960494DF}">
              <a14:hiddenLine xmlns:a14="http://schemas.microsoft.com/office/drawing/2010/main" w="19050">
                <a:solidFill>
                  <a:srgbClr val="000000"/>
                </a:solidFill>
                <a:miter lim="800000"/>
                <a:headEnd/>
                <a:tailEnd/>
              </a14:hiddenLine>
            </a:ext>
          </a:extLst>
        </p:spPr>
        <p:txBody>
          <a:bodyPr lIns="121920" tIns="60960" rIns="121920" bIns="60960" anchor="ctr"/>
          <a:lstStyle>
            <a:lvl1pPr>
              <a:defRPr sz="2400">
                <a:solidFill>
                  <a:schemeClr val="tx1"/>
                </a:solidFill>
                <a:latin typeface="Arial" panose="020B0604020202020204" pitchFamily="34" charset="0"/>
                <a:ea typeface="宋体" panose="02010600030101010101" pitchFamily="2" charset="-122"/>
              </a:defRPr>
            </a:lvl1pPr>
            <a:lvl2pPr>
              <a:defRPr sz="2400">
                <a:solidFill>
                  <a:schemeClr val="tx1"/>
                </a:solidFill>
                <a:latin typeface="Arial" panose="020B0604020202020204" pitchFamily="34" charset="0"/>
                <a:ea typeface="宋体" panose="02010600030101010101" pitchFamily="2" charset="-122"/>
              </a:defRPr>
            </a:lvl2pPr>
            <a:lvl3pPr>
              <a:defRPr sz="2400">
                <a:solidFill>
                  <a:schemeClr val="tx1"/>
                </a:solidFill>
                <a:latin typeface="Arial" panose="020B0604020202020204" pitchFamily="34" charset="0"/>
                <a:ea typeface="宋体" panose="02010600030101010101" pitchFamily="2" charset="-122"/>
              </a:defRPr>
            </a:lvl3pPr>
            <a:lvl4pPr>
              <a:defRPr sz="2400">
                <a:solidFill>
                  <a:schemeClr val="tx1"/>
                </a:solidFill>
                <a:latin typeface="Arial" panose="020B0604020202020204" pitchFamily="34" charset="0"/>
                <a:ea typeface="宋体" panose="02010600030101010101" pitchFamily="2" charset="-122"/>
              </a:defRPr>
            </a:lvl4pPr>
            <a:lvl5pPr>
              <a:defRPr sz="2400">
                <a:solidFill>
                  <a:schemeClr val="tx1"/>
                </a:solidFill>
                <a:latin typeface="Arial" panose="020B0604020202020204" pitchFamily="34" charset="0"/>
                <a:ea typeface="宋体" panose="02010600030101010101" pitchFamily="2" charset="-122"/>
              </a:defRPr>
            </a:lvl5pPr>
            <a:lvl6pPr marL="28956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6pPr>
            <a:lvl7pPr marL="33528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7pPr>
            <a:lvl8pPr marL="38100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8pPr>
            <a:lvl9pPr marL="42672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9pPr>
          </a:lstStyle>
          <a:p>
            <a:endParaRPr lang="zh-CN" altLang="zh-CN" b="1">
              <a:solidFill>
                <a:srgbClr val="FFFFFF"/>
              </a:solidFill>
              <a:latin typeface="Calibri" panose="020F0502020204030204" pitchFamily="34" charset="0"/>
              <a:ea typeface="微软雅黑" panose="020B0503020204020204" pitchFamily="34" charset="-122"/>
              <a:sym typeface="宋体" panose="02010600030101010101" pitchFamily="2" charset="-122"/>
            </a:endParaRPr>
          </a:p>
        </p:txBody>
      </p:sp>
      <p:pic>
        <p:nvPicPr>
          <p:cNvPr id="12292" name="Picture 2" descr="E:\0000000我图PPT\00001PNG素材\01党委政府\天安门抽象.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47288" y="-4763"/>
            <a:ext cx="2146300" cy="896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2088" y="85725"/>
            <a:ext cx="1227137"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2" name="矩形 4"/>
          <p:cNvSpPr>
            <a:spLocks noChangeArrowheads="1"/>
          </p:cNvSpPr>
          <p:nvPr/>
        </p:nvSpPr>
        <p:spPr bwMode="auto">
          <a:xfrm>
            <a:off x="1859280" y="1533525"/>
            <a:ext cx="8126095" cy="58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宋体" panose="02010600030101010101" pitchFamily="2" charset="-122"/>
              </a:defRPr>
            </a:lvl1pPr>
            <a:lvl2pPr>
              <a:defRPr sz="2400">
                <a:solidFill>
                  <a:schemeClr val="tx1"/>
                </a:solidFill>
                <a:latin typeface="Arial" panose="020B0604020202020204" pitchFamily="34" charset="0"/>
                <a:ea typeface="宋体" panose="02010600030101010101" pitchFamily="2" charset="-122"/>
              </a:defRPr>
            </a:lvl2pPr>
            <a:lvl3pPr>
              <a:defRPr sz="2400">
                <a:solidFill>
                  <a:schemeClr val="tx1"/>
                </a:solidFill>
                <a:latin typeface="Arial" panose="020B0604020202020204" pitchFamily="34" charset="0"/>
                <a:ea typeface="宋体" panose="02010600030101010101" pitchFamily="2" charset="-122"/>
              </a:defRPr>
            </a:lvl3pPr>
            <a:lvl4pPr>
              <a:defRPr sz="2400">
                <a:solidFill>
                  <a:schemeClr val="tx1"/>
                </a:solidFill>
                <a:latin typeface="Arial" panose="020B0604020202020204" pitchFamily="34" charset="0"/>
                <a:ea typeface="宋体" panose="02010600030101010101" pitchFamily="2" charset="-122"/>
              </a:defRPr>
            </a:lvl4pPr>
            <a:lvl5pPr>
              <a:defRPr sz="2400">
                <a:solidFill>
                  <a:schemeClr val="tx1"/>
                </a:solidFill>
                <a:latin typeface="Arial" panose="020B0604020202020204" pitchFamily="34" charset="0"/>
                <a:ea typeface="宋体" panose="02010600030101010101" pitchFamily="2" charset="-122"/>
              </a:defRPr>
            </a:lvl5pPr>
            <a:lvl6pPr marL="28956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6pPr>
            <a:lvl7pPr marL="33528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7pPr>
            <a:lvl8pPr marL="38100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8pPr>
            <a:lvl9pPr marL="42672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9pPr>
          </a:lstStyle>
          <a:p>
            <a:r>
              <a:rPr lang="en-US" sz="3200">
                <a:solidFill>
                  <a:srgbClr val="FA9B04"/>
                </a:solidFill>
                <a:latin typeface="黑体" panose="02010609060101010101" pitchFamily="49" charset="-122"/>
                <a:ea typeface="黑体" panose="02010609060101010101" pitchFamily="49" charset="-122"/>
                <a:sym typeface="微软雅黑" panose="020B0503020204020204" pitchFamily="34" charset="-122"/>
              </a:rPr>
              <a:t>1</a:t>
            </a:r>
            <a:r>
              <a:rPr sz="3200">
                <a:solidFill>
                  <a:srgbClr val="FA9B04"/>
                </a:solidFill>
                <a:latin typeface="黑体" panose="02010609060101010101" pitchFamily="49" charset="-122"/>
                <a:ea typeface="黑体" panose="02010609060101010101" pitchFamily="49" charset="-122"/>
                <a:sym typeface="微软雅黑" panose="020B0503020204020204" pitchFamily="34" charset="-122"/>
              </a:rPr>
              <a:t>.</a:t>
            </a:r>
            <a:r>
              <a:rPr lang="zh-CN" sz="3200">
                <a:solidFill>
                  <a:srgbClr val="FA9B04"/>
                </a:solidFill>
                <a:latin typeface="黑体" panose="02010609060101010101" pitchFamily="49" charset="-122"/>
                <a:ea typeface="黑体" panose="02010609060101010101" pitchFamily="49" charset="-122"/>
                <a:sym typeface="微软雅黑" panose="020B0503020204020204" pitchFamily="34" charset="-122"/>
              </a:rPr>
              <a:t>科学社会主义一般原则及其主要内容</a:t>
            </a:r>
            <a:endParaRPr lang="zh-CN" sz="3200">
              <a:solidFill>
                <a:srgbClr val="FA9B04"/>
              </a:solidFill>
              <a:latin typeface="黑体" panose="02010609060101010101" pitchFamily="49" charset="-122"/>
              <a:ea typeface="黑体" panose="02010609060101010101" pitchFamily="49" charset="-122"/>
              <a:sym typeface="微软雅黑" panose="020B0503020204020204" pitchFamily="34" charset="-122"/>
            </a:endParaRPr>
          </a:p>
        </p:txBody>
      </p:sp>
      <p:sp>
        <p:nvSpPr>
          <p:cNvPr id="11273" name="矩形 7"/>
          <p:cNvSpPr>
            <a:spLocks noChangeArrowheads="1"/>
          </p:cNvSpPr>
          <p:nvPr/>
        </p:nvSpPr>
        <p:spPr bwMode="auto">
          <a:xfrm>
            <a:off x="619125" y="2331085"/>
            <a:ext cx="10606405" cy="3969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424180">
              <a:defRPr sz="2400">
                <a:solidFill>
                  <a:schemeClr val="tx1"/>
                </a:solidFill>
                <a:latin typeface="Arial" panose="020B0604020202020204" pitchFamily="34" charset="0"/>
                <a:ea typeface="宋体" panose="02010600030101010101" pitchFamily="2" charset="-122"/>
              </a:defRPr>
            </a:lvl1pPr>
            <a:lvl2pPr>
              <a:defRPr sz="2400">
                <a:solidFill>
                  <a:schemeClr val="tx1"/>
                </a:solidFill>
                <a:latin typeface="Arial" panose="020B0604020202020204" pitchFamily="34" charset="0"/>
                <a:ea typeface="宋体" panose="02010600030101010101" pitchFamily="2" charset="-122"/>
              </a:defRPr>
            </a:lvl2pPr>
            <a:lvl3pPr>
              <a:defRPr sz="2400">
                <a:solidFill>
                  <a:schemeClr val="tx1"/>
                </a:solidFill>
                <a:latin typeface="Arial" panose="020B0604020202020204" pitchFamily="34" charset="0"/>
                <a:ea typeface="宋体" panose="02010600030101010101" pitchFamily="2" charset="-122"/>
              </a:defRPr>
            </a:lvl3pPr>
            <a:lvl4pPr>
              <a:defRPr sz="2400">
                <a:solidFill>
                  <a:schemeClr val="tx1"/>
                </a:solidFill>
                <a:latin typeface="Arial" panose="020B0604020202020204" pitchFamily="34" charset="0"/>
                <a:ea typeface="宋体" panose="02010600030101010101" pitchFamily="2" charset="-122"/>
              </a:defRPr>
            </a:lvl4pPr>
            <a:lvl5pPr>
              <a:defRPr sz="2400">
                <a:solidFill>
                  <a:schemeClr val="tx1"/>
                </a:solidFill>
                <a:latin typeface="Arial" panose="020B0604020202020204" pitchFamily="34" charset="0"/>
                <a:ea typeface="宋体" panose="02010600030101010101" pitchFamily="2" charset="-122"/>
              </a:defRPr>
            </a:lvl5pPr>
            <a:lvl6pPr marL="28956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6pPr>
            <a:lvl7pPr marL="33528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7pPr>
            <a:lvl8pPr marL="38100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8pPr>
            <a:lvl9pPr marL="42672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9pPr>
          </a:lstStyle>
          <a:p>
            <a:pPr indent="0" algn="just" eaLnBrk="1" latinLnBrk="0" hangingPunct="1">
              <a:lnSpc>
                <a:spcPct val="150000"/>
              </a:lnSpc>
            </a:pPr>
            <a:r>
              <a:rPr lang="zh-CN">
                <a:ea typeface="微软雅黑" panose="020B0503020204020204" pitchFamily="34" charset="-122"/>
                <a:sym typeface="Arial" panose="020B0604020202020204" pitchFamily="34" charset="0"/>
              </a:rPr>
              <a:t>（7）社会主义社会必须坚持</a:t>
            </a:r>
            <a:r>
              <a:rPr lang="zh-CN" b="1" u="sng">
                <a:solidFill>
                  <a:srgbClr val="C00000"/>
                </a:solidFill>
                <a:ea typeface="微软雅黑" panose="020B0503020204020204" pitchFamily="34" charset="-122"/>
                <a:sym typeface="Arial" panose="020B0604020202020204" pitchFamily="34" charset="0"/>
              </a:rPr>
              <a:t>科学的理论指导（？）</a:t>
            </a:r>
            <a:r>
              <a:rPr lang="zh-CN">
                <a:ea typeface="微软雅黑" panose="020B0503020204020204" pitchFamily="34" charset="-122"/>
                <a:sym typeface="Arial" panose="020B0604020202020204" pitchFamily="34" charset="0"/>
              </a:rPr>
              <a:t>，大力发展社会主义先进文化。</a:t>
            </a:r>
            <a:endParaRPr lang="zh-CN">
              <a:ea typeface="微软雅黑" panose="020B0503020204020204" pitchFamily="34" charset="-122"/>
              <a:sym typeface="Arial" panose="020B0604020202020204" pitchFamily="34" charset="0"/>
            </a:endParaRPr>
          </a:p>
          <a:p>
            <a:pPr indent="0" algn="just" eaLnBrk="1" latinLnBrk="0" hangingPunct="1">
              <a:lnSpc>
                <a:spcPct val="150000"/>
              </a:lnSpc>
            </a:pPr>
            <a:r>
              <a:rPr lang="zh-CN">
                <a:ea typeface="微软雅黑" panose="020B0503020204020204" pitchFamily="34" charset="-122"/>
                <a:sym typeface="Arial" panose="020B0604020202020204" pitchFamily="34" charset="0"/>
              </a:rPr>
              <a:t>（8）</a:t>
            </a:r>
            <a:r>
              <a:rPr lang="zh-CN" b="1" u="sng">
                <a:solidFill>
                  <a:srgbClr val="C00000"/>
                </a:solidFill>
                <a:ea typeface="微软雅黑" panose="020B0503020204020204" pitchFamily="34" charset="-122"/>
                <a:sym typeface="Arial" panose="020B0604020202020204" pitchFamily="34" charset="0"/>
              </a:rPr>
              <a:t>无产阶级政党</a:t>
            </a:r>
            <a:r>
              <a:rPr lang="zh-CN">
                <a:ea typeface="微软雅黑" panose="020B0503020204020204" pitchFamily="34" charset="-122"/>
                <a:sym typeface="Arial" panose="020B0604020202020204" pitchFamily="34" charset="0"/>
              </a:rPr>
              <a:t>是无产阶级的先锋队，社会主义事业必须始终坚持无产阶级政党的领导。</a:t>
            </a:r>
            <a:endParaRPr lang="zh-CN">
              <a:ea typeface="微软雅黑" panose="020B0503020204020204" pitchFamily="34" charset="-122"/>
              <a:sym typeface="Arial" panose="020B0604020202020204" pitchFamily="34" charset="0"/>
            </a:endParaRPr>
          </a:p>
          <a:p>
            <a:pPr indent="0" algn="just" eaLnBrk="1" latinLnBrk="0" hangingPunct="1">
              <a:lnSpc>
                <a:spcPct val="150000"/>
              </a:lnSpc>
            </a:pPr>
            <a:r>
              <a:rPr lang="zh-CN">
                <a:ea typeface="微软雅黑" panose="020B0503020204020204" pitchFamily="34" charset="-122"/>
                <a:sym typeface="Arial" panose="020B0604020202020204" pitchFamily="34" charset="0"/>
              </a:rPr>
              <a:t>（9）社会主义社会要</a:t>
            </a:r>
            <a:r>
              <a:rPr lang="zh-CN" b="1" u="sng">
                <a:solidFill>
                  <a:srgbClr val="C00000"/>
                </a:solidFill>
                <a:ea typeface="微软雅黑" panose="020B0503020204020204" pitchFamily="34" charset="-122"/>
                <a:sym typeface="Arial" panose="020B0604020202020204" pitchFamily="34" charset="0"/>
              </a:rPr>
              <a:t>大力解放和发展生产力</a:t>
            </a:r>
            <a:r>
              <a:rPr lang="zh-CN">
                <a:ea typeface="微软雅黑" panose="020B0503020204020204" pitchFamily="34" charset="-122"/>
                <a:sym typeface="Arial" panose="020B0604020202020204" pitchFamily="34" charset="0"/>
              </a:rPr>
              <a:t>，逐步消灭剥削和消除两极分化，实现共同富裕和社会全面进步，并最终向共产主义社会过渡。</a:t>
            </a:r>
            <a:endParaRPr lang="zh-CN">
              <a:ea typeface="微软雅黑" panose="020B0503020204020204" pitchFamily="34" charset="-122"/>
              <a:sym typeface="Arial" panose="020B0604020202020204" pitchFamily="34" charset="0"/>
            </a:endParaRPr>
          </a:p>
          <a:p>
            <a:pPr indent="0" algn="just" eaLnBrk="1" latinLnBrk="0" hangingPunct="1">
              <a:lnSpc>
                <a:spcPct val="150000"/>
              </a:lnSpc>
            </a:pPr>
            <a:endParaRPr lang="zh-CN">
              <a:ea typeface="微软雅黑" panose="020B0503020204020204" pitchFamily="34" charset="-122"/>
              <a:sym typeface="Arial" panose="020B0604020202020204" pitchFamily="34" charset="0"/>
            </a:endParaRPr>
          </a:p>
        </p:txBody>
      </p:sp>
      <p:sp>
        <p:nvSpPr>
          <p:cNvPr id="11274" name="直接连接符 6"/>
          <p:cNvSpPr>
            <a:spLocks noChangeShapeType="1"/>
          </p:cNvSpPr>
          <p:nvPr/>
        </p:nvSpPr>
        <p:spPr bwMode="auto">
          <a:xfrm>
            <a:off x="1858963" y="2212975"/>
            <a:ext cx="8088312" cy="11113"/>
          </a:xfrm>
          <a:prstGeom prst="line">
            <a:avLst/>
          </a:prstGeom>
          <a:noFill/>
          <a:ln w="6350">
            <a:solidFill>
              <a:srgbClr val="262626"/>
            </a:solidFill>
            <a:prstDash val="dash"/>
            <a:bevel/>
          </a:ln>
          <a:extLst>
            <a:ext uri="{909E8E84-426E-40DD-AFC4-6F175D3DCCD1}">
              <a14:hiddenFill xmlns:a14="http://schemas.microsoft.com/office/drawing/2010/main">
                <a:noFill/>
              </a14:hiddenFill>
            </a:ext>
          </a:extLst>
        </p:spPr>
        <p:txBody>
          <a:bodyPr/>
          <a:lstStyle/>
          <a:p>
            <a:endParaRPr lang="zh-CN" altLang="en-US"/>
          </a:p>
        </p:txBody>
      </p:sp>
      <p:sp>
        <p:nvSpPr>
          <p:cNvPr id="10247" name="TextBox 4"/>
          <p:cNvSpPr>
            <a:spLocks noChangeArrowheads="1"/>
          </p:cNvSpPr>
          <p:nvPr/>
        </p:nvSpPr>
        <p:spPr bwMode="auto">
          <a:xfrm>
            <a:off x="1273175" y="188913"/>
            <a:ext cx="4754880"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宋体" panose="02010600030101010101" pitchFamily="2" charset="-122"/>
              </a:defRPr>
            </a:lvl1pPr>
            <a:lvl2pPr>
              <a:defRPr sz="2400">
                <a:solidFill>
                  <a:schemeClr val="tx1"/>
                </a:solidFill>
                <a:latin typeface="Arial" panose="020B0604020202020204" pitchFamily="34" charset="0"/>
                <a:ea typeface="宋体" panose="02010600030101010101" pitchFamily="2" charset="-122"/>
              </a:defRPr>
            </a:lvl2pPr>
            <a:lvl3pPr>
              <a:defRPr sz="2400">
                <a:solidFill>
                  <a:schemeClr val="tx1"/>
                </a:solidFill>
                <a:latin typeface="Arial" panose="020B0604020202020204" pitchFamily="34" charset="0"/>
                <a:ea typeface="宋体" panose="02010600030101010101" pitchFamily="2" charset="-122"/>
              </a:defRPr>
            </a:lvl3pPr>
            <a:lvl4pPr>
              <a:defRPr sz="2400">
                <a:solidFill>
                  <a:schemeClr val="tx1"/>
                </a:solidFill>
                <a:latin typeface="Arial" panose="020B0604020202020204" pitchFamily="34" charset="0"/>
                <a:ea typeface="宋体" panose="02010600030101010101" pitchFamily="2" charset="-122"/>
              </a:defRPr>
            </a:lvl4pPr>
            <a:lvl5pPr>
              <a:defRPr sz="2400">
                <a:solidFill>
                  <a:schemeClr val="tx1"/>
                </a:solidFill>
                <a:latin typeface="Arial" panose="020B0604020202020204" pitchFamily="34" charset="0"/>
                <a:ea typeface="宋体" panose="02010600030101010101" pitchFamily="2" charset="-122"/>
              </a:defRPr>
            </a:lvl5pPr>
            <a:lvl6pPr marL="28956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6pPr>
            <a:lvl7pPr marL="33528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7pPr>
            <a:lvl8pPr marL="38100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8pPr>
            <a:lvl9pPr marL="42672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9pPr>
          </a:lstStyle>
          <a:p>
            <a:pPr algn="l"/>
            <a:r>
              <a:rPr lang="zh-CN" altLang="en-US" sz="36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科学社会主义一般原则</a:t>
            </a:r>
            <a:endParaRPr lang="zh-CN" altLang="en-US" sz="36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 name="文本框 2"/>
          <p:cNvSpPr txBox="1"/>
          <p:nvPr/>
        </p:nvSpPr>
        <p:spPr>
          <a:xfrm>
            <a:off x="1905" y="3622675"/>
            <a:ext cx="1857375" cy="398780"/>
          </a:xfrm>
          <a:prstGeom prst="rect">
            <a:avLst/>
          </a:prstGeom>
          <a:noFill/>
        </p:spPr>
        <p:txBody>
          <a:bodyPr wrap="square" rtlCol="0" anchor="t">
            <a:spAutoFit/>
          </a:bodyPr>
          <a:p>
            <a:r>
              <a:rPr lang="zh-CN" sz="2000" b="1" u="sng">
                <a:solidFill>
                  <a:srgbClr val="C00000"/>
                </a:solidFill>
                <a:ea typeface="微软雅黑" panose="020B0503020204020204" pitchFamily="34" charset="-122"/>
                <a:sym typeface="Arial" panose="020B0604020202020204" pitchFamily="34" charset="0"/>
              </a:rPr>
              <a:t>代表？</a:t>
            </a:r>
            <a:endParaRPr lang="zh-CN" altLang="en-US" sz="2000"/>
          </a:p>
        </p:txBody>
      </p:sp>
      <p:sp>
        <p:nvSpPr>
          <p:cNvPr id="4" name="上箭头 3"/>
          <p:cNvSpPr/>
          <p:nvPr/>
        </p:nvSpPr>
        <p:spPr>
          <a:xfrm rot="420000">
            <a:off x="336550" y="1053465"/>
            <a:ext cx="215900" cy="2447925"/>
          </a:xfrm>
          <a:prstGeom prst="up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p14:dur="100"/>
    </mc:Choice>
    <mc:Fallback>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1"/>
          <a:srcRect/>
          <a:stretch>
            <a:fillRect/>
          </a:stretch>
        </a:blipFill>
        <a:effectLst/>
      </p:bgPr>
    </p:bg>
    <p:spTree>
      <p:nvGrpSpPr>
        <p:cNvPr id="1" name=""/>
        <p:cNvGrpSpPr/>
        <p:nvPr/>
      </p:nvGrpSpPr>
      <p:grpSpPr>
        <a:xfrm>
          <a:off x="0" y="0"/>
          <a:ext cx="0" cy="0"/>
          <a:chOff x="0" y="0"/>
          <a:chExt cx="0" cy="0"/>
        </a:xfrm>
      </p:grpSpPr>
      <p:sp>
        <p:nvSpPr>
          <p:cNvPr id="12290" name="矩形 6"/>
          <p:cNvSpPr>
            <a:spLocks noChangeArrowheads="1"/>
          </p:cNvSpPr>
          <p:nvPr/>
        </p:nvSpPr>
        <p:spPr bwMode="auto">
          <a:xfrm flipV="1">
            <a:off x="1588" y="11113"/>
            <a:ext cx="12192000" cy="879475"/>
          </a:xfrm>
          <a:prstGeom prst="rect">
            <a:avLst/>
          </a:prstGeom>
          <a:solidFill>
            <a:srgbClr val="D10000"/>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宋体" panose="02010600030101010101" pitchFamily="2" charset="-122"/>
              </a:defRPr>
            </a:lvl1pPr>
            <a:lvl2pPr>
              <a:defRPr sz="2400">
                <a:solidFill>
                  <a:schemeClr val="tx1"/>
                </a:solidFill>
                <a:latin typeface="Arial" panose="020B0604020202020204" pitchFamily="34" charset="0"/>
                <a:ea typeface="宋体" panose="02010600030101010101" pitchFamily="2" charset="-122"/>
              </a:defRPr>
            </a:lvl2pPr>
            <a:lvl3pPr>
              <a:defRPr sz="2400">
                <a:solidFill>
                  <a:schemeClr val="tx1"/>
                </a:solidFill>
                <a:latin typeface="Arial" panose="020B0604020202020204" pitchFamily="34" charset="0"/>
                <a:ea typeface="宋体" panose="02010600030101010101" pitchFamily="2" charset="-122"/>
              </a:defRPr>
            </a:lvl3pPr>
            <a:lvl4pPr>
              <a:defRPr sz="2400">
                <a:solidFill>
                  <a:schemeClr val="tx1"/>
                </a:solidFill>
                <a:latin typeface="Arial" panose="020B0604020202020204" pitchFamily="34" charset="0"/>
                <a:ea typeface="宋体" panose="02010600030101010101" pitchFamily="2" charset="-122"/>
              </a:defRPr>
            </a:lvl4pPr>
            <a:lvl5pPr>
              <a:defRPr sz="2400">
                <a:solidFill>
                  <a:schemeClr val="tx1"/>
                </a:solidFill>
                <a:latin typeface="Arial" panose="020B0604020202020204" pitchFamily="34" charset="0"/>
                <a:ea typeface="宋体" panose="02010600030101010101" pitchFamily="2" charset="-122"/>
              </a:defRPr>
            </a:lvl5pPr>
            <a:lvl6pPr marL="28956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6pPr>
            <a:lvl7pPr marL="33528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7pPr>
            <a:lvl8pPr marL="38100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8pPr>
            <a:lvl9pPr marL="42672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9pPr>
          </a:lstStyle>
          <a:p>
            <a:endParaRPr lang="zh-CN" altLang="zh-CN" sz="3200">
              <a:solidFill>
                <a:srgbClr val="FFFFFF"/>
              </a:solidFill>
              <a:latin typeface="宋体" panose="02010600030101010101" pitchFamily="2" charset="-122"/>
              <a:sym typeface="宋体" panose="02010600030101010101" pitchFamily="2" charset="-122"/>
            </a:endParaRPr>
          </a:p>
        </p:txBody>
      </p:sp>
      <p:sp>
        <p:nvSpPr>
          <p:cNvPr id="12291" name="矩形 9"/>
          <p:cNvSpPr>
            <a:spLocks noChangeArrowheads="1"/>
          </p:cNvSpPr>
          <p:nvPr/>
        </p:nvSpPr>
        <p:spPr bwMode="auto">
          <a:xfrm>
            <a:off x="1588" y="939800"/>
            <a:ext cx="12192000" cy="60325"/>
          </a:xfrm>
          <a:prstGeom prst="rect">
            <a:avLst/>
          </a:prstGeom>
          <a:pattFill prst="dkUpDiag">
            <a:fgClr>
              <a:srgbClr val="FF0000"/>
            </a:fgClr>
            <a:bgClr>
              <a:srgbClr val="C00000"/>
            </a:bgClr>
          </a:pattFill>
          <a:ln>
            <a:noFill/>
          </a:ln>
          <a:extLst>
            <a:ext uri="{91240B29-F687-4F45-9708-019B960494DF}">
              <a14:hiddenLine xmlns:a14="http://schemas.microsoft.com/office/drawing/2010/main" w="19050">
                <a:solidFill>
                  <a:srgbClr val="000000"/>
                </a:solidFill>
                <a:miter lim="800000"/>
                <a:headEnd/>
                <a:tailEnd/>
              </a14:hiddenLine>
            </a:ext>
          </a:extLst>
        </p:spPr>
        <p:txBody>
          <a:bodyPr lIns="121920" tIns="60960" rIns="121920" bIns="60960" anchor="ctr"/>
          <a:lstStyle>
            <a:lvl1pPr>
              <a:defRPr sz="2400">
                <a:solidFill>
                  <a:schemeClr val="tx1"/>
                </a:solidFill>
                <a:latin typeface="Arial" panose="020B0604020202020204" pitchFamily="34" charset="0"/>
                <a:ea typeface="宋体" panose="02010600030101010101" pitchFamily="2" charset="-122"/>
              </a:defRPr>
            </a:lvl1pPr>
            <a:lvl2pPr>
              <a:defRPr sz="2400">
                <a:solidFill>
                  <a:schemeClr val="tx1"/>
                </a:solidFill>
                <a:latin typeface="Arial" panose="020B0604020202020204" pitchFamily="34" charset="0"/>
                <a:ea typeface="宋体" panose="02010600030101010101" pitchFamily="2" charset="-122"/>
              </a:defRPr>
            </a:lvl2pPr>
            <a:lvl3pPr>
              <a:defRPr sz="2400">
                <a:solidFill>
                  <a:schemeClr val="tx1"/>
                </a:solidFill>
                <a:latin typeface="Arial" panose="020B0604020202020204" pitchFamily="34" charset="0"/>
                <a:ea typeface="宋体" panose="02010600030101010101" pitchFamily="2" charset="-122"/>
              </a:defRPr>
            </a:lvl3pPr>
            <a:lvl4pPr>
              <a:defRPr sz="2400">
                <a:solidFill>
                  <a:schemeClr val="tx1"/>
                </a:solidFill>
                <a:latin typeface="Arial" panose="020B0604020202020204" pitchFamily="34" charset="0"/>
                <a:ea typeface="宋体" panose="02010600030101010101" pitchFamily="2" charset="-122"/>
              </a:defRPr>
            </a:lvl4pPr>
            <a:lvl5pPr>
              <a:defRPr sz="2400">
                <a:solidFill>
                  <a:schemeClr val="tx1"/>
                </a:solidFill>
                <a:latin typeface="Arial" panose="020B0604020202020204" pitchFamily="34" charset="0"/>
                <a:ea typeface="宋体" panose="02010600030101010101" pitchFamily="2" charset="-122"/>
              </a:defRPr>
            </a:lvl5pPr>
            <a:lvl6pPr marL="28956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6pPr>
            <a:lvl7pPr marL="33528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7pPr>
            <a:lvl8pPr marL="38100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8pPr>
            <a:lvl9pPr marL="42672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9pPr>
          </a:lstStyle>
          <a:p>
            <a:endParaRPr lang="zh-CN" altLang="zh-CN" b="1">
              <a:solidFill>
                <a:srgbClr val="FFFFFF"/>
              </a:solidFill>
              <a:latin typeface="Calibri" panose="020F0502020204030204" pitchFamily="34" charset="0"/>
              <a:ea typeface="微软雅黑" panose="020B0503020204020204" pitchFamily="34" charset="-122"/>
              <a:sym typeface="宋体" panose="02010600030101010101" pitchFamily="2" charset="-122"/>
            </a:endParaRPr>
          </a:p>
        </p:txBody>
      </p:sp>
      <p:pic>
        <p:nvPicPr>
          <p:cNvPr id="12292" name="Picture 2" descr="E:\0000000我图PPT\00001PNG素材\01党委政府\天安门抽象.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47288" y="-4763"/>
            <a:ext cx="2146300" cy="896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2088" y="85725"/>
            <a:ext cx="1227137"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2" name="矩形 4"/>
          <p:cNvSpPr>
            <a:spLocks noChangeArrowheads="1"/>
          </p:cNvSpPr>
          <p:nvPr/>
        </p:nvSpPr>
        <p:spPr bwMode="auto">
          <a:xfrm>
            <a:off x="1859280" y="1533525"/>
            <a:ext cx="8126095" cy="58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宋体" panose="02010600030101010101" pitchFamily="2" charset="-122"/>
              </a:defRPr>
            </a:lvl1pPr>
            <a:lvl2pPr>
              <a:defRPr sz="2400">
                <a:solidFill>
                  <a:schemeClr val="tx1"/>
                </a:solidFill>
                <a:latin typeface="Arial" panose="020B0604020202020204" pitchFamily="34" charset="0"/>
                <a:ea typeface="宋体" panose="02010600030101010101" pitchFamily="2" charset="-122"/>
              </a:defRPr>
            </a:lvl2pPr>
            <a:lvl3pPr>
              <a:defRPr sz="2400">
                <a:solidFill>
                  <a:schemeClr val="tx1"/>
                </a:solidFill>
                <a:latin typeface="Arial" panose="020B0604020202020204" pitchFamily="34" charset="0"/>
                <a:ea typeface="宋体" panose="02010600030101010101" pitchFamily="2" charset="-122"/>
              </a:defRPr>
            </a:lvl3pPr>
            <a:lvl4pPr>
              <a:defRPr sz="2400">
                <a:solidFill>
                  <a:schemeClr val="tx1"/>
                </a:solidFill>
                <a:latin typeface="Arial" panose="020B0604020202020204" pitchFamily="34" charset="0"/>
                <a:ea typeface="宋体" panose="02010600030101010101" pitchFamily="2" charset="-122"/>
              </a:defRPr>
            </a:lvl4pPr>
            <a:lvl5pPr>
              <a:defRPr sz="2400">
                <a:solidFill>
                  <a:schemeClr val="tx1"/>
                </a:solidFill>
                <a:latin typeface="Arial" panose="020B0604020202020204" pitchFamily="34" charset="0"/>
                <a:ea typeface="宋体" panose="02010600030101010101" pitchFamily="2" charset="-122"/>
              </a:defRPr>
            </a:lvl5pPr>
            <a:lvl6pPr marL="28956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6pPr>
            <a:lvl7pPr marL="33528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7pPr>
            <a:lvl8pPr marL="38100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8pPr>
            <a:lvl9pPr marL="42672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9pPr>
          </a:lstStyle>
          <a:p>
            <a:r>
              <a:rPr lang="en-US" sz="3200">
                <a:solidFill>
                  <a:srgbClr val="FA9B04"/>
                </a:solidFill>
                <a:latin typeface="黑体" panose="02010609060101010101" pitchFamily="49" charset="-122"/>
                <a:ea typeface="黑体" panose="02010609060101010101" pitchFamily="49" charset="-122"/>
                <a:sym typeface="微软雅黑" panose="020B0503020204020204" pitchFamily="34" charset="-122"/>
              </a:rPr>
              <a:t>2</a:t>
            </a:r>
            <a:r>
              <a:rPr sz="3200">
                <a:solidFill>
                  <a:srgbClr val="FA9B04"/>
                </a:solidFill>
                <a:latin typeface="黑体" panose="02010609060101010101" pitchFamily="49" charset="-122"/>
                <a:ea typeface="黑体" panose="02010609060101010101" pitchFamily="49" charset="-122"/>
                <a:sym typeface="微软雅黑" panose="020B0503020204020204" pitchFamily="34" charset="-122"/>
              </a:rPr>
              <a:t>.</a:t>
            </a:r>
            <a:r>
              <a:rPr lang="zh-CN" sz="3200">
                <a:solidFill>
                  <a:srgbClr val="FA9B04"/>
                </a:solidFill>
                <a:latin typeface="黑体" panose="02010609060101010101" pitchFamily="49" charset="-122"/>
                <a:ea typeface="黑体" panose="02010609060101010101" pitchFamily="49" charset="-122"/>
                <a:sym typeface="微软雅黑" panose="020B0503020204020204" pitchFamily="34" charset="-122"/>
              </a:rPr>
              <a:t>正确把握科学社会主义一般原则    </a:t>
            </a:r>
            <a:r>
              <a:rPr lang="zh-CN" sz="2000">
                <a:solidFill>
                  <a:srgbClr val="FA9B04"/>
                </a:solidFill>
                <a:latin typeface="黑体" panose="02010609060101010101" pitchFamily="49" charset="-122"/>
                <a:ea typeface="黑体" panose="02010609060101010101" pitchFamily="49" charset="-122"/>
                <a:sym typeface="微软雅黑" panose="020B0503020204020204" pitchFamily="34" charset="-122"/>
              </a:rPr>
              <a:t>怎么做</a:t>
            </a:r>
            <a:endParaRPr lang="zh-CN" sz="2000">
              <a:solidFill>
                <a:srgbClr val="FA9B04"/>
              </a:solidFill>
              <a:latin typeface="黑体" panose="02010609060101010101" pitchFamily="49" charset="-122"/>
              <a:ea typeface="黑体" panose="02010609060101010101" pitchFamily="49" charset="-122"/>
              <a:sym typeface="微软雅黑" panose="020B0503020204020204" pitchFamily="34" charset="-122"/>
            </a:endParaRPr>
          </a:p>
        </p:txBody>
      </p:sp>
      <p:sp>
        <p:nvSpPr>
          <p:cNvPr id="11273" name="矩形 7"/>
          <p:cNvSpPr>
            <a:spLocks noChangeArrowheads="1"/>
          </p:cNvSpPr>
          <p:nvPr/>
        </p:nvSpPr>
        <p:spPr bwMode="auto">
          <a:xfrm>
            <a:off x="619125" y="2331085"/>
            <a:ext cx="8857615" cy="3969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424180">
              <a:defRPr sz="2400">
                <a:solidFill>
                  <a:schemeClr val="tx1"/>
                </a:solidFill>
                <a:latin typeface="Arial" panose="020B0604020202020204" pitchFamily="34" charset="0"/>
                <a:ea typeface="宋体" panose="02010600030101010101" pitchFamily="2" charset="-122"/>
              </a:defRPr>
            </a:lvl1pPr>
            <a:lvl2pPr>
              <a:defRPr sz="2400">
                <a:solidFill>
                  <a:schemeClr val="tx1"/>
                </a:solidFill>
                <a:latin typeface="Arial" panose="020B0604020202020204" pitchFamily="34" charset="0"/>
                <a:ea typeface="宋体" panose="02010600030101010101" pitchFamily="2" charset="-122"/>
              </a:defRPr>
            </a:lvl2pPr>
            <a:lvl3pPr>
              <a:defRPr sz="2400">
                <a:solidFill>
                  <a:schemeClr val="tx1"/>
                </a:solidFill>
                <a:latin typeface="Arial" panose="020B0604020202020204" pitchFamily="34" charset="0"/>
                <a:ea typeface="宋体" panose="02010600030101010101" pitchFamily="2" charset="-122"/>
              </a:defRPr>
            </a:lvl3pPr>
            <a:lvl4pPr>
              <a:defRPr sz="2400">
                <a:solidFill>
                  <a:schemeClr val="tx1"/>
                </a:solidFill>
                <a:latin typeface="Arial" panose="020B0604020202020204" pitchFamily="34" charset="0"/>
                <a:ea typeface="宋体" panose="02010600030101010101" pitchFamily="2" charset="-122"/>
              </a:defRPr>
            </a:lvl4pPr>
            <a:lvl5pPr>
              <a:defRPr sz="2400">
                <a:solidFill>
                  <a:schemeClr val="tx1"/>
                </a:solidFill>
                <a:latin typeface="Arial" panose="020B0604020202020204" pitchFamily="34" charset="0"/>
                <a:ea typeface="宋体" panose="02010600030101010101" pitchFamily="2" charset="-122"/>
              </a:defRPr>
            </a:lvl5pPr>
            <a:lvl6pPr marL="28956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6pPr>
            <a:lvl7pPr marL="33528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7pPr>
            <a:lvl8pPr marL="38100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8pPr>
            <a:lvl9pPr marL="42672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9pPr>
          </a:lstStyle>
          <a:p>
            <a:pPr indent="0" algn="just" eaLnBrk="1" latinLnBrk="0" hangingPunct="1">
              <a:lnSpc>
                <a:spcPct val="150000"/>
              </a:lnSpc>
            </a:pPr>
            <a:r>
              <a:rPr lang="zh-CN">
                <a:ea typeface="微软雅黑" panose="020B0503020204020204" pitchFamily="34" charset="-122"/>
                <a:sym typeface="Arial" panose="020B0604020202020204" pitchFamily="34" charset="0"/>
              </a:rPr>
              <a:t>（</a:t>
            </a:r>
            <a:r>
              <a:rPr lang="en-US" altLang="zh-CN">
                <a:ea typeface="微软雅黑" panose="020B0503020204020204" pitchFamily="34" charset="-122"/>
                <a:sym typeface="Arial" panose="020B0604020202020204" pitchFamily="34" charset="0"/>
              </a:rPr>
              <a:t>1</a:t>
            </a:r>
            <a:r>
              <a:rPr lang="zh-CN">
                <a:ea typeface="微软雅黑" panose="020B0503020204020204" pitchFamily="34" charset="-122"/>
                <a:sym typeface="Arial" panose="020B0604020202020204" pitchFamily="34" charset="0"/>
              </a:rPr>
              <a:t>）必须始终</a:t>
            </a:r>
            <a:r>
              <a:rPr lang="zh-CN" b="1" u="sng">
                <a:solidFill>
                  <a:srgbClr val="C00000"/>
                </a:solidFill>
                <a:ea typeface="微软雅黑" panose="020B0503020204020204" pitchFamily="34" charset="-122"/>
                <a:sym typeface="Arial" panose="020B0604020202020204" pitchFamily="34" charset="0"/>
              </a:rPr>
              <a:t>坚持</a:t>
            </a:r>
            <a:r>
              <a:rPr lang="zh-CN">
                <a:ea typeface="微软雅黑" panose="020B0503020204020204" pitchFamily="34" charset="-122"/>
                <a:sym typeface="Arial" panose="020B0604020202020204" pitchFamily="34" charset="0"/>
              </a:rPr>
              <a:t>科学社会主义一般原则，</a:t>
            </a:r>
            <a:r>
              <a:rPr lang="zh-CN" b="1" u="sng">
                <a:solidFill>
                  <a:srgbClr val="C00000"/>
                </a:solidFill>
                <a:ea typeface="微软雅黑" panose="020B0503020204020204" pitchFamily="34" charset="-122"/>
                <a:sym typeface="Arial" panose="020B0604020202020204" pitchFamily="34" charset="0"/>
              </a:rPr>
              <a:t>反对</a:t>
            </a:r>
            <a:r>
              <a:rPr lang="zh-CN">
                <a:ea typeface="微软雅黑" panose="020B0503020204020204" pitchFamily="34" charset="-122"/>
                <a:sym typeface="Arial" panose="020B0604020202020204" pitchFamily="34" charset="0"/>
              </a:rPr>
              <a:t>任何背离科学社会主义一般原则的错误倾向。（例子？）</a:t>
            </a:r>
            <a:endParaRPr lang="zh-CN">
              <a:ea typeface="微软雅黑" panose="020B0503020204020204" pitchFamily="34" charset="-122"/>
              <a:sym typeface="Arial" panose="020B0604020202020204" pitchFamily="34" charset="0"/>
            </a:endParaRPr>
          </a:p>
          <a:p>
            <a:pPr indent="0" algn="just" eaLnBrk="1" latinLnBrk="0" hangingPunct="1">
              <a:lnSpc>
                <a:spcPct val="150000"/>
              </a:lnSpc>
            </a:pPr>
            <a:r>
              <a:rPr lang="zh-CN">
                <a:ea typeface="微软雅黑" panose="020B0503020204020204" pitchFamily="34" charset="-122"/>
                <a:sym typeface="Arial" panose="020B0604020202020204" pitchFamily="34" charset="0"/>
              </a:rPr>
              <a:t>（</a:t>
            </a:r>
            <a:r>
              <a:rPr lang="en-US" altLang="zh-CN">
                <a:ea typeface="微软雅黑" panose="020B0503020204020204" pitchFamily="34" charset="-122"/>
                <a:sym typeface="Arial" panose="020B0604020202020204" pitchFamily="34" charset="0"/>
              </a:rPr>
              <a:t>2</a:t>
            </a:r>
            <a:r>
              <a:rPr lang="zh-CN">
                <a:ea typeface="微软雅黑" panose="020B0503020204020204" pitchFamily="34" charset="-122"/>
                <a:sym typeface="Arial" panose="020B0604020202020204" pitchFamily="34" charset="0"/>
              </a:rPr>
              <a:t>）要善于把科学社会主义一般原则与本国实际相结合，创建性地回答和解决 </a:t>
            </a:r>
            <a:r>
              <a:rPr lang="zh-CN" b="1" u="sng">
                <a:solidFill>
                  <a:srgbClr val="C00000"/>
                </a:solidFill>
                <a:ea typeface="微软雅黑" panose="020B0503020204020204" pitchFamily="34" charset="-122"/>
                <a:sym typeface="Arial" panose="020B0604020202020204" pitchFamily="34" charset="0"/>
              </a:rPr>
              <a:t>革命建设、改革</a:t>
            </a:r>
            <a:r>
              <a:rPr lang="zh-CN">
                <a:ea typeface="微软雅黑" panose="020B0503020204020204" pitchFamily="34" charset="-122"/>
                <a:sym typeface="Arial" panose="020B0604020202020204" pitchFamily="34" charset="0"/>
              </a:rPr>
              <a:t>（例子？）的重大问题</a:t>
            </a:r>
            <a:endParaRPr lang="zh-CN">
              <a:ea typeface="微软雅黑" panose="020B0503020204020204" pitchFamily="34" charset="-122"/>
              <a:sym typeface="Arial" panose="020B0604020202020204" pitchFamily="34" charset="0"/>
            </a:endParaRPr>
          </a:p>
          <a:p>
            <a:pPr indent="0" algn="just" eaLnBrk="1" latinLnBrk="0" hangingPunct="1">
              <a:lnSpc>
                <a:spcPct val="150000"/>
              </a:lnSpc>
            </a:pPr>
            <a:r>
              <a:rPr lang="zh-CN">
                <a:ea typeface="微软雅黑" panose="020B0503020204020204" pitchFamily="34" charset="-122"/>
                <a:sym typeface="Arial" panose="020B0604020202020204" pitchFamily="34" charset="0"/>
              </a:rPr>
              <a:t>（</a:t>
            </a:r>
            <a:r>
              <a:rPr lang="en-US" altLang="zh-CN">
                <a:ea typeface="微软雅黑" panose="020B0503020204020204" pitchFamily="34" charset="-122"/>
                <a:sym typeface="Arial" panose="020B0604020202020204" pitchFamily="34" charset="0"/>
              </a:rPr>
              <a:t>3</a:t>
            </a:r>
            <a:r>
              <a:rPr lang="zh-CN">
                <a:ea typeface="微软雅黑" panose="020B0503020204020204" pitchFamily="34" charset="-122"/>
                <a:sym typeface="Arial" panose="020B0604020202020204" pitchFamily="34" charset="0"/>
              </a:rPr>
              <a:t>）</a:t>
            </a:r>
            <a:r>
              <a:rPr lang="zh-CN" b="1" u="sng">
                <a:solidFill>
                  <a:srgbClr val="C00000"/>
                </a:solidFill>
                <a:ea typeface="微软雅黑" panose="020B0503020204020204" pitchFamily="34" charset="-122"/>
                <a:sym typeface="Arial" panose="020B0604020202020204" pitchFamily="34" charset="0"/>
              </a:rPr>
              <a:t>紧跟时代和实践的发展</a:t>
            </a:r>
            <a:r>
              <a:rPr lang="zh-CN">
                <a:ea typeface="微软雅黑" panose="020B0503020204020204" pitchFamily="34" charset="-122"/>
                <a:sym typeface="Arial" panose="020B0604020202020204" pitchFamily="34" charset="0"/>
              </a:rPr>
              <a:t>，在不断总结新鲜经验中进一步丰富发展科学社会主义一般原则</a:t>
            </a:r>
            <a:endParaRPr lang="zh-CN">
              <a:ea typeface="微软雅黑" panose="020B0503020204020204" pitchFamily="34" charset="-122"/>
              <a:sym typeface="Arial" panose="020B0604020202020204" pitchFamily="34" charset="0"/>
            </a:endParaRPr>
          </a:p>
          <a:p>
            <a:pPr indent="0" algn="just" eaLnBrk="1" latinLnBrk="0" hangingPunct="1">
              <a:lnSpc>
                <a:spcPct val="150000"/>
              </a:lnSpc>
            </a:pPr>
            <a:endParaRPr lang="zh-CN">
              <a:ea typeface="微软雅黑" panose="020B0503020204020204" pitchFamily="34" charset="-122"/>
              <a:sym typeface="Arial" panose="020B0604020202020204" pitchFamily="34" charset="0"/>
            </a:endParaRPr>
          </a:p>
        </p:txBody>
      </p:sp>
      <p:sp>
        <p:nvSpPr>
          <p:cNvPr id="11274" name="直接连接符 6"/>
          <p:cNvSpPr>
            <a:spLocks noChangeShapeType="1"/>
          </p:cNvSpPr>
          <p:nvPr/>
        </p:nvSpPr>
        <p:spPr bwMode="auto">
          <a:xfrm>
            <a:off x="1858963" y="2212975"/>
            <a:ext cx="8088312" cy="11113"/>
          </a:xfrm>
          <a:prstGeom prst="line">
            <a:avLst/>
          </a:prstGeom>
          <a:noFill/>
          <a:ln w="6350">
            <a:solidFill>
              <a:srgbClr val="262626"/>
            </a:solidFill>
            <a:prstDash val="dash"/>
            <a:bevel/>
          </a:ln>
          <a:extLst>
            <a:ext uri="{909E8E84-426E-40DD-AFC4-6F175D3DCCD1}">
              <a14:hiddenFill xmlns:a14="http://schemas.microsoft.com/office/drawing/2010/main">
                <a:noFill/>
              </a14:hiddenFill>
            </a:ext>
          </a:extLst>
        </p:spPr>
        <p:txBody>
          <a:bodyPr/>
          <a:lstStyle/>
          <a:p>
            <a:endParaRPr lang="zh-CN" altLang="en-US"/>
          </a:p>
        </p:txBody>
      </p:sp>
      <p:sp>
        <p:nvSpPr>
          <p:cNvPr id="10247" name="TextBox 4"/>
          <p:cNvSpPr>
            <a:spLocks noChangeArrowheads="1"/>
          </p:cNvSpPr>
          <p:nvPr/>
        </p:nvSpPr>
        <p:spPr bwMode="auto">
          <a:xfrm>
            <a:off x="1273175" y="188913"/>
            <a:ext cx="4754880"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宋体" panose="02010600030101010101" pitchFamily="2" charset="-122"/>
              </a:defRPr>
            </a:lvl1pPr>
            <a:lvl2pPr>
              <a:defRPr sz="2400">
                <a:solidFill>
                  <a:schemeClr val="tx1"/>
                </a:solidFill>
                <a:latin typeface="Arial" panose="020B0604020202020204" pitchFamily="34" charset="0"/>
                <a:ea typeface="宋体" panose="02010600030101010101" pitchFamily="2" charset="-122"/>
              </a:defRPr>
            </a:lvl2pPr>
            <a:lvl3pPr>
              <a:defRPr sz="2400">
                <a:solidFill>
                  <a:schemeClr val="tx1"/>
                </a:solidFill>
                <a:latin typeface="Arial" panose="020B0604020202020204" pitchFamily="34" charset="0"/>
                <a:ea typeface="宋体" panose="02010600030101010101" pitchFamily="2" charset="-122"/>
              </a:defRPr>
            </a:lvl3pPr>
            <a:lvl4pPr>
              <a:defRPr sz="2400">
                <a:solidFill>
                  <a:schemeClr val="tx1"/>
                </a:solidFill>
                <a:latin typeface="Arial" panose="020B0604020202020204" pitchFamily="34" charset="0"/>
                <a:ea typeface="宋体" panose="02010600030101010101" pitchFamily="2" charset="-122"/>
              </a:defRPr>
            </a:lvl4pPr>
            <a:lvl5pPr>
              <a:defRPr sz="2400">
                <a:solidFill>
                  <a:schemeClr val="tx1"/>
                </a:solidFill>
                <a:latin typeface="Arial" panose="020B0604020202020204" pitchFamily="34" charset="0"/>
                <a:ea typeface="宋体" panose="02010600030101010101" pitchFamily="2" charset="-122"/>
              </a:defRPr>
            </a:lvl5pPr>
            <a:lvl6pPr marL="28956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6pPr>
            <a:lvl7pPr marL="33528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7pPr>
            <a:lvl8pPr marL="38100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8pPr>
            <a:lvl9pPr marL="42672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9pPr>
          </a:lstStyle>
          <a:p>
            <a:pPr algn="l"/>
            <a:r>
              <a:rPr lang="zh-CN" altLang="en-US" sz="36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科学社会主义一般原则</a:t>
            </a:r>
            <a:endParaRPr lang="zh-CN" altLang="en-US" sz="36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 name="文本框 2"/>
          <p:cNvSpPr txBox="1"/>
          <p:nvPr/>
        </p:nvSpPr>
        <p:spPr>
          <a:xfrm>
            <a:off x="10047605" y="2508885"/>
            <a:ext cx="1402080" cy="645160"/>
          </a:xfrm>
          <a:prstGeom prst="rect">
            <a:avLst/>
          </a:prstGeom>
          <a:noFill/>
        </p:spPr>
        <p:txBody>
          <a:bodyPr wrap="none" rtlCol="0" anchor="t">
            <a:spAutoFit/>
          </a:bodyPr>
          <a:p>
            <a:pPr indent="0" algn="just" eaLnBrk="1" latinLnBrk="0" hangingPunct="1">
              <a:lnSpc>
                <a:spcPct val="150000"/>
              </a:lnSpc>
            </a:pPr>
            <a:r>
              <a:rPr lang="zh-CN" b="1" u="sng">
                <a:solidFill>
                  <a:srgbClr val="C00000"/>
                </a:solidFill>
                <a:ea typeface="微软雅黑" panose="020B0503020204020204" pitchFamily="34" charset="-122"/>
                <a:sym typeface="Arial" panose="020B0604020202020204" pitchFamily="34" charset="0"/>
              </a:rPr>
              <a:t>立场坚定</a:t>
            </a:r>
            <a:endParaRPr lang="zh-CN" altLang="en-US"/>
          </a:p>
        </p:txBody>
      </p:sp>
      <p:sp>
        <p:nvSpPr>
          <p:cNvPr id="4" name="文本框 3"/>
          <p:cNvSpPr txBox="1"/>
          <p:nvPr/>
        </p:nvSpPr>
        <p:spPr>
          <a:xfrm>
            <a:off x="10047605" y="3769360"/>
            <a:ext cx="792480" cy="645160"/>
          </a:xfrm>
          <a:prstGeom prst="rect">
            <a:avLst/>
          </a:prstGeom>
          <a:noFill/>
        </p:spPr>
        <p:txBody>
          <a:bodyPr wrap="none" rtlCol="0" anchor="t">
            <a:spAutoFit/>
          </a:bodyPr>
          <a:p>
            <a:pPr indent="0" algn="just" eaLnBrk="1" latinLnBrk="0" hangingPunct="1">
              <a:lnSpc>
                <a:spcPct val="150000"/>
              </a:lnSpc>
            </a:pPr>
            <a:r>
              <a:rPr lang="zh-CN" b="1" u="sng">
                <a:solidFill>
                  <a:srgbClr val="C00000"/>
                </a:solidFill>
                <a:ea typeface="微软雅黑" panose="020B0503020204020204" pitchFamily="34" charset="-122"/>
                <a:sym typeface="Arial" panose="020B0604020202020204" pitchFamily="34" charset="0"/>
              </a:rPr>
              <a:t>灵活</a:t>
            </a:r>
            <a:endParaRPr lang="zh-CN" altLang="en-US"/>
          </a:p>
        </p:txBody>
      </p:sp>
      <p:sp>
        <p:nvSpPr>
          <p:cNvPr id="5" name="文本框 4"/>
          <p:cNvSpPr txBox="1"/>
          <p:nvPr/>
        </p:nvSpPr>
        <p:spPr>
          <a:xfrm>
            <a:off x="10047605" y="4770755"/>
            <a:ext cx="1402080" cy="645160"/>
          </a:xfrm>
          <a:prstGeom prst="rect">
            <a:avLst/>
          </a:prstGeom>
          <a:noFill/>
        </p:spPr>
        <p:txBody>
          <a:bodyPr wrap="none" rtlCol="0" anchor="t">
            <a:spAutoFit/>
          </a:bodyPr>
          <a:p>
            <a:pPr indent="0" algn="just" eaLnBrk="1" latinLnBrk="0" hangingPunct="1">
              <a:lnSpc>
                <a:spcPct val="150000"/>
              </a:lnSpc>
            </a:pPr>
            <a:r>
              <a:rPr lang="zh-CN" b="1" u="sng">
                <a:solidFill>
                  <a:srgbClr val="C00000"/>
                </a:solidFill>
                <a:ea typeface="微软雅黑" panose="020B0503020204020204" pitchFamily="34" charset="-122"/>
                <a:sym typeface="Arial" panose="020B0604020202020204" pitchFamily="34" charset="0"/>
              </a:rPr>
              <a:t>与时俱进</a:t>
            </a:r>
            <a:endParaRPr lang="zh-CN" altLang="en-US"/>
          </a:p>
        </p:txBody>
      </p:sp>
    </p:spTree>
  </p:cSld>
  <p:clrMapOvr>
    <a:masterClrMapping/>
  </p:clrMapOvr>
  <mc:AlternateContent xmlns:mc="http://schemas.openxmlformats.org/markup-compatibility/2006">
    <mc:Choice xmlns:p14="http://schemas.microsoft.com/office/powerpoint/2010/main" Requires="p14">
      <p:transition p14:dur="100"/>
    </mc:Choice>
    <mc:Fallback>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1"/>
          <a:srcRect/>
          <a:stretch>
            <a:fillRect/>
          </a:stretch>
        </a:blipFill>
        <a:effectLst/>
      </p:bgPr>
    </p:bg>
    <p:spTree>
      <p:nvGrpSpPr>
        <p:cNvPr id="1" name=""/>
        <p:cNvGrpSpPr/>
        <p:nvPr/>
      </p:nvGrpSpPr>
      <p:grpSpPr>
        <a:xfrm>
          <a:off x="0" y="0"/>
          <a:ext cx="0" cy="0"/>
          <a:chOff x="0" y="0"/>
          <a:chExt cx="0" cy="0"/>
        </a:xfrm>
      </p:grpSpPr>
      <p:sp>
        <p:nvSpPr>
          <p:cNvPr id="12290" name="矩形 6"/>
          <p:cNvSpPr>
            <a:spLocks noChangeArrowheads="1"/>
          </p:cNvSpPr>
          <p:nvPr/>
        </p:nvSpPr>
        <p:spPr bwMode="auto">
          <a:xfrm flipV="1">
            <a:off x="1588" y="11113"/>
            <a:ext cx="12192000" cy="879475"/>
          </a:xfrm>
          <a:prstGeom prst="rect">
            <a:avLst/>
          </a:prstGeom>
          <a:solidFill>
            <a:srgbClr val="D10000"/>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宋体" panose="02010600030101010101" pitchFamily="2" charset="-122"/>
              </a:defRPr>
            </a:lvl1pPr>
            <a:lvl2pPr>
              <a:defRPr sz="2400">
                <a:solidFill>
                  <a:schemeClr val="tx1"/>
                </a:solidFill>
                <a:latin typeface="Arial" panose="020B0604020202020204" pitchFamily="34" charset="0"/>
                <a:ea typeface="宋体" panose="02010600030101010101" pitchFamily="2" charset="-122"/>
              </a:defRPr>
            </a:lvl2pPr>
            <a:lvl3pPr>
              <a:defRPr sz="2400">
                <a:solidFill>
                  <a:schemeClr val="tx1"/>
                </a:solidFill>
                <a:latin typeface="Arial" panose="020B0604020202020204" pitchFamily="34" charset="0"/>
                <a:ea typeface="宋体" panose="02010600030101010101" pitchFamily="2" charset="-122"/>
              </a:defRPr>
            </a:lvl3pPr>
            <a:lvl4pPr>
              <a:defRPr sz="2400">
                <a:solidFill>
                  <a:schemeClr val="tx1"/>
                </a:solidFill>
                <a:latin typeface="Arial" panose="020B0604020202020204" pitchFamily="34" charset="0"/>
                <a:ea typeface="宋体" panose="02010600030101010101" pitchFamily="2" charset="-122"/>
              </a:defRPr>
            </a:lvl4pPr>
            <a:lvl5pPr>
              <a:defRPr sz="2400">
                <a:solidFill>
                  <a:schemeClr val="tx1"/>
                </a:solidFill>
                <a:latin typeface="Arial" panose="020B0604020202020204" pitchFamily="34" charset="0"/>
                <a:ea typeface="宋体" panose="02010600030101010101" pitchFamily="2" charset="-122"/>
              </a:defRPr>
            </a:lvl5pPr>
            <a:lvl6pPr marL="28956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6pPr>
            <a:lvl7pPr marL="33528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7pPr>
            <a:lvl8pPr marL="38100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8pPr>
            <a:lvl9pPr marL="42672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9pPr>
          </a:lstStyle>
          <a:p>
            <a:endParaRPr lang="zh-CN" altLang="zh-CN" sz="3200">
              <a:solidFill>
                <a:srgbClr val="FFFFFF"/>
              </a:solidFill>
              <a:latin typeface="宋体" panose="02010600030101010101" pitchFamily="2" charset="-122"/>
              <a:sym typeface="宋体" panose="02010600030101010101" pitchFamily="2" charset="-122"/>
            </a:endParaRPr>
          </a:p>
        </p:txBody>
      </p:sp>
      <p:sp>
        <p:nvSpPr>
          <p:cNvPr id="12291" name="矩形 9"/>
          <p:cNvSpPr>
            <a:spLocks noChangeArrowheads="1"/>
          </p:cNvSpPr>
          <p:nvPr/>
        </p:nvSpPr>
        <p:spPr bwMode="auto">
          <a:xfrm>
            <a:off x="1588" y="939800"/>
            <a:ext cx="12192000" cy="60325"/>
          </a:xfrm>
          <a:prstGeom prst="rect">
            <a:avLst/>
          </a:prstGeom>
          <a:pattFill prst="dkUpDiag">
            <a:fgClr>
              <a:srgbClr val="FF0000"/>
            </a:fgClr>
            <a:bgClr>
              <a:srgbClr val="C00000"/>
            </a:bgClr>
          </a:pattFill>
          <a:ln>
            <a:noFill/>
          </a:ln>
          <a:extLst>
            <a:ext uri="{91240B29-F687-4F45-9708-019B960494DF}">
              <a14:hiddenLine xmlns:a14="http://schemas.microsoft.com/office/drawing/2010/main" w="19050">
                <a:solidFill>
                  <a:srgbClr val="000000"/>
                </a:solidFill>
                <a:miter lim="800000"/>
                <a:headEnd/>
                <a:tailEnd/>
              </a14:hiddenLine>
            </a:ext>
          </a:extLst>
        </p:spPr>
        <p:txBody>
          <a:bodyPr lIns="121920" tIns="60960" rIns="121920" bIns="60960" anchor="ctr"/>
          <a:lstStyle>
            <a:lvl1pPr>
              <a:defRPr sz="2400">
                <a:solidFill>
                  <a:schemeClr val="tx1"/>
                </a:solidFill>
                <a:latin typeface="Arial" panose="020B0604020202020204" pitchFamily="34" charset="0"/>
                <a:ea typeface="宋体" panose="02010600030101010101" pitchFamily="2" charset="-122"/>
              </a:defRPr>
            </a:lvl1pPr>
            <a:lvl2pPr>
              <a:defRPr sz="2400">
                <a:solidFill>
                  <a:schemeClr val="tx1"/>
                </a:solidFill>
                <a:latin typeface="Arial" panose="020B0604020202020204" pitchFamily="34" charset="0"/>
                <a:ea typeface="宋体" panose="02010600030101010101" pitchFamily="2" charset="-122"/>
              </a:defRPr>
            </a:lvl2pPr>
            <a:lvl3pPr>
              <a:defRPr sz="2400">
                <a:solidFill>
                  <a:schemeClr val="tx1"/>
                </a:solidFill>
                <a:latin typeface="Arial" panose="020B0604020202020204" pitchFamily="34" charset="0"/>
                <a:ea typeface="宋体" panose="02010600030101010101" pitchFamily="2" charset="-122"/>
              </a:defRPr>
            </a:lvl3pPr>
            <a:lvl4pPr>
              <a:defRPr sz="2400">
                <a:solidFill>
                  <a:schemeClr val="tx1"/>
                </a:solidFill>
                <a:latin typeface="Arial" panose="020B0604020202020204" pitchFamily="34" charset="0"/>
                <a:ea typeface="宋体" panose="02010600030101010101" pitchFamily="2" charset="-122"/>
              </a:defRPr>
            </a:lvl4pPr>
            <a:lvl5pPr>
              <a:defRPr sz="2400">
                <a:solidFill>
                  <a:schemeClr val="tx1"/>
                </a:solidFill>
                <a:latin typeface="Arial" panose="020B0604020202020204" pitchFamily="34" charset="0"/>
                <a:ea typeface="宋体" panose="02010600030101010101" pitchFamily="2" charset="-122"/>
              </a:defRPr>
            </a:lvl5pPr>
            <a:lvl6pPr marL="28956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6pPr>
            <a:lvl7pPr marL="33528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7pPr>
            <a:lvl8pPr marL="38100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8pPr>
            <a:lvl9pPr marL="42672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9pPr>
          </a:lstStyle>
          <a:p>
            <a:endParaRPr lang="zh-CN" altLang="zh-CN" b="1">
              <a:solidFill>
                <a:srgbClr val="FFFFFF"/>
              </a:solidFill>
              <a:latin typeface="Calibri" panose="020F0502020204030204" pitchFamily="34" charset="0"/>
              <a:ea typeface="微软雅黑" panose="020B0503020204020204" pitchFamily="34" charset="-122"/>
              <a:sym typeface="宋体" panose="02010600030101010101" pitchFamily="2" charset="-122"/>
            </a:endParaRPr>
          </a:p>
        </p:txBody>
      </p:sp>
      <p:pic>
        <p:nvPicPr>
          <p:cNvPr id="12292" name="Picture 2" descr="E:\0000000我图PPT\00001PNG素材\01党委政府\天安门抽象.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47288" y="-4763"/>
            <a:ext cx="2146300" cy="896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2088" y="85725"/>
            <a:ext cx="1227137"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4" name="直接连接符 6"/>
          <p:cNvSpPr>
            <a:spLocks noChangeShapeType="1"/>
          </p:cNvSpPr>
          <p:nvPr/>
        </p:nvSpPr>
        <p:spPr bwMode="auto">
          <a:xfrm>
            <a:off x="1811973" y="4338955"/>
            <a:ext cx="8088312" cy="11113"/>
          </a:xfrm>
          <a:prstGeom prst="line">
            <a:avLst/>
          </a:prstGeom>
          <a:noFill/>
          <a:ln w="6350">
            <a:solidFill>
              <a:srgbClr val="262626"/>
            </a:solidFill>
            <a:prstDash val="dash"/>
            <a:bevel/>
          </a:ln>
          <a:extLst>
            <a:ext uri="{909E8E84-426E-40DD-AFC4-6F175D3DCCD1}">
              <a14:hiddenFill xmlns:a14="http://schemas.microsoft.com/office/drawing/2010/main">
                <a:noFill/>
              </a14:hiddenFill>
            </a:ext>
          </a:extLst>
        </p:spPr>
        <p:txBody>
          <a:bodyPr/>
          <a:lstStyle/>
          <a:p>
            <a:pPr algn="ctr"/>
            <a:r>
              <a:rPr lang="zh-CN" altLang="en-US"/>
              <a:t>分割线</a:t>
            </a:r>
            <a:endParaRPr lang="zh-CN" altLang="en-US"/>
          </a:p>
        </p:txBody>
      </p:sp>
      <p:sp>
        <p:nvSpPr>
          <p:cNvPr id="10247" name="TextBox 4"/>
          <p:cNvSpPr>
            <a:spLocks noChangeArrowheads="1"/>
          </p:cNvSpPr>
          <p:nvPr/>
        </p:nvSpPr>
        <p:spPr bwMode="auto">
          <a:xfrm>
            <a:off x="1273175" y="188913"/>
            <a:ext cx="7040880"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宋体" panose="02010600030101010101" pitchFamily="2" charset="-122"/>
              </a:defRPr>
            </a:lvl1pPr>
            <a:lvl2pPr>
              <a:defRPr sz="2400">
                <a:solidFill>
                  <a:schemeClr val="tx1"/>
                </a:solidFill>
                <a:latin typeface="Arial" panose="020B0604020202020204" pitchFamily="34" charset="0"/>
                <a:ea typeface="宋体" panose="02010600030101010101" pitchFamily="2" charset="-122"/>
              </a:defRPr>
            </a:lvl2pPr>
            <a:lvl3pPr>
              <a:defRPr sz="2400">
                <a:solidFill>
                  <a:schemeClr val="tx1"/>
                </a:solidFill>
                <a:latin typeface="Arial" panose="020B0604020202020204" pitchFamily="34" charset="0"/>
                <a:ea typeface="宋体" panose="02010600030101010101" pitchFamily="2" charset="-122"/>
              </a:defRPr>
            </a:lvl3pPr>
            <a:lvl4pPr>
              <a:defRPr sz="2400">
                <a:solidFill>
                  <a:schemeClr val="tx1"/>
                </a:solidFill>
                <a:latin typeface="Arial" panose="020B0604020202020204" pitchFamily="34" charset="0"/>
                <a:ea typeface="宋体" panose="02010600030101010101" pitchFamily="2" charset="-122"/>
              </a:defRPr>
            </a:lvl4pPr>
            <a:lvl5pPr>
              <a:defRPr sz="2400">
                <a:solidFill>
                  <a:schemeClr val="tx1"/>
                </a:solidFill>
                <a:latin typeface="Arial" panose="020B0604020202020204" pitchFamily="34" charset="0"/>
                <a:ea typeface="宋体" panose="02010600030101010101" pitchFamily="2" charset="-122"/>
              </a:defRPr>
            </a:lvl5pPr>
            <a:lvl6pPr marL="28956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6pPr>
            <a:lvl7pPr marL="33528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7pPr>
            <a:lvl8pPr marL="38100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8pPr>
            <a:lvl9pPr marL="42672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9pPr>
          </a:lstStyle>
          <a:p>
            <a:pPr algn="l"/>
            <a:r>
              <a:rPr lang="zh-CN" altLang="en-US" sz="36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在实践中探索社会主义的发展规律</a:t>
            </a:r>
            <a:endParaRPr lang="zh-CN" altLang="en-US" sz="36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100"/>
    </mc:Choice>
    <mc:Fallback>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1"/>
          <a:srcRect/>
          <a:stretch>
            <a:fillRect/>
          </a:stretch>
        </a:blipFill>
        <a:effectLst/>
      </p:bgPr>
    </p:bg>
    <p:spTree>
      <p:nvGrpSpPr>
        <p:cNvPr id="1" name=""/>
        <p:cNvGrpSpPr/>
        <p:nvPr/>
      </p:nvGrpSpPr>
      <p:grpSpPr>
        <a:xfrm>
          <a:off x="0" y="0"/>
          <a:ext cx="0" cy="0"/>
          <a:chOff x="0" y="0"/>
          <a:chExt cx="0" cy="0"/>
        </a:xfrm>
      </p:grpSpPr>
      <p:sp>
        <p:nvSpPr>
          <p:cNvPr id="12290" name="矩形 6"/>
          <p:cNvSpPr>
            <a:spLocks noChangeArrowheads="1"/>
          </p:cNvSpPr>
          <p:nvPr/>
        </p:nvSpPr>
        <p:spPr bwMode="auto">
          <a:xfrm flipV="1">
            <a:off x="1588" y="11113"/>
            <a:ext cx="12192000" cy="879475"/>
          </a:xfrm>
          <a:prstGeom prst="rect">
            <a:avLst/>
          </a:prstGeom>
          <a:solidFill>
            <a:srgbClr val="D10000"/>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宋体" panose="02010600030101010101" pitchFamily="2" charset="-122"/>
              </a:defRPr>
            </a:lvl1pPr>
            <a:lvl2pPr>
              <a:defRPr sz="2400">
                <a:solidFill>
                  <a:schemeClr val="tx1"/>
                </a:solidFill>
                <a:latin typeface="Arial" panose="020B0604020202020204" pitchFamily="34" charset="0"/>
                <a:ea typeface="宋体" panose="02010600030101010101" pitchFamily="2" charset="-122"/>
              </a:defRPr>
            </a:lvl2pPr>
            <a:lvl3pPr>
              <a:defRPr sz="2400">
                <a:solidFill>
                  <a:schemeClr val="tx1"/>
                </a:solidFill>
                <a:latin typeface="Arial" panose="020B0604020202020204" pitchFamily="34" charset="0"/>
                <a:ea typeface="宋体" panose="02010600030101010101" pitchFamily="2" charset="-122"/>
              </a:defRPr>
            </a:lvl3pPr>
            <a:lvl4pPr>
              <a:defRPr sz="2400">
                <a:solidFill>
                  <a:schemeClr val="tx1"/>
                </a:solidFill>
                <a:latin typeface="Arial" panose="020B0604020202020204" pitchFamily="34" charset="0"/>
                <a:ea typeface="宋体" panose="02010600030101010101" pitchFamily="2" charset="-122"/>
              </a:defRPr>
            </a:lvl4pPr>
            <a:lvl5pPr>
              <a:defRPr sz="2400">
                <a:solidFill>
                  <a:schemeClr val="tx1"/>
                </a:solidFill>
                <a:latin typeface="Arial" panose="020B0604020202020204" pitchFamily="34" charset="0"/>
                <a:ea typeface="宋体" panose="02010600030101010101" pitchFamily="2" charset="-122"/>
              </a:defRPr>
            </a:lvl5pPr>
            <a:lvl6pPr marL="28956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6pPr>
            <a:lvl7pPr marL="33528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7pPr>
            <a:lvl8pPr marL="38100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8pPr>
            <a:lvl9pPr marL="42672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9pPr>
          </a:lstStyle>
          <a:p>
            <a:endParaRPr lang="zh-CN" altLang="zh-CN" sz="3200">
              <a:solidFill>
                <a:srgbClr val="FFFFFF"/>
              </a:solidFill>
              <a:latin typeface="宋体" panose="02010600030101010101" pitchFamily="2" charset="-122"/>
              <a:sym typeface="宋体" panose="02010600030101010101" pitchFamily="2" charset="-122"/>
            </a:endParaRPr>
          </a:p>
        </p:txBody>
      </p:sp>
      <p:sp>
        <p:nvSpPr>
          <p:cNvPr id="12291" name="矩形 9"/>
          <p:cNvSpPr>
            <a:spLocks noChangeArrowheads="1"/>
          </p:cNvSpPr>
          <p:nvPr/>
        </p:nvSpPr>
        <p:spPr bwMode="auto">
          <a:xfrm>
            <a:off x="1588" y="939800"/>
            <a:ext cx="12192000" cy="60325"/>
          </a:xfrm>
          <a:prstGeom prst="rect">
            <a:avLst/>
          </a:prstGeom>
          <a:pattFill prst="dkUpDiag">
            <a:fgClr>
              <a:srgbClr val="FF0000"/>
            </a:fgClr>
            <a:bgClr>
              <a:srgbClr val="C00000"/>
            </a:bgClr>
          </a:pattFill>
          <a:ln>
            <a:noFill/>
          </a:ln>
          <a:extLst>
            <a:ext uri="{91240B29-F687-4F45-9708-019B960494DF}">
              <a14:hiddenLine xmlns:a14="http://schemas.microsoft.com/office/drawing/2010/main" w="19050">
                <a:solidFill>
                  <a:srgbClr val="000000"/>
                </a:solidFill>
                <a:miter lim="800000"/>
                <a:headEnd/>
                <a:tailEnd/>
              </a14:hiddenLine>
            </a:ext>
          </a:extLst>
        </p:spPr>
        <p:txBody>
          <a:bodyPr lIns="121920" tIns="60960" rIns="121920" bIns="60960" anchor="ctr"/>
          <a:lstStyle>
            <a:lvl1pPr>
              <a:defRPr sz="2400">
                <a:solidFill>
                  <a:schemeClr val="tx1"/>
                </a:solidFill>
                <a:latin typeface="Arial" panose="020B0604020202020204" pitchFamily="34" charset="0"/>
                <a:ea typeface="宋体" panose="02010600030101010101" pitchFamily="2" charset="-122"/>
              </a:defRPr>
            </a:lvl1pPr>
            <a:lvl2pPr>
              <a:defRPr sz="2400">
                <a:solidFill>
                  <a:schemeClr val="tx1"/>
                </a:solidFill>
                <a:latin typeface="Arial" panose="020B0604020202020204" pitchFamily="34" charset="0"/>
                <a:ea typeface="宋体" panose="02010600030101010101" pitchFamily="2" charset="-122"/>
              </a:defRPr>
            </a:lvl2pPr>
            <a:lvl3pPr>
              <a:defRPr sz="2400">
                <a:solidFill>
                  <a:schemeClr val="tx1"/>
                </a:solidFill>
                <a:latin typeface="Arial" panose="020B0604020202020204" pitchFamily="34" charset="0"/>
                <a:ea typeface="宋体" panose="02010600030101010101" pitchFamily="2" charset="-122"/>
              </a:defRPr>
            </a:lvl3pPr>
            <a:lvl4pPr>
              <a:defRPr sz="2400">
                <a:solidFill>
                  <a:schemeClr val="tx1"/>
                </a:solidFill>
                <a:latin typeface="Arial" panose="020B0604020202020204" pitchFamily="34" charset="0"/>
                <a:ea typeface="宋体" panose="02010600030101010101" pitchFamily="2" charset="-122"/>
              </a:defRPr>
            </a:lvl4pPr>
            <a:lvl5pPr>
              <a:defRPr sz="2400">
                <a:solidFill>
                  <a:schemeClr val="tx1"/>
                </a:solidFill>
                <a:latin typeface="Arial" panose="020B0604020202020204" pitchFamily="34" charset="0"/>
                <a:ea typeface="宋体" panose="02010600030101010101" pitchFamily="2" charset="-122"/>
              </a:defRPr>
            </a:lvl5pPr>
            <a:lvl6pPr marL="28956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6pPr>
            <a:lvl7pPr marL="33528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7pPr>
            <a:lvl8pPr marL="38100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8pPr>
            <a:lvl9pPr marL="42672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9pPr>
          </a:lstStyle>
          <a:p>
            <a:endParaRPr lang="zh-CN" altLang="zh-CN" b="1">
              <a:solidFill>
                <a:srgbClr val="FFFFFF"/>
              </a:solidFill>
              <a:latin typeface="Calibri" panose="020F0502020204030204" pitchFamily="34" charset="0"/>
              <a:ea typeface="微软雅黑" panose="020B0503020204020204" pitchFamily="34" charset="-122"/>
              <a:sym typeface="宋体" panose="02010600030101010101" pitchFamily="2" charset="-122"/>
            </a:endParaRPr>
          </a:p>
        </p:txBody>
      </p:sp>
      <p:pic>
        <p:nvPicPr>
          <p:cNvPr id="12292" name="Picture 2" descr="E:\0000000我图PPT\00001PNG素材\01党委政府\天安门抽象.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47288" y="-4763"/>
            <a:ext cx="2146300" cy="896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2088" y="85725"/>
            <a:ext cx="1227137"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2" name="矩形 4"/>
          <p:cNvSpPr>
            <a:spLocks noChangeArrowheads="1"/>
          </p:cNvSpPr>
          <p:nvPr/>
        </p:nvSpPr>
        <p:spPr bwMode="auto">
          <a:xfrm>
            <a:off x="1273175" y="1510665"/>
            <a:ext cx="10264140" cy="58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宋体" panose="02010600030101010101" pitchFamily="2" charset="-122"/>
              </a:defRPr>
            </a:lvl1pPr>
            <a:lvl2pPr>
              <a:defRPr sz="2400">
                <a:solidFill>
                  <a:schemeClr val="tx1"/>
                </a:solidFill>
                <a:latin typeface="Arial" panose="020B0604020202020204" pitchFamily="34" charset="0"/>
                <a:ea typeface="宋体" panose="02010600030101010101" pitchFamily="2" charset="-122"/>
              </a:defRPr>
            </a:lvl2pPr>
            <a:lvl3pPr>
              <a:defRPr sz="2400">
                <a:solidFill>
                  <a:schemeClr val="tx1"/>
                </a:solidFill>
                <a:latin typeface="Arial" panose="020B0604020202020204" pitchFamily="34" charset="0"/>
                <a:ea typeface="宋体" panose="02010600030101010101" pitchFamily="2" charset="-122"/>
              </a:defRPr>
            </a:lvl3pPr>
            <a:lvl4pPr>
              <a:defRPr sz="2400">
                <a:solidFill>
                  <a:schemeClr val="tx1"/>
                </a:solidFill>
                <a:latin typeface="Arial" panose="020B0604020202020204" pitchFamily="34" charset="0"/>
                <a:ea typeface="宋体" panose="02010600030101010101" pitchFamily="2" charset="-122"/>
              </a:defRPr>
            </a:lvl4pPr>
            <a:lvl5pPr>
              <a:defRPr sz="2400">
                <a:solidFill>
                  <a:schemeClr val="tx1"/>
                </a:solidFill>
                <a:latin typeface="Arial" panose="020B0604020202020204" pitchFamily="34" charset="0"/>
                <a:ea typeface="宋体" panose="02010600030101010101" pitchFamily="2" charset="-122"/>
              </a:defRPr>
            </a:lvl5pPr>
            <a:lvl6pPr marL="28956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6pPr>
            <a:lvl7pPr marL="33528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7pPr>
            <a:lvl8pPr marL="38100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8pPr>
            <a:lvl9pPr marL="42672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9pPr>
          </a:lstStyle>
          <a:p>
            <a:r>
              <a:rPr lang="en-US" sz="3200">
                <a:solidFill>
                  <a:srgbClr val="FA9B04"/>
                </a:solidFill>
                <a:latin typeface="黑体" panose="02010609060101010101" pitchFamily="49" charset="-122"/>
                <a:ea typeface="黑体" panose="02010609060101010101" pitchFamily="49" charset="-122"/>
                <a:sym typeface="微软雅黑" panose="020B0503020204020204" pitchFamily="34" charset="-122"/>
              </a:rPr>
              <a:t>1</a:t>
            </a:r>
            <a:r>
              <a:rPr sz="3200">
                <a:solidFill>
                  <a:srgbClr val="FA9B04"/>
                </a:solidFill>
                <a:latin typeface="黑体" panose="02010609060101010101" pitchFamily="49" charset="-122"/>
                <a:ea typeface="黑体" panose="02010609060101010101" pitchFamily="49" charset="-122"/>
                <a:sym typeface="微软雅黑" panose="020B0503020204020204" pitchFamily="34" charset="-122"/>
              </a:rPr>
              <a:t>.</a:t>
            </a:r>
            <a:r>
              <a:rPr lang="zh-CN" sz="3200">
                <a:solidFill>
                  <a:srgbClr val="FA9B04"/>
                </a:solidFill>
                <a:latin typeface="黑体" panose="02010609060101010101" pitchFamily="49" charset="-122"/>
                <a:ea typeface="黑体" panose="02010609060101010101" pitchFamily="49" charset="-122"/>
                <a:sym typeface="微软雅黑" panose="020B0503020204020204" pitchFamily="34" charset="-122"/>
              </a:rPr>
              <a:t>经济文化相对落后国家建设社会主义的长期性  </a:t>
            </a:r>
            <a:r>
              <a:rPr lang="zh-CN" sz="2000">
                <a:solidFill>
                  <a:srgbClr val="FA9B04"/>
                </a:solidFill>
                <a:latin typeface="黑体" panose="02010609060101010101" pitchFamily="49" charset="-122"/>
                <a:ea typeface="黑体" panose="02010609060101010101" pitchFamily="49" charset="-122"/>
                <a:sym typeface="微软雅黑" panose="020B0503020204020204" pitchFamily="34" charset="-122"/>
              </a:rPr>
              <a:t>为什么</a:t>
            </a:r>
            <a:endParaRPr lang="zh-CN" sz="2000">
              <a:solidFill>
                <a:srgbClr val="FA9B04"/>
              </a:solidFill>
              <a:latin typeface="黑体" panose="02010609060101010101" pitchFamily="49" charset="-122"/>
              <a:ea typeface="黑体" panose="02010609060101010101" pitchFamily="49" charset="-122"/>
              <a:sym typeface="微软雅黑" panose="020B0503020204020204" pitchFamily="34" charset="-122"/>
            </a:endParaRPr>
          </a:p>
        </p:txBody>
      </p:sp>
      <p:sp>
        <p:nvSpPr>
          <p:cNvPr id="11273" name="矩形 7"/>
          <p:cNvSpPr>
            <a:spLocks noChangeArrowheads="1"/>
          </p:cNvSpPr>
          <p:nvPr/>
        </p:nvSpPr>
        <p:spPr bwMode="auto">
          <a:xfrm>
            <a:off x="619125" y="2331085"/>
            <a:ext cx="10606405" cy="3415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424180">
              <a:defRPr sz="2400">
                <a:solidFill>
                  <a:schemeClr val="tx1"/>
                </a:solidFill>
                <a:latin typeface="Arial" panose="020B0604020202020204" pitchFamily="34" charset="0"/>
                <a:ea typeface="宋体" panose="02010600030101010101" pitchFamily="2" charset="-122"/>
              </a:defRPr>
            </a:lvl1pPr>
            <a:lvl2pPr>
              <a:defRPr sz="2400">
                <a:solidFill>
                  <a:schemeClr val="tx1"/>
                </a:solidFill>
                <a:latin typeface="Arial" panose="020B0604020202020204" pitchFamily="34" charset="0"/>
                <a:ea typeface="宋体" panose="02010600030101010101" pitchFamily="2" charset="-122"/>
              </a:defRPr>
            </a:lvl2pPr>
            <a:lvl3pPr>
              <a:defRPr sz="2400">
                <a:solidFill>
                  <a:schemeClr val="tx1"/>
                </a:solidFill>
                <a:latin typeface="Arial" panose="020B0604020202020204" pitchFamily="34" charset="0"/>
                <a:ea typeface="宋体" panose="02010600030101010101" pitchFamily="2" charset="-122"/>
              </a:defRPr>
            </a:lvl3pPr>
            <a:lvl4pPr>
              <a:defRPr sz="2400">
                <a:solidFill>
                  <a:schemeClr val="tx1"/>
                </a:solidFill>
                <a:latin typeface="Arial" panose="020B0604020202020204" pitchFamily="34" charset="0"/>
                <a:ea typeface="宋体" panose="02010600030101010101" pitchFamily="2" charset="-122"/>
              </a:defRPr>
            </a:lvl4pPr>
            <a:lvl5pPr>
              <a:defRPr sz="2400">
                <a:solidFill>
                  <a:schemeClr val="tx1"/>
                </a:solidFill>
                <a:latin typeface="Arial" panose="020B0604020202020204" pitchFamily="34" charset="0"/>
                <a:ea typeface="宋体" panose="02010600030101010101" pitchFamily="2" charset="-122"/>
              </a:defRPr>
            </a:lvl5pPr>
            <a:lvl6pPr marL="28956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6pPr>
            <a:lvl7pPr marL="33528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7pPr>
            <a:lvl8pPr marL="38100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8pPr>
            <a:lvl9pPr marL="42672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9pPr>
          </a:lstStyle>
          <a:p>
            <a:pPr indent="0" algn="just" eaLnBrk="1" latinLnBrk="0" hangingPunct="1">
              <a:lnSpc>
                <a:spcPct val="150000"/>
              </a:lnSpc>
            </a:pPr>
            <a:r>
              <a:rPr lang="zh-CN">
                <a:ea typeface="微软雅黑" panose="020B0503020204020204" pitchFamily="34" charset="-122"/>
                <a:sym typeface="Arial" panose="020B0604020202020204" pitchFamily="34" charset="0"/>
              </a:rPr>
              <a:t>①生产力发展状况的制约。赶上和超过发达资本主义国家，需要很大的努力，进行艰苦的探索和奋斗</a:t>
            </a:r>
            <a:endParaRPr lang="zh-CN">
              <a:ea typeface="微软雅黑" panose="020B0503020204020204" pitchFamily="34" charset="-122"/>
              <a:sym typeface="Arial" panose="020B0604020202020204" pitchFamily="34" charset="0"/>
            </a:endParaRPr>
          </a:p>
          <a:p>
            <a:pPr indent="0" algn="just" eaLnBrk="1" latinLnBrk="0" hangingPunct="1">
              <a:lnSpc>
                <a:spcPct val="150000"/>
              </a:lnSpc>
            </a:pPr>
            <a:r>
              <a:rPr lang="zh-CN">
                <a:ea typeface="微软雅黑" panose="020B0503020204020204" pitchFamily="34" charset="-122"/>
                <a:sym typeface="Arial" panose="020B0604020202020204" pitchFamily="34" charset="0"/>
              </a:rPr>
              <a:t>②经济基础和上层建筑发展状况的制约。在这些国家里建设社会主义精神文明、发展社会主义民主与完善社会主义法制，充分显示社会主义制度的优越性。也表明是一个长期而艰巨的历史任务。</a:t>
            </a:r>
            <a:endParaRPr lang="zh-CN">
              <a:ea typeface="微软雅黑" panose="020B0503020204020204" pitchFamily="34" charset="-122"/>
              <a:sym typeface="Arial" panose="020B0604020202020204" pitchFamily="34" charset="0"/>
            </a:endParaRPr>
          </a:p>
          <a:p>
            <a:pPr indent="0" algn="just" eaLnBrk="1" latinLnBrk="0" hangingPunct="1">
              <a:lnSpc>
                <a:spcPct val="150000"/>
              </a:lnSpc>
            </a:pPr>
            <a:endParaRPr lang="zh-CN">
              <a:ea typeface="微软雅黑" panose="020B0503020204020204" pitchFamily="34" charset="-122"/>
              <a:sym typeface="Arial" panose="020B0604020202020204" pitchFamily="34" charset="0"/>
            </a:endParaRPr>
          </a:p>
        </p:txBody>
      </p:sp>
      <p:sp>
        <p:nvSpPr>
          <p:cNvPr id="11274" name="直接连接符 6"/>
          <p:cNvSpPr>
            <a:spLocks noChangeShapeType="1"/>
          </p:cNvSpPr>
          <p:nvPr/>
        </p:nvSpPr>
        <p:spPr bwMode="auto">
          <a:xfrm>
            <a:off x="1858963" y="2212975"/>
            <a:ext cx="8088312" cy="11113"/>
          </a:xfrm>
          <a:prstGeom prst="line">
            <a:avLst/>
          </a:prstGeom>
          <a:noFill/>
          <a:ln w="6350">
            <a:solidFill>
              <a:srgbClr val="262626"/>
            </a:solidFill>
            <a:prstDash val="dash"/>
            <a:bevel/>
          </a:ln>
          <a:extLst>
            <a:ext uri="{909E8E84-426E-40DD-AFC4-6F175D3DCCD1}">
              <a14:hiddenFill xmlns:a14="http://schemas.microsoft.com/office/drawing/2010/main">
                <a:noFill/>
              </a14:hiddenFill>
            </a:ext>
          </a:extLst>
        </p:spPr>
        <p:txBody>
          <a:bodyPr/>
          <a:lstStyle/>
          <a:p>
            <a:endParaRPr lang="zh-CN" altLang="en-US"/>
          </a:p>
        </p:txBody>
      </p:sp>
      <p:sp>
        <p:nvSpPr>
          <p:cNvPr id="10247" name="TextBox 4"/>
          <p:cNvSpPr>
            <a:spLocks noChangeArrowheads="1"/>
          </p:cNvSpPr>
          <p:nvPr/>
        </p:nvSpPr>
        <p:spPr bwMode="auto">
          <a:xfrm>
            <a:off x="1273175" y="188913"/>
            <a:ext cx="7040880"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宋体" panose="02010600030101010101" pitchFamily="2" charset="-122"/>
              </a:defRPr>
            </a:lvl1pPr>
            <a:lvl2pPr>
              <a:defRPr sz="2400">
                <a:solidFill>
                  <a:schemeClr val="tx1"/>
                </a:solidFill>
                <a:latin typeface="Arial" panose="020B0604020202020204" pitchFamily="34" charset="0"/>
                <a:ea typeface="宋体" panose="02010600030101010101" pitchFamily="2" charset="-122"/>
              </a:defRPr>
            </a:lvl2pPr>
            <a:lvl3pPr>
              <a:defRPr sz="2400">
                <a:solidFill>
                  <a:schemeClr val="tx1"/>
                </a:solidFill>
                <a:latin typeface="Arial" panose="020B0604020202020204" pitchFamily="34" charset="0"/>
                <a:ea typeface="宋体" panose="02010600030101010101" pitchFamily="2" charset="-122"/>
              </a:defRPr>
            </a:lvl3pPr>
            <a:lvl4pPr>
              <a:defRPr sz="2400">
                <a:solidFill>
                  <a:schemeClr val="tx1"/>
                </a:solidFill>
                <a:latin typeface="Arial" panose="020B0604020202020204" pitchFamily="34" charset="0"/>
                <a:ea typeface="宋体" panose="02010600030101010101" pitchFamily="2" charset="-122"/>
              </a:defRPr>
            </a:lvl4pPr>
            <a:lvl5pPr>
              <a:defRPr sz="2400">
                <a:solidFill>
                  <a:schemeClr val="tx1"/>
                </a:solidFill>
                <a:latin typeface="Arial" panose="020B0604020202020204" pitchFamily="34" charset="0"/>
                <a:ea typeface="宋体" panose="02010600030101010101" pitchFamily="2" charset="-122"/>
              </a:defRPr>
            </a:lvl5pPr>
            <a:lvl6pPr marL="28956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6pPr>
            <a:lvl7pPr marL="33528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7pPr>
            <a:lvl8pPr marL="38100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8pPr>
            <a:lvl9pPr marL="42672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9pPr>
          </a:lstStyle>
          <a:p>
            <a:pPr algn="l"/>
            <a:r>
              <a:rPr lang="zh-CN" altLang="en-US" sz="36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在实践中探索社会主义的发展规律</a:t>
            </a:r>
            <a:endParaRPr lang="zh-CN" altLang="en-US" sz="36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pic>
        <p:nvPicPr>
          <p:cNvPr id="3" name="图片 2"/>
          <p:cNvPicPr>
            <a:picLocks noChangeAspect="1"/>
          </p:cNvPicPr>
          <p:nvPr/>
        </p:nvPicPr>
        <p:blipFill>
          <a:blip r:embed="rId4"/>
          <a:stretch>
            <a:fillRect/>
          </a:stretch>
        </p:blipFill>
        <p:spPr>
          <a:xfrm>
            <a:off x="9705340" y="4587240"/>
            <a:ext cx="2488565" cy="2192020"/>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100"/>
    </mc:Choice>
    <mc:Fallback>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1"/>
          <a:srcRect/>
          <a:stretch>
            <a:fillRect/>
          </a:stretch>
        </a:blipFill>
        <a:effectLst/>
      </p:bgPr>
    </p:bg>
    <p:spTree>
      <p:nvGrpSpPr>
        <p:cNvPr id="1" name=""/>
        <p:cNvGrpSpPr/>
        <p:nvPr/>
      </p:nvGrpSpPr>
      <p:grpSpPr>
        <a:xfrm>
          <a:off x="0" y="0"/>
          <a:ext cx="0" cy="0"/>
          <a:chOff x="0" y="0"/>
          <a:chExt cx="0" cy="0"/>
        </a:xfrm>
      </p:grpSpPr>
      <p:sp>
        <p:nvSpPr>
          <p:cNvPr id="12290" name="矩形 6"/>
          <p:cNvSpPr>
            <a:spLocks noChangeArrowheads="1"/>
          </p:cNvSpPr>
          <p:nvPr/>
        </p:nvSpPr>
        <p:spPr bwMode="auto">
          <a:xfrm flipV="1">
            <a:off x="1588" y="11113"/>
            <a:ext cx="12192000" cy="879475"/>
          </a:xfrm>
          <a:prstGeom prst="rect">
            <a:avLst/>
          </a:prstGeom>
          <a:solidFill>
            <a:srgbClr val="D10000"/>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宋体" panose="02010600030101010101" pitchFamily="2" charset="-122"/>
              </a:defRPr>
            </a:lvl1pPr>
            <a:lvl2pPr>
              <a:defRPr sz="2400">
                <a:solidFill>
                  <a:schemeClr val="tx1"/>
                </a:solidFill>
                <a:latin typeface="Arial" panose="020B0604020202020204" pitchFamily="34" charset="0"/>
                <a:ea typeface="宋体" panose="02010600030101010101" pitchFamily="2" charset="-122"/>
              </a:defRPr>
            </a:lvl2pPr>
            <a:lvl3pPr>
              <a:defRPr sz="2400">
                <a:solidFill>
                  <a:schemeClr val="tx1"/>
                </a:solidFill>
                <a:latin typeface="Arial" panose="020B0604020202020204" pitchFamily="34" charset="0"/>
                <a:ea typeface="宋体" panose="02010600030101010101" pitchFamily="2" charset="-122"/>
              </a:defRPr>
            </a:lvl3pPr>
            <a:lvl4pPr>
              <a:defRPr sz="2400">
                <a:solidFill>
                  <a:schemeClr val="tx1"/>
                </a:solidFill>
                <a:latin typeface="Arial" panose="020B0604020202020204" pitchFamily="34" charset="0"/>
                <a:ea typeface="宋体" panose="02010600030101010101" pitchFamily="2" charset="-122"/>
              </a:defRPr>
            </a:lvl4pPr>
            <a:lvl5pPr>
              <a:defRPr sz="2400">
                <a:solidFill>
                  <a:schemeClr val="tx1"/>
                </a:solidFill>
                <a:latin typeface="Arial" panose="020B0604020202020204" pitchFamily="34" charset="0"/>
                <a:ea typeface="宋体" panose="02010600030101010101" pitchFamily="2" charset="-122"/>
              </a:defRPr>
            </a:lvl5pPr>
            <a:lvl6pPr marL="28956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6pPr>
            <a:lvl7pPr marL="33528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7pPr>
            <a:lvl8pPr marL="38100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8pPr>
            <a:lvl9pPr marL="42672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9pPr>
          </a:lstStyle>
          <a:p>
            <a:endParaRPr lang="zh-CN" altLang="zh-CN" sz="3200">
              <a:solidFill>
                <a:srgbClr val="FFFFFF"/>
              </a:solidFill>
              <a:latin typeface="宋体" panose="02010600030101010101" pitchFamily="2" charset="-122"/>
              <a:sym typeface="宋体" panose="02010600030101010101" pitchFamily="2" charset="-122"/>
            </a:endParaRPr>
          </a:p>
        </p:txBody>
      </p:sp>
      <p:sp>
        <p:nvSpPr>
          <p:cNvPr id="12291" name="矩形 9"/>
          <p:cNvSpPr>
            <a:spLocks noChangeArrowheads="1"/>
          </p:cNvSpPr>
          <p:nvPr/>
        </p:nvSpPr>
        <p:spPr bwMode="auto">
          <a:xfrm>
            <a:off x="1588" y="939800"/>
            <a:ext cx="12192000" cy="60325"/>
          </a:xfrm>
          <a:prstGeom prst="rect">
            <a:avLst/>
          </a:prstGeom>
          <a:pattFill prst="dkUpDiag">
            <a:fgClr>
              <a:srgbClr val="FF0000"/>
            </a:fgClr>
            <a:bgClr>
              <a:srgbClr val="C00000"/>
            </a:bgClr>
          </a:pattFill>
          <a:ln>
            <a:noFill/>
          </a:ln>
          <a:extLst>
            <a:ext uri="{91240B29-F687-4F45-9708-019B960494DF}">
              <a14:hiddenLine xmlns:a14="http://schemas.microsoft.com/office/drawing/2010/main" w="19050">
                <a:solidFill>
                  <a:srgbClr val="000000"/>
                </a:solidFill>
                <a:miter lim="800000"/>
                <a:headEnd/>
                <a:tailEnd/>
              </a14:hiddenLine>
            </a:ext>
          </a:extLst>
        </p:spPr>
        <p:txBody>
          <a:bodyPr lIns="121920" tIns="60960" rIns="121920" bIns="60960" anchor="ctr"/>
          <a:lstStyle>
            <a:lvl1pPr>
              <a:defRPr sz="2400">
                <a:solidFill>
                  <a:schemeClr val="tx1"/>
                </a:solidFill>
                <a:latin typeface="Arial" panose="020B0604020202020204" pitchFamily="34" charset="0"/>
                <a:ea typeface="宋体" panose="02010600030101010101" pitchFamily="2" charset="-122"/>
              </a:defRPr>
            </a:lvl1pPr>
            <a:lvl2pPr>
              <a:defRPr sz="2400">
                <a:solidFill>
                  <a:schemeClr val="tx1"/>
                </a:solidFill>
                <a:latin typeface="Arial" panose="020B0604020202020204" pitchFamily="34" charset="0"/>
                <a:ea typeface="宋体" panose="02010600030101010101" pitchFamily="2" charset="-122"/>
              </a:defRPr>
            </a:lvl2pPr>
            <a:lvl3pPr>
              <a:defRPr sz="2400">
                <a:solidFill>
                  <a:schemeClr val="tx1"/>
                </a:solidFill>
                <a:latin typeface="Arial" panose="020B0604020202020204" pitchFamily="34" charset="0"/>
                <a:ea typeface="宋体" panose="02010600030101010101" pitchFamily="2" charset="-122"/>
              </a:defRPr>
            </a:lvl3pPr>
            <a:lvl4pPr>
              <a:defRPr sz="2400">
                <a:solidFill>
                  <a:schemeClr val="tx1"/>
                </a:solidFill>
                <a:latin typeface="Arial" panose="020B0604020202020204" pitchFamily="34" charset="0"/>
                <a:ea typeface="宋体" panose="02010600030101010101" pitchFamily="2" charset="-122"/>
              </a:defRPr>
            </a:lvl4pPr>
            <a:lvl5pPr>
              <a:defRPr sz="2400">
                <a:solidFill>
                  <a:schemeClr val="tx1"/>
                </a:solidFill>
                <a:latin typeface="Arial" panose="020B0604020202020204" pitchFamily="34" charset="0"/>
                <a:ea typeface="宋体" panose="02010600030101010101" pitchFamily="2" charset="-122"/>
              </a:defRPr>
            </a:lvl5pPr>
            <a:lvl6pPr marL="28956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6pPr>
            <a:lvl7pPr marL="33528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7pPr>
            <a:lvl8pPr marL="38100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8pPr>
            <a:lvl9pPr marL="42672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9pPr>
          </a:lstStyle>
          <a:p>
            <a:endParaRPr lang="zh-CN" altLang="zh-CN" b="1">
              <a:solidFill>
                <a:srgbClr val="FFFFFF"/>
              </a:solidFill>
              <a:latin typeface="Calibri" panose="020F0502020204030204" pitchFamily="34" charset="0"/>
              <a:ea typeface="微软雅黑" panose="020B0503020204020204" pitchFamily="34" charset="-122"/>
              <a:sym typeface="宋体" panose="02010600030101010101" pitchFamily="2" charset="-122"/>
            </a:endParaRPr>
          </a:p>
        </p:txBody>
      </p:sp>
      <p:pic>
        <p:nvPicPr>
          <p:cNvPr id="12292" name="Picture 2" descr="E:\0000000我图PPT\00001PNG素材\01党委政府\天安门抽象.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47288" y="-4763"/>
            <a:ext cx="2146300" cy="896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2088" y="85725"/>
            <a:ext cx="1227137"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2" name="矩形 4"/>
          <p:cNvSpPr>
            <a:spLocks noChangeArrowheads="1"/>
          </p:cNvSpPr>
          <p:nvPr/>
        </p:nvSpPr>
        <p:spPr bwMode="auto">
          <a:xfrm>
            <a:off x="1273175" y="1510665"/>
            <a:ext cx="10264140" cy="58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宋体" panose="02010600030101010101" pitchFamily="2" charset="-122"/>
              </a:defRPr>
            </a:lvl1pPr>
            <a:lvl2pPr>
              <a:defRPr sz="2400">
                <a:solidFill>
                  <a:schemeClr val="tx1"/>
                </a:solidFill>
                <a:latin typeface="Arial" panose="020B0604020202020204" pitchFamily="34" charset="0"/>
                <a:ea typeface="宋体" panose="02010600030101010101" pitchFamily="2" charset="-122"/>
              </a:defRPr>
            </a:lvl2pPr>
            <a:lvl3pPr>
              <a:defRPr sz="2400">
                <a:solidFill>
                  <a:schemeClr val="tx1"/>
                </a:solidFill>
                <a:latin typeface="Arial" panose="020B0604020202020204" pitchFamily="34" charset="0"/>
                <a:ea typeface="宋体" panose="02010600030101010101" pitchFamily="2" charset="-122"/>
              </a:defRPr>
            </a:lvl3pPr>
            <a:lvl4pPr>
              <a:defRPr sz="2400">
                <a:solidFill>
                  <a:schemeClr val="tx1"/>
                </a:solidFill>
                <a:latin typeface="Arial" panose="020B0604020202020204" pitchFamily="34" charset="0"/>
                <a:ea typeface="宋体" panose="02010600030101010101" pitchFamily="2" charset="-122"/>
              </a:defRPr>
            </a:lvl4pPr>
            <a:lvl5pPr>
              <a:defRPr sz="2400">
                <a:solidFill>
                  <a:schemeClr val="tx1"/>
                </a:solidFill>
                <a:latin typeface="Arial" panose="020B0604020202020204" pitchFamily="34" charset="0"/>
                <a:ea typeface="宋体" panose="02010600030101010101" pitchFamily="2" charset="-122"/>
              </a:defRPr>
            </a:lvl5pPr>
            <a:lvl6pPr marL="28956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6pPr>
            <a:lvl7pPr marL="33528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7pPr>
            <a:lvl8pPr marL="38100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8pPr>
            <a:lvl9pPr marL="42672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9pPr>
          </a:lstStyle>
          <a:p>
            <a:r>
              <a:rPr lang="en-US" sz="3200">
                <a:solidFill>
                  <a:srgbClr val="FA9B04"/>
                </a:solidFill>
                <a:latin typeface="黑体" panose="02010609060101010101" pitchFamily="49" charset="-122"/>
                <a:ea typeface="黑体" panose="02010609060101010101" pitchFamily="49" charset="-122"/>
                <a:sym typeface="微软雅黑" panose="020B0503020204020204" pitchFamily="34" charset="-122"/>
              </a:rPr>
              <a:t>1</a:t>
            </a:r>
            <a:r>
              <a:rPr sz="3200">
                <a:solidFill>
                  <a:srgbClr val="FA9B04"/>
                </a:solidFill>
                <a:latin typeface="黑体" panose="02010609060101010101" pitchFamily="49" charset="-122"/>
                <a:ea typeface="黑体" panose="02010609060101010101" pitchFamily="49" charset="-122"/>
                <a:sym typeface="微软雅黑" panose="020B0503020204020204" pitchFamily="34" charset="-122"/>
              </a:rPr>
              <a:t>.</a:t>
            </a:r>
            <a:r>
              <a:rPr lang="zh-CN" sz="3200">
                <a:solidFill>
                  <a:srgbClr val="FA9B04"/>
                </a:solidFill>
                <a:latin typeface="黑体" panose="02010609060101010101" pitchFamily="49" charset="-122"/>
                <a:ea typeface="黑体" panose="02010609060101010101" pitchFamily="49" charset="-122"/>
                <a:sym typeface="微软雅黑" panose="020B0503020204020204" pitchFamily="34" charset="-122"/>
              </a:rPr>
              <a:t>经济文化相对落后国家建设社会主义的长期性  </a:t>
            </a:r>
            <a:r>
              <a:rPr lang="zh-CN" sz="2000">
                <a:solidFill>
                  <a:srgbClr val="FA9B04"/>
                </a:solidFill>
                <a:latin typeface="黑体" panose="02010609060101010101" pitchFamily="49" charset="-122"/>
                <a:ea typeface="黑体" panose="02010609060101010101" pitchFamily="49" charset="-122"/>
                <a:sym typeface="微软雅黑" panose="020B0503020204020204" pitchFamily="34" charset="-122"/>
              </a:rPr>
              <a:t>为什么</a:t>
            </a:r>
            <a:endParaRPr lang="zh-CN" sz="2000">
              <a:solidFill>
                <a:srgbClr val="FA9B04"/>
              </a:solidFill>
              <a:latin typeface="黑体" panose="02010609060101010101" pitchFamily="49" charset="-122"/>
              <a:ea typeface="黑体" panose="02010609060101010101" pitchFamily="49" charset="-122"/>
              <a:sym typeface="微软雅黑" panose="020B0503020204020204" pitchFamily="34" charset="-122"/>
            </a:endParaRPr>
          </a:p>
        </p:txBody>
      </p:sp>
      <p:sp>
        <p:nvSpPr>
          <p:cNvPr id="11273" name="矩形 7"/>
          <p:cNvSpPr>
            <a:spLocks noChangeArrowheads="1"/>
          </p:cNvSpPr>
          <p:nvPr/>
        </p:nvSpPr>
        <p:spPr bwMode="auto">
          <a:xfrm>
            <a:off x="619125" y="2331085"/>
            <a:ext cx="10606405" cy="1753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424180">
              <a:defRPr sz="2400">
                <a:solidFill>
                  <a:schemeClr val="tx1"/>
                </a:solidFill>
                <a:latin typeface="Arial" panose="020B0604020202020204" pitchFamily="34" charset="0"/>
                <a:ea typeface="宋体" panose="02010600030101010101" pitchFamily="2" charset="-122"/>
              </a:defRPr>
            </a:lvl1pPr>
            <a:lvl2pPr>
              <a:defRPr sz="2400">
                <a:solidFill>
                  <a:schemeClr val="tx1"/>
                </a:solidFill>
                <a:latin typeface="Arial" panose="020B0604020202020204" pitchFamily="34" charset="0"/>
                <a:ea typeface="宋体" panose="02010600030101010101" pitchFamily="2" charset="-122"/>
              </a:defRPr>
            </a:lvl2pPr>
            <a:lvl3pPr>
              <a:defRPr sz="2400">
                <a:solidFill>
                  <a:schemeClr val="tx1"/>
                </a:solidFill>
                <a:latin typeface="Arial" panose="020B0604020202020204" pitchFamily="34" charset="0"/>
                <a:ea typeface="宋体" panose="02010600030101010101" pitchFamily="2" charset="-122"/>
              </a:defRPr>
            </a:lvl3pPr>
            <a:lvl4pPr>
              <a:defRPr sz="2400">
                <a:solidFill>
                  <a:schemeClr val="tx1"/>
                </a:solidFill>
                <a:latin typeface="Arial" panose="020B0604020202020204" pitchFamily="34" charset="0"/>
                <a:ea typeface="宋体" panose="02010600030101010101" pitchFamily="2" charset="-122"/>
              </a:defRPr>
            </a:lvl4pPr>
            <a:lvl5pPr>
              <a:defRPr sz="2400">
                <a:solidFill>
                  <a:schemeClr val="tx1"/>
                </a:solidFill>
                <a:latin typeface="Arial" panose="020B0604020202020204" pitchFamily="34" charset="0"/>
                <a:ea typeface="宋体" panose="02010600030101010101" pitchFamily="2" charset="-122"/>
              </a:defRPr>
            </a:lvl5pPr>
            <a:lvl6pPr marL="28956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6pPr>
            <a:lvl7pPr marL="33528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7pPr>
            <a:lvl8pPr marL="38100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8pPr>
            <a:lvl9pPr marL="42672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9pPr>
          </a:lstStyle>
          <a:p>
            <a:pPr indent="0" algn="just" eaLnBrk="1" latinLnBrk="0" hangingPunct="1">
              <a:lnSpc>
                <a:spcPct val="150000"/>
              </a:lnSpc>
            </a:pPr>
            <a:r>
              <a:rPr lang="zh-CN">
                <a:ea typeface="微软雅黑" panose="020B0503020204020204" pitchFamily="34" charset="-122"/>
                <a:sym typeface="Arial" panose="020B0604020202020204" pitchFamily="34" charset="0"/>
              </a:rPr>
              <a:t>③国际环境的严峻挑战，社会主义国家处于强大资本主义世界的包围之中。</a:t>
            </a:r>
            <a:endParaRPr lang="zh-CN">
              <a:ea typeface="微软雅黑" panose="020B0503020204020204" pitchFamily="34" charset="-122"/>
              <a:sym typeface="Arial" panose="020B0604020202020204" pitchFamily="34" charset="0"/>
            </a:endParaRPr>
          </a:p>
          <a:p>
            <a:pPr indent="0" algn="just" eaLnBrk="1" latinLnBrk="0" hangingPunct="1">
              <a:lnSpc>
                <a:spcPct val="150000"/>
              </a:lnSpc>
            </a:pPr>
            <a:r>
              <a:rPr lang="zh-CN">
                <a:ea typeface="微软雅黑" panose="020B0503020204020204" pitchFamily="34" charset="-122"/>
                <a:sym typeface="Arial" panose="020B0604020202020204" pitchFamily="34" charset="0"/>
              </a:rPr>
              <a:t>④马克思主义执政党对社会主义发展道路的探索和对社会主义文明建设的</a:t>
            </a:r>
            <a:r>
              <a:rPr lang="zh-CN" b="1" u="sng">
                <a:solidFill>
                  <a:srgbClr val="C00000"/>
                </a:solidFill>
                <a:ea typeface="微软雅黑" panose="020B0503020204020204" pitchFamily="34" charset="-122"/>
                <a:sym typeface="Arial" panose="020B0604020202020204" pitchFamily="34" charset="0"/>
              </a:rPr>
              <a:t>认识</a:t>
            </a:r>
            <a:r>
              <a:rPr lang="zh-CN">
                <a:ea typeface="微软雅黑" panose="020B0503020204020204" pitchFamily="34" charset="-122"/>
                <a:sym typeface="Arial" panose="020B0604020202020204" pitchFamily="34" charset="0"/>
              </a:rPr>
              <a:t>，需要一个长期的过程</a:t>
            </a:r>
            <a:endParaRPr lang="zh-CN">
              <a:ea typeface="微软雅黑" panose="020B0503020204020204" pitchFamily="34" charset="-122"/>
              <a:sym typeface="Arial" panose="020B0604020202020204" pitchFamily="34" charset="0"/>
            </a:endParaRPr>
          </a:p>
        </p:txBody>
      </p:sp>
      <p:sp>
        <p:nvSpPr>
          <p:cNvPr id="11274" name="直接连接符 6"/>
          <p:cNvSpPr>
            <a:spLocks noChangeShapeType="1"/>
          </p:cNvSpPr>
          <p:nvPr/>
        </p:nvSpPr>
        <p:spPr bwMode="auto">
          <a:xfrm>
            <a:off x="1858963" y="2212975"/>
            <a:ext cx="8088312" cy="11113"/>
          </a:xfrm>
          <a:prstGeom prst="line">
            <a:avLst/>
          </a:prstGeom>
          <a:noFill/>
          <a:ln w="6350">
            <a:solidFill>
              <a:srgbClr val="262626"/>
            </a:solidFill>
            <a:prstDash val="dash"/>
            <a:bevel/>
          </a:ln>
          <a:extLst>
            <a:ext uri="{909E8E84-426E-40DD-AFC4-6F175D3DCCD1}">
              <a14:hiddenFill xmlns:a14="http://schemas.microsoft.com/office/drawing/2010/main">
                <a:noFill/>
              </a14:hiddenFill>
            </a:ext>
          </a:extLst>
        </p:spPr>
        <p:txBody>
          <a:bodyPr/>
          <a:lstStyle/>
          <a:p>
            <a:endParaRPr lang="zh-CN" altLang="en-US"/>
          </a:p>
        </p:txBody>
      </p:sp>
      <p:sp>
        <p:nvSpPr>
          <p:cNvPr id="10247" name="TextBox 4"/>
          <p:cNvSpPr>
            <a:spLocks noChangeArrowheads="1"/>
          </p:cNvSpPr>
          <p:nvPr/>
        </p:nvSpPr>
        <p:spPr bwMode="auto">
          <a:xfrm>
            <a:off x="1273175" y="188913"/>
            <a:ext cx="7040880"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宋体" panose="02010600030101010101" pitchFamily="2" charset="-122"/>
              </a:defRPr>
            </a:lvl1pPr>
            <a:lvl2pPr>
              <a:defRPr sz="2400">
                <a:solidFill>
                  <a:schemeClr val="tx1"/>
                </a:solidFill>
                <a:latin typeface="Arial" panose="020B0604020202020204" pitchFamily="34" charset="0"/>
                <a:ea typeface="宋体" panose="02010600030101010101" pitchFamily="2" charset="-122"/>
              </a:defRPr>
            </a:lvl2pPr>
            <a:lvl3pPr>
              <a:defRPr sz="2400">
                <a:solidFill>
                  <a:schemeClr val="tx1"/>
                </a:solidFill>
                <a:latin typeface="Arial" panose="020B0604020202020204" pitchFamily="34" charset="0"/>
                <a:ea typeface="宋体" panose="02010600030101010101" pitchFamily="2" charset="-122"/>
              </a:defRPr>
            </a:lvl3pPr>
            <a:lvl4pPr>
              <a:defRPr sz="2400">
                <a:solidFill>
                  <a:schemeClr val="tx1"/>
                </a:solidFill>
                <a:latin typeface="Arial" panose="020B0604020202020204" pitchFamily="34" charset="0"/>
                <a:ea typeface="宋体" panose="02010600030101010101" pitchFamily="2" charset="-122"/>
              </a:defRPr>
            </a:lvl4pPr>
            <a:lvl5pPr>
              <a:defRPr sz="2400">
                <a:solidFill>
                  <a:schemeClr val="tx1"/>
                </a:solidFill>
                <a:latin typeface="Arial" panose="020B0604020202020204" pitchFamily="34" charset="0"/>
                <a:ea typeface="宋体" panose="02010600030101010101" pitchFamily="2" charset="-122"/>
              </a:defRPr>
            </a:lvl5pPr>
            <a:lvl6pPr marL="28956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6pPr>
            <a:lvl7pPr marL="33528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7pPr>
            <a:lvl8pPr marL="38100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8pPr>
            <a:lvl9pPr marL="42672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9pPr>
          </a:lstStyle>
          <a:p>
            <a:pPr algn="l"/>
            <a:r>
              <a:rPr lang="zh-CN" altLang="en-US" sz="36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在实践中探索社会主义的发展规律</a:t>
            </a:r>
            <a:endParaRPr lang="zh-CN" altLang="en-US" sz="36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pic>
        <p:nvPicPr>
          <p:cNvPr id="2" name="图片 1" descr="C:/Users/10134/AppData/Local/Temp/kaimatting_20200520135751/output_20200520135803..pngoutput_20200520135803."/>
          <p:cNvPicPr>
            <a:picLocks noChangeAspect="1"/>
          </p:cNvPicPr>
          <p:nvPr/>
        </p:nvPicPr>
        <p:blipFill>
          <a:blip r:embed="rId4"/>
          <a:stretch>
            <a:fillRect/>
          </a:stretch>
        </p:blipFill>
        <p:spPr>
          <a:xfrm>
            <a:off x="7186295" y="4307205"/>
            <a:ext cx="4209415" cy="1997710"/>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100"/>
    </mc:Choice>
    <mc:Fallback>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1"/>
          <a:srcRect/>
          <a:stretch>
            <a:fillRect/>
          </a:stretch>
        </a:blipFill>
        <a:effectLst/>
      </p:bgPr>
    </p:bg>
    <p:spTree>
      <p:nvGrpSpPr>
        <p:cNvPr id="1" name=""/>
        <p:cNvGrpSpPr/>
        <p:nvPr/>
      </p:nvGrpSpPr>
      <p:grpSpPr>
        <a:xfrm>
          <a:off x="0" y="0"/>
          <a:ext cx="0" cy="0"/>
          <a:chOff x="0" y="0"/>
          <a:chExt cx="0" cy="0"/>
        </a:xfrm>
      </p:grpSpPr>
      <p:sp>
        <p:nvSpPr>
          <p:cNvPr id="13314" name="矩形 6"/>
          <p:cNvSpPr>
            <a:spLocks noChangeArrowheads="1"/>
          </p:cNvSpPr>
          <p:nvPr/>
        </p:nvSpPr>
        <p:spPr bwMode="auto">
          <a:xfrm flipV="1">
            <a:off x="1588" y="11113"/>
            <a:ext cx="12192000" cy="879475"/>
          </a:xfrm>
          <a:prstGeom prst="rect">
            <a:avLst/>
          </a:prstGeom>
          <a:solidFill>
            <a:srgbClr val="D10000"/>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宋体" panose="02010600030101010101" pitchFamily="2" charset="-122"/>
              </a:defRPr>
            </a:lvl1pPr>
            <a:lvl2pPr>
              <a:defRPr sz="2400">
                <a:solidFill>
                  <a:schemeClr val="tx1"/>
                </a:solidFill>
                <a:latin typeface="Arial" panose="020B0604020202020204" pitchFamily="34" charset="0"/>
                <a:ea typeface="宋体" panose="02010600030101010101" pitchFamily="2" charset="-122"/>
              </a:defRPr>
            </a:lvl2pPr>
            <a:lvl3pPr>
              <a:defRPr sz="2400">
                <a:solidFill>
                  <a:schemeClr val="tx1"/>
                </a:solidFill>
                <a:latin typeface="Arial" panose="020B0604020202020204" pitchFamily="34" charset="0"/>
                <a:ea typeface="宋体" panose="02010600030101010101" pitchFamily="2" charset="-122"/>
              </a:defRPr>
            </a:lvl3pPr>
            <a:lvl4pPr>
              <a:defRPr sz="2400">
                <a:solidFill>
                  <a:schemeClr val="tx1"/>
                </a:solidFill>
                <a:latin typeface="Arial" panose="020B0604020202020204" pitchFamily="34" charset="0"/>
                <a:ea typeface="宋体" panose="02010600030101010101" pitchFamily="2" charset="-122"/>
              </a:defRPr>
            </a:lvl4pPr>
            <a:lvl5pPr>
              <a:defRPr sz="2400">
                <a:solidFill>
                  <a:schemeClr val="tx1"/>
                </a:solidFill>
                <a:latin typeface="Arial" panose="020B0604020202020204" pitchFamily="34" charset="0"/>
                <a:ea typeface="宋体" panose="02010600030101010101" pitchFamily="2" charset="-122"/>
              </a:defRPr>
            </a:lvl5pPr>
            <a:lvl6pPr marL="28956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6pPr>
            <a:lvl7pPr marL="33528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7pPr>
            <a:lvl8pPr marL="38100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8pPr>
            <a:lvl9pPr marL="42672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9pPr>
          </a:lstStyle>
          <a:p>
            <a:endParaRPr lang="zh-CN" altLang="zh-CN" sz="3200">
              <a:solidFill>
                <a:srgbClr val="FFFFFF"/>
              </a:solidFill>
              <a:latin typeface="宋体" panose="02010600030101010101" pitchFamily="2" charset="-122"/>
              <a:sym typeface="宋体" panose="02010600030101010101" pitchFamily="2" charset="-122"/>
            </a:endParaRPr>
          </a:p>
        </p:txBody>
      </p:sp>
      <p:sp>
        <p:nvSpPr>
          <p:cNvPr id="13315" name="矩形 9"/>
          <p:cNvSpPr>
            <a:spLocks noChangeArrowheads="1"/>
          </p:cNvSpPr>
          <p:nvPr/>
        </p:nvSpPr>
        <p:spPr bwMode="auto">
          <a:xfrm>
            <a:off x="1588" y="939800"/>
            <a:ext cx="12192000" cy="60325"/>
          </a:xfrm>
          <a:prstGeom prst="rect">
            <a:avLst/>
          </a:prstGeom>
          <a:pattFill prst="dkUpDiag">
            <a:fgClr>
              <a:srgbClr val="FF0000"/>
            </a:fgClr>
            <a:bgClr>
              <a:srgbClr val="C00000"/>
            </a:bgClr>
          </a:pattFill>
          <a:ln>
            <a:noFill/>
          </a:ln>
          <a:extLst>
            <a:ext uri="{91240B29-F687-4F45-9708-019B960494DF}">
              <a14:hiddenLine xmlns:a14="http://schemas.microsoft.com/office/drawing/2010/main" w="19050">
                <a:solidFill>
                  <a:srgbClr val="000000"/>
                </a:solidFill>
                <a:miter lim="800000"/>
                <a:headEnd/>
                <a:tailEnd/>
              </a14:hiddenLine>
            </a:ext>
          </a:extLst>
        </p:spPr>
        <p:txBody>
          <a:bodyPr lIns="121920" tIns="60960" rIns="121920" bIns="60960" anchor="ctr"/>
          <a:lstStyle>
            <a:lvl1pPr>
              <a:defRPr sz="2400">
                <a:solidFill>
                  <a:schemeClr val="tx1"/>
                </a:solidFill>
                <a:latin typeface="Arial" panose="020B0604020202020204" pitchFamily="34" charset="0"/>
                <a:ea typeface="宋体" panose="02010600030101010101" pitchFamily="2" charset="-122"/>
              </a:defRPr>
            </a:lvl1pPr>
            <a:lvl2pPr>
              <a:defRPr sz="2400">
                <a:solidFill>
                  <a:schemeClr val="tx1"/>
                </a:solidFill>
                <a:latin typeface="Arial" panose="020B0604020202020204" pitchFamily="34" charset="0"/>
                <a:ea typeface="宋体" panose="02010600030101010101" pitchFamily="2" charset="-122"/>
              </a:defRPr>
            </a:lvl2pPr>
            <a:lvl3pPr>
              <a:defRPr sz="2400">
                <a:solidFill>
                  <a:schemeClr val="tx1"/>
                </a:solidFill>
                <a:latin typeface="Arial" panose="020B0604020202020204" pitchFamily="34" charset="0"/>
                <a:ea typeface="宋体" panose="02010600030101010101" pitchFamily="2" charset="-122"/>
              </a:defRPr>
            </a:lvl3pPr>
            <a:lvl4pPr>
              <a:defRPr sz="2400">
                <a:solidFill>
                  <a:schemeClr val="tx1"/>
                </a:solidFill>
                <a:latin typeface="Arial" panose="020B0604020202020204" pitchFamily="34" charset="0"/>
                <a:ea typeface="宋体" panose="02010600030101010101" pitchFamily="2" charset="-122"/>
              </a:defRPr>
            </a:lvl4pPr>
            <a:lvl5pPr>
              <a:defRPr sz="2400">
                <a:solidFill>
                  <a:schemeClr val="tx1"/>
                </a:solidFill>
                <a:latin typeface="Arial" panose="020B0604020202020204" pitchFamily="34" charset="0"/>
                <a:ea typeface="宋体" panose="02010600030101010101" pitchFamily="2" charset="-122"/>
              </a:defRPr>
            </a:lvl5pPr>
            <a:lvl6pPr marL="28956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6pPr>
            <a:lvl7pPr marL="33528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7pPr>
            <a:lvl8pPr marL="38100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8pPr>
            <a:lvl9pPr marL="42672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9pPr>
          </a:lstStyle>
          <a:p>
            <a:endParaRPr lang="zh-CN" altLang="zh-CN" b="1">
              <a:solidFill>
                <a:srgbClr val="FFFFFF"/>
              </a:solidFill>
              <a:latin typeface="Calibri" panose="020F0502020204030204" pitchFamily="34" charset="0"/>
              <a:ea typeface="微软雅黑" panose="020B0503020204020204" pitchFamily="34" charset="-122"/>
              <a:sym typeface="宋体" panose="02010600030101010101" pitchFamily="2" charset="-122"/>
            </a:endParaRPr>
          </a:p>
        </p:txBody>
      </p:sp>
      <p:pic>
        <p:nvPicPr>
          <p:cNvPr id="13316" name="Picture 2" descr="E:\0000000我图PPT\00001PNG素材\01党委政府\天安门抽象.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47288" y="-4763"/>
            <a:ext cx="2146300" cy="896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2088" y="85725"/>
            <a:ext cx="1227137"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7" name="矩形 7"/>
          <p:cNvSpPr>
            <a:spLocks noChangeArrowheads="1"/>
          </p:cNvSpPr>
          <p:nvPr/>
        </p:nvSpPr>
        <p:spPr bwMode="auto">
          <a:xfrm>
            <a:off x="1920558" y="2457133"/>
            <a:ext cx="7991475" cy="2861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宋体" panose="02010600030101010101" pitchFamily="2" charset="-122"/>
              </a:defRPr>
            </a:lvl1pPr>
            <a:lvl2pPr>
              <a:defRPr sz="2400">
                <a:solidFill>
                  <a:schemeClr val="tx1"/>
                </a:solidFill>
                <a:latin typeface="Arial" panose="020B0604020202020204" pitchFamily="34" charset="0"/>
                <a:ea typeface="宋体" panose="02010600030101010101" pitchFamily="2" charset="-122"/>
              </a:defRPr>
            </a:lvl2pPr>
            <a:lvl3pPr>
              <a:defRPr sz="2400">
                <a:solidFill>
                  <a:schemeClr val="tx1"/>
                </a:solidFill>
                <a:latin typeface="Arial" panose="020B0604020202020204" pitchFamily="34" charset="0"/>
                <a:ea typeface="宋体" panose="02010600030101010101" pitchFamily="2" charset="-122"/>
              </a:defRPr>
            </a:lvl3pPr>
            <a:lvl4pPr>
              <a:defRPr sz="2400">
                <a:solidFill>
                  <a:schemeClr val="tx1"/>
                </a:solidFill>
                <a:latin typeface="Arial" panose="020B0604020202020204" pitchFamily="34" charset="0"/>
                <a:ea typeface="宋体" panose="02010600030101010101" pitchFamily="2" charset="-122"/>
              </a:defRPr>
            </a:lvl4pPr>
            <a:lvl5pPr>
              <a:defRPr sz="2400">
                <a:solidFill>
                  <a:schemeClr val="tx1"/>
                </a:solidFill>
                <a:latin typeface="Arial" panose="020B0604020202020204" pitchFamily="34" charset="0"/>
                <a:ea typeface="宋体" panose="02010600030101010101" pitchFamily="2" charset="-122"/>
              </a:defRPr>
            </a:lvl5pPr>
            <a:lvl6pPr marL="28956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6pPr>
            <a:lvl7pPr marL="33528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7pPr>
            <a:lvl8pPr marL="38100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8pPr>
            <a:lvl9pPr marL="42672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9pPr>
          </a:lstStyle>
          <a:p>
            <a:pPr algn="just">
              <a:lnSpc>
                <a:spcPct val="150000"/>
              </a:lnSpc>
            </a:pPr>
            <a:r>
              <a:rPr lang="zh-CN" altLang="en-US">
                <a:latin typeface="微软雅黑" panose="020B0503020204020204" pitchFamily="34" charset="-122"/>
                <a:ea typeface="微软雅黑" panose="020B0503020204020204" pitchFamily="34" charset="-122"/>
                <a:sym typeface="微软雅黑" panose="020B0503020204020204" pitchFamily="34" charset="-122"/>
              </a:rPr>
              <a:t>①</a:t>
            </a:r>
            <a:r>
              <a:rPr lang="en-US" altLang="zh-CN">
                <a:latin typeface="微软雅黑" panose="020B0503020204020204" pitchFamily="34" charset="-122"/>
                <a:ea typeface="微软雅黑" panose="020B0503020204020204" pitchFamily="34" charset="-122"/>
                <a:sym typeface="微软雅黑" panose="020B0503020204020204" pitchFamily="34" charset="-122"/>
              </a:rPr>
              <a:t>16-17</a:t>
            </a:r>
            <a:r>
              <a:rPr lang="zh-CN" altLang="en-US">
                <a:latin typeface="微软雅黑" panose="020B0503020204020204" pitchFamily="34" charset="-122"/>
                <a:ea typeface="微软雅黑" panose="020B0503020204020204" pitchFamily="34" charset="-122"/>
                <a:sym typeface="微软雅黑" panose="020B0503020204020204" pitchFamily="34" charset="-122"/>
              </a:rPr>
              <a:t>早期空想社会主义 </a:t>
            </a:r>
            <a:r>
              <a:rPr lang="zh-CN" altLang="en-US" b="1" u="sng">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《乌托邦》《太阳城》</a:t>
            </a: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a:p>
            <a:pPr algn="just">
              <a:lnSpc>
                <a:spcPct val="150000"/>
              </a:lnSpc>
            </a:pPr>
            <a:r>
              <a:rPr lang="zh-CN" altLang="en-US">
                <a:latin typeface="微软雅黑" panose="020B0503020204020204" pitchFamily="34" charset="-122"/>
                <a:ea typeface="微软雅黑" panose="020B0503020204020204" pitchFamily="34" charset="-122"/>
                <a:sym typeface="微软雅黑" panose="020B0503020204020204" pitchFamily="34" charset="-122"/>
              </a:rPr>
              <a:t>②</a:t>
            </a:r>
            <a:r>
              <a:rPr lang="en-US" altLang="zh-CN">
                <a:latin typeface="微软雅黑" panose="020B0503020204020204" pitchFamily="34" charset="-122"/>
                <a:ea typeface="微软雅黑" panose="020B0503020204020204" pitchFamily="34" charset="-122"/>
                <a:sym typeface="微软雅黑" panose="020B0503020204020204" pitchFamily="34" charset="-122"/>
              </a:rPr>
              <a:t>18</a:t>
            </a:r>
            <a:r>
              <a:rPr lang="zh-CN" altLang="en-US">
                <a:latin typeface="微软雅黑" panose="020B0503020204020204" pitchFamily="34" charset="-122"/>
                <a:ea typeface="微软雅黑" panose="020B0503020204020204" pitchFamily="34" charset="-122"/>
                <a:sym typeface="微软雅黑" panose="020B0503020204020204" pitchFamily="34" charset="-122"/>
              </a:rPr>
              <a:t>世纪的空想平均共产主义 主要</a:t>
            </a:r>
            <a:r>
              <a:rPr lang="zh-CN" altLang="en-US" b="1" u="sng">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在欧洲</a:t>
            </a:r>
            <a:r>
              <a:rPr lang="zh-CN" altLang="en-US">
                <a:latin typeface="微软雅黑" panose="020B0503020204020204" pitchFamily="34" charset="-122"/>
                <a:ea typeface="微软雅黑" panose="020B0503020204020204" pitchFamily="34" charset="-122"/>
                <a:sym typeface="微软雅黑" panose="020B0503020204020204" pitchFamily="34" charset="-122"/>
              </a:rPr>
              <a:t>（经济水平</a:t>
            </a:r>
            <a:r>
              <a:rPr lang="en-US" altLang="zh-CN">
                <a:latin typeface="微软雅黑" panose="020B0503020204020204" pitchFamily="34" charset="-122"/>
                <a:ea typeface="微软雅黑" panose="020B0503020204020204" pitchFamily="34" charset="-122"/>
                <a:sym typeface="微软雅黑" panose="020B0503020204020204" pitchFamily="34" charset="-122"/>
              </a:rPr>
              <a:t>-&gt;</a:t>
            </a:r>
            <a:r>
              <a:rPr lang="zh-CN" altLang="en-US">
                <a:latin typeface="微软雅黑" panose="020B0503020204020204" pitchFamily="34" charset="-122"/>
                <a:ea typeface="微软雅黑" panose="020B0503020204020204" pitchFamily="34" charset="-122"/>
                <a:sym typeface="微软雅黑" panose="020B0503020204020204" pitchFamily="34" charset="-122"/>
              </a:rPr>
              <a:t>思想水平）</a:t>
            </a:r>
            <a:r>
              <a:rPr lang="zh-CN" altLang="en-US">
                <a:latin typeface="微软雅黑" panose="020B0503020204020204" pitchFamily="34" charset="-122"/>
                <a:ea typeface="微软雅黑" panose="020B0503020204020204" pitchFamily="34" charset="-122"/>
                <a:sym typeface="微软雅黑" panose="020B0503020204020204" pitchFamily="34" charset="-122"/>
              </a:rPr>
              <a:t>资本主义国家继续发展</a:t>
            </a: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a:p>
            <a:pPr algn="just">
              <a:lnSpc>
                <a:spcPct val="150000"/>
              </a:lnSpc>
            </a:pPr>
            <a:r>
              <a:rPr lang="zh-CN" altLang="en-US">
                <a:latin typeface="微软雅黑" panose="020B0503020204020204" pitchFamily="34" charset="-122"/>
                <a:ea typeface="微软雅黑" panose="020B0503020204020204" pitchFamily="34" charset="-122"/>
                <a:sym typeface="微软雅黑" panose="020B0503020204020204" pitchFamily="34" charset="-122"/>
              </a:rPr>
              <a:t>③</a:t>
            </a:r>
            <a:r>
              <a:rPr lang="en-US" altLang="zh-CN">
                <a:latin typeface="微软雅黑" panose="020B0503020204020204" pitchFamily="34" charset="-122"/>
                <a:ea typeface="微软雅黑" panose="020B0503020204020204" pitchFamily="34" charset="-122"/>
                <a:sym typeface="微软雅黑" panose="020B0503020204020204" pitchFamily="34" charset="-122"/>
              </a:rPr>
              <a:t>19</a:t>
            </a:r>
            <a:r>
              <a:rPr lang="zh-CN" altLang="en-US">
                <a:latin typeface="微软雅黑" panose="020B0503020204020204" pitchFamily="34" charset="-122"/>
                <a:ea typeface="微软雅黑" panose="020B0503020204020204" pitchFamily="34" charset="-122"/>
                <a:sym typeface="微软雅黑" panose="020B0503020204020204" pitchFamily="34" charset="-122"/>
              </a:rPr>
              <a:t>世纪初期批判的空想社会主义</a:t>
            </a: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a:p>
            <a:pPr algn="just">
              <a:lnSpc>
                <a:spcPct val="150000"/>
              </a:lnSpc>
            </a:pPr>
            <a:r>
              <a:rPr lang="zh-CN" altLang="en-US">
                <a:latin typeface="微软雅黑" panose="020B0503020204020204" pitchFamily="34" charset="-122"/>
                <a:ea typeface="微软雅黑" panose="020B0503020204020204" pitchFamily="34" charset="-122"/>
                <a:sym typeface="微软雅黑" panose="020B0503020204020204" pitchFamily="34" charset="-122"/>
              </a:rPr>
              <a:t>           代表人物：</a:t>
            </a:r>
            <a:r>
              <a:rPr lang="zh-CN" altLang="en-US" b="1" u="sng">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胜负法英文版</a:t>
            </a:r>
            <a:r>
              <a:rPr lang="zh-CN" altLang="en-US">
                <a:latin typeface="微软雅黑" panose="020B0503020204020204" pitchFamily="34" charset="-122"/>
                <a:ea typeface="微软雅黑" panose="020B0503020204020204" pitchFamily="34" charset="-122"/>
                <a:sym typeface="微软雅黑" panose="020B0503020204020204" pitchFamily="34" charset="-122"/>
              </a:rPr>
              <a:t> </a:t>
            </a:r>
            <a:r>
              <a:rPr lang="en-US" altLang="zh-CN">
                <a:latin typeface="微软雅黑" panose="020B0503020204020204" pitchFamily="34" charset="-122"/>
                <a:ea typeface="微软雅黑" panose="020B0503020204020204" pitchFamily="34" charset="-122"/>
                <a:sym typeface="微软雅黑" panose="020B0503020204020204" pitchFamily="34" charset="-122"/>
              </a:rPr>
              <a:t> </a:t>
            </a:r>
            <a:endParaRPr lang="en-US" altLang="zh-CN">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2298" name="直接连接符 6"/>
          <p:cNvSpPr>
            <a:spLocks noChangeShapeType="1"/>
          </p:cNvSpPr>
          <p:nvPr/>
        </p:nvSpPr>
        <p:spPr bwMode="auto">
          <a:xfrm>
            <a:off x="1973263" y="2281238"/>
            <a:ext cx="7886700" cy="1587"/>
          </a:xfrm>
          <a:prstGeom prst="line">
            <a:avLst/>
          </a:prstGeom>
          <a:noFill/>
          <a:ln w="6350">
            <a:solidFill>
              <a:srgbClr val="262626"/>
            </a:solidFill>
            <a:prstDash val="dash"/>
            <a:bevel/>
          </a:ln>
          <a:extLst>
            <a:ext uri="{909E8E84-426E-40DD-AFC4-6F175D3DCCD1}">
              <a14:hiddenFill xmlns:a14="http://schemas.microsoft.com/office/drawing/2010/main">
                <a:noFill/>
              </a14:hiddenFill>
            </a:ext>
          </a:extLst>
        </p:spPr>
        <p:txBody>
          <a:bodyPr/>
          <a:lstStyle/>
          <a:p>
            <a:endParaRPr lang="zh-CN" altLang="en-US"/>
          </a:p>
        </p:txBody>
      </p:sp>
      <p:sp>
        <p:nvSpPr>
          <p:cNvPr id="13321"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lstStyle>
            <a:lvl1pPr>
              <a:defRPr sz="2400">
                <a:solidFill>
                  <a:schemeClr val="tx1"/>
                </a:solidFill>
                <a:latin typeface="Arial" panose="020B0604020202020204" pitchFamily="34" charset="0"/>
                <a:ea typeface="宋体" panose="02010600030101010101" pitchFamily="2" charset="-122"/>
              </a:defRPr>
            </a:lvl1pPr>
            <a:lvl2pPr>
              <a:defRPr sz="2400">
                <a:solidFill>
                  <a:schemeClr val="tx1"/>
                </a:solidFill>
                <a:latin typeface="Arial" panose="020B0604020202020204" pitchFamily="34" charset="0"/>
                <a:ea typeface="宋体" panose="02010600030101010101" pitchFamily="2" charset="-122"/>
              </a:defRPr>
            </a:lvl2pPr>
            <a:lvl3pPr>
              <a:defRPr sz="2400">
                <a:solidFill>
                  <a:schemeClr val="tx1"/>
                </a:solidFill>
                <a:latin typeface="Arial" panose="020B0604020202020204" pitchFamily="34" charset="0"/>
                <a:ea typeface="宋体" panose="02010600030101010101" pitchFamily="2" charset="-122"/>
              </a:defRPr>
            </a:lvl3pPr>
            <a:lvl4pPr>
              <a:defRPr sz="2400">
                <a:solidFill>
                  <a:schemeClr val="tx1"/>
                </a:solidFill>
                <a:latin typeface="Arial" panose="020B0604020202020204" pitchFamily="34" charset="0"/>
                <a:ea typeface="宋体" panose="02010600030101010101" pitchFamily="2" charset="-122"/>
              </a:defRPr>
            </a:lvl4pPr>
            <a:lvl5pPr>
              <a:defRPr sz="2400">
                <a:solidFill>
                  <a:schemeClr val="tx1"/>
                </a:solidFill>
                <a:latin typeface="Arial" panose="020B0604020202020204" pitchFamily="34" charset="0"/>
                <a:ea typeface="宋体" panose="02010600030101010101" pitchFamily="2" charset="-122"/>
              </a:defRPr>
            </a:lvl5pPr>
            <a:lvl6pPr marL="28956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6pPr>
            <a:lvl7pPr marL="33528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7pPr>
            <a:lvl8pPr marL="38100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8pPr>
            <a:lvl9pPr marL="42672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9pPr>
          </a:lstStyle>
          <a:p>
            <a:fld id="{E15CE512-E9BF-4D50-A940-5B7BACE2FF61}" type="slidenum">
              <a:rPr lang="zh-CN" altLang="en-US" sz="1200" smtClean="0">
                <a:solidFill>
                  <a:srgbClr val="898989"/>
                </a:solidFill>
              </a:rPr>
            </a:fld>
            <a:endParaRPr lang="zh-CN" altLang="en-US" sz="1200" smtClean="0">
              <a:solidFill>
                <a:srgbClr val="898989"/>
              </a:solidFill>
            </a:endParaRPr>
          </a:p>
        </p:txBody>
      </p:sp>
      <p:sp>
        <p:nvSpPr>
          <p:cNvPr id="10247" name="TextBox 4"/>
          <p:cNvSpPr>
            <a:spLocks noChangeArrowheads="1"/>
          </p:cNvSpPr>
          <p:nvPr/>
        </p:nvSpPr>
        <p:spPr bwMode="auto">
          <a:xfrm>
            <a:off x="1273175" y="188913"/>
            <a:ext cx="5669280"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宋体" panose="02010600030101010101" pitchFamily="2" charset="-122"/>
              </a:defRPr>
            </a:lvl1pPr>
            <a:lvl2pPr>
              <a:defRPr sz="2400">
                <a:solidFill>
                  <a:schemeClr val="tx1"/>
                </a:solidFill>
                <a:latin typeface="Arial" panose="020B0604020202020204" pitchFamily="34" charset="0"/>
                <a:ea typeface="宋体" panose="02010600030101010101" pitchFamily="2" charset="-122"/>
              </a:defRPr>
            </a:lvl2pPr>
            <a:lvl3pPr>
              <a:defRPr sz="2400">
                <a:solidFill>
                  <a:schemeClr val="tx1"/>
                </a:solidFill>
                <a:latin typeface="Arial" panose="020B0604020202020204" pitchFamily="34" charset="0"/>
                <a:ea typeface="宋体" panose="02010600030101010101" pitchFamily="2" charset="-122"/>
              </a:defRPr>
            </a:lvl3pPr>
            <a:lvl4pPr>
              <a:defRPr sz="2400">
                <a:solidFill>
                  <a:schemeClr val="tx1"/>
                </a:solidFill>
                <a:latin typeface="Arial" panose="020B0604020202020204" pitchFamily="34" charset="0"/>
                <a:ea typeface="宋体" panose="02010600030101010101" pitchFamily="2" charset="-122"/>
              </a:defRPr>
            </a:lvl4pPr>
            <a:lvl5pPr>
              <a:defRPr sz="2400">
                <a:solidFill>
                  <a:schemeClr val="tx1"/>
                </a:solidFill>
                <a:latin typeface="Arial" panose="020B0604020202020204" pitchFamily="34" charset="0"/>
                <a:ea typeface="宋体" panose="02010600030101010101" pitchFamily="2" charset="-122"/>
              </a:defRPr>
            </a:lvl5pPr>
            <a:lvl6pPr marL="28956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6pPr>
            <a:lvl7pPr marL="33528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7pPr>
            <a:lvl8pPr marL="38100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8pPr>
            <a:lvl9pPr marL="42672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9pPr>
          </a:lstStyle>
          <a:p>
            <a:pPr algn="l"/>
            <a:r>
              <a:rPr lang="zh-CN" altLang="en-US" sz="36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社会主义五百年的历史进程</a:t>
            </a:r>
            <a:endParaRPr lang="zh-CN" altLang="en-US" sz="36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1272" name="矩形 4"/>
          <p:cNvSpPr>
            <a:spLocks noChangeArrowheads="1"/>
          </p:cNvSpPr>
          <p:nvPr/>
        </p:nvSpPr>
        <p:spPr bwMode="auto">
          <a:xfrm>
            <a:off x="2051050" y="1421130"/>
            <a:ext cx="7642225" cy="86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宋体" panose="02010600030101010101" pitchFamily="2" charset="-122"/>
              </a:defRPr>
            </a:lvl1pPr>
            <a:lvl2pPr>
              <a:defRPr sz="2400">
                <a:solidFill>
                  <a:schemeClr val="tx1"/>
                </a:solidFill>
                <a:latin typeface="Arial" panose="020B0604020202020204" pitchFamily="34" charset="0"/>
                <a:ea typeface="宋体" panose="02010600030101010101" pitchFamily="2" charset="-122"/>
              </a:defRPr>
            </a:lvl2pPr>
            <a:lvl3pPr>
              <a:defRPr sz="2400">
                <a:solidFill>
                  <a:schemeClr val="tx1"/>
                </a:solidFill>
                <a:latin typeface="Arial" panose="020B0604020202020204" pitchFamily="34" charset="0"/>
                <a:ea typeface="宋体" panose="02010600030101010101" pitchFamily="2" charset="-122"/>
              </a:defRPr>
            </a:lvl3pPr>
            <a:lvl4pPr>
              <a:defRPr sz="2400">
                <a:solidFill>
                  <a:schemeClr val="tx1"/>
                </a:solidFill>
                <a:latin typeface="Arial" panose="020B0604020202020204" pitchFamily="34" charset="0"/>
                <a:ea typeface="宋体" panose="02010600030101010101" pitchFamily="2" charset="-122"/>
              </a:defRPr>
            </a:lvl4pPr>
            <a:lvl5pPr>
              <a:defRPr sz="2400">
                <a:solidFill>
                  <a:schemeClr val="tx1"/>
                </a:solidFill>
                <a:latin typeface="Arial" panose="020B0604020202020204" pitchFamily="34" charset="0"/>
                <a:ea typeface="宋体" panose="02010600030101010101" pitchFamily="2" charset="-122"/>
              </a:defRPr>
            </a:lvl5pPr>
            <a:lvl6pPr marL="28956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6pPr>
            <a:lvl7pPr marL="33528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7pPr>
            <a:lvl8pPr marL="38100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8pPr>
            <a:lvl9pPr marL="42672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9pPr>
          </a:lstStyle>
          <a:p>
            <a:r>
              <a:rPr lang="en-US" altLang="zh-CN" sz="3200">
                <a:solidFill>
                  <a:srgbClr val="FA9B04"/>
                </a:solidFill>
                <a:latin typeface="黑体" panose="02010609060101010101" pitchFamily="49" charset="-122"/>
                <a:ea typeface="黑体" panose="02010609060101010101" pitchFamily="49" charset="-122"/>
                <a:sym typeface="微软雅黑" panose="020B0503020204020204" pitchFamily="34" charset="-122"/>
              </a:rPr>
              <a:t>1.</a:t>
            </a:r>
            <a:r>
              <a:rPr lang="zh-CN" altLang="en-US" sz="3200">
                <a:solidFill>
                  <a:srgbClr val="FA9B04"/>
                </a:solidFill>
                <a:latin typeface="黑体" panose="02010609060101010101" pitchFamily="49" charset="-122"/>
                <a:ea typeface="黑体" panose="02010609060101010101" pitchFamily="49" charset="-122"/>
                <a:sym typeface="微软雅黑" panose="020B0503020204020204" pitchFamily="34" charset="-122"/>
              </a:rPr>
              <a:t>社会主义从空想到科学         </a:t>
            </a:r>
            <a:r>
              <a:rPr lang="zh-CN" altLang="en-US" sz="5000">
                <a:solidFill>
                  <a:srgbClr val="FA9B04"/>
                </a:solidFill>
                <a:latin typeface="黑体" panose="02010609060101010101" pitchFamily="49" charset="-122"/>
                <a:ea typeface="黑体" panose="02010609060101010101" pitchFamily="49" charset="-122"/>
                <a:sym typeface="微软雅黑" panose="020B0503020204020204" pitchFamily="34" charset="-122"/>
              </a:rPr>
              <a:t>3</a:t>
            </a:r>
            <a:r>
              <a:rPr lang="zh-CN" altLang="en-US" sz="2000">
                <a:solidFill>
                  <a:srgbClr val="FA9B04"/>
                </a:solidFill>
                <a:latin typeface="黑体" panose="02010609060101010101" pitchFamily="49" charset="-122"/>
                <a:ea typeface="黑体" panose="02010609060101010101" pitchFamily="49" charset="-122"/>
                <a:sym typeface="微软雅黑" panose="020B0503020204020204" pitchFamily="34" charset="-122"/>
              </a:rPr>
              <a:t>个阶段</a:t>
            </a:r>
            <a:endParaRPr lang="zh-CN" altLang="en-US" sz="2000">
              <a:solidFill>
                <a:srgbClr val="FA9B04"/>
              </a:solidFill>
              <a:latin typeface="黑体" panose="02010609060101010101" pitchFamily="49" charset="-122"/>
              <a:ea typeface="黑体" panose="02010609060101010101" pitchFamily="49" charset="-122"/>
              <a:sym typeface="微软雅黑" panose="020B0503020204020204" pitchFamily="34" charset="-122"/>
            </a:endParaRPr>
          </a:p>
        </p:txBody>
      </p:sp>
      <p:pic>
        <p:nvPicPr>
          <p:cNvPr id="3" name="图片 2" descr="C:/Users/10134/AppData/Local/Temp/kaimatting_20200520104624/output_20200520104638..pngoutput_20200520104638."/>
          <p:cNvPicPr>
            <a:picLocks noChangeAspect="1"/>
          </p:cNvPicPr>
          <p:nvPr/>
        </p:nvPicPr>
        <p:blipFill>
          <a:blip r:embed="rId4"/>
          <a:stretch>
            <a:fillRect/>
          </a:stretch>
        </p:blipFill>
        <p:spPr>
          <a:xfrm>
            <a:off x="8782050" y="2281555"/>
            <a:ext cx="911225" cy="811530"/>
          </a:xfrm>
          <a:prstGeom prst="rect">
            <a:avLst/>
          </a:prstGeom>
          <a:ln>
            <a:solidFill>
              <a:schemeClr val="accent1"/>
            </a:solidFill>
          </a:ln>
        </p:spPr>
      </p:pic>
      <p:pic>
        <p:nvPicPr>
          <p:cNvPr id="4" name="图片 3"/>
          <p:cNvPicPr>
            <a:picLocks noChangeAspect="1"/>
          </p:cNvPicPr>
          <p:nvPr/>
        </p:nvPicPr>
        <p:blipFill>
          <a:blip r:embed="rId5"/>
          <a:stretch>
            <a:fillRect/>
          </a:stretch>
        </p:blipFill>
        <p:spPr>
          <a:xfrm>
            <a:off x="192405" y="2457450"/>
            <a:ext cx="1805940" cy="822960"/>
          </a:xfrm>
          <a:prstGeom prst="rect">
            <a:avLst/>
          </a:prstGeom>
        </p:spPr>
      </p:pic>
      <p:pic>
        <p:nvPicPr>
          <p:cNvPr id="5" name="图片 4"/>
          <p:cNvPicPr>
            <a:picLocks noChangeAspect="1"/>
          </p:cNvPicPr>
          <p:nvPr/>
        </p:nvPicPr>
        <p:blipFill>
          <a:blip r:embed="rId6"/>
          <a:stretch>
            <a:fillRect/>
          </a:stretch>
        </p:blipFill>
        <p:spPr>
          <a:xfrm>
            <a:off x="7289165" y="3615690"/>
            <a:ext cx="4773930" cy="3273425"/>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100"/>
    </mc:Choice>
    <mc:Fallback>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1"/>
          <a:srcRect/>
          <a:stretch>
            <a:fillRect/>
          </a:stretch>
        </a:blipFill>
        <a:effectLst/>
      </p:bgPr>
    </p:bg>
    <p:spTree>
      <p:nvGrpSpPr>
        <p:cNvPr id="1" name=""/>
        <p:cNvGrpSpPr/>
        <p:nvPr/>
      </p:nvGrpSpPr>
      <p:grpSpPr>
        <a:xfrm>
          <a:off x="0" y="0"/>
          <a:ext cx="0" cy="0"/>
          <a:chOff x="0" y="0"/>
          <a:chExt cx="0" cy="0"/>
        </a:xfrm>
      </p:grpSpPr>
      <p:sp>
        <p:nvSpPr>
          <p:cNvPr id="12290" name="矩形 6"/>
          <p:cNvSpPr>
            <a:spLocks noChangeArrowheads="1"/>
          </p:cNvSpPr>
          <p:nvPr/>
        </p:nvSpPr>
        <p:spPr bwMode="auto">
          <a:xfrm flipV="1">
            <a:off x="1588" y="11113"/>
            <a:ext cx="12192000" cy="879475"/>
          </a:xfrm>
          <a:prstGeom prst="rect">
            <a:avLst/>
          </a:prstGeom>
          <a:solidFill>
            <a:srgbClr val="D10000"/>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宋体" panose="02010600030101010101" pitchFamily="2" charset="-122"/>
              </a:defRPr>
            </a:lvl1pPr>
            <a:lvl2pPr>
              <a:defRPr sz="2400">
                <a:solidFill>
                  <a:schemeClr val="tx1"/>
                </a:solidFill>
                <a:latin typeface="Arial" panose="020B0604020202020204" pitchFamily="34" charset="0"/>
                <a:ea typeface="宋体" panose="02010600030101010101" pitchFamily="2" charset="-122"/>
              </a:defRPr>
            </a:lvl2pPr>
            <a:lvl3pPr>
              <a:defRPr sz="2400">
                <a:solidFill>
                  <a:schemeClr val="tx1"/>
                </a:solidFill>
                <a:latin typeface="Arial" panose="020B0604020202020204" pitchFamily="34" charset="0"/>
                <a:ea typeface="宋体" panose="02010600030101010101" pitchFamily="2" charset="-122"/>
              </a:defRPr>
            </a:lvl3pPr>
            <a:lvl4pPr>
              <a:defRPr sz="2400">
                <a:solidFill>
                  <a:schemeClr val="tx1"/>
                </a:solidFill>
                <a:latin typeface="Arial" panose="020B0604020202020204" pitchFamily="34" charset="0"/>
                <a:ea typeface="宋体" panose="02010600030101010101" pitchFamily="2" charset="-122"/>
              </a:defRPr>
            </a:lvl4pPr>
            <a:lvl5pPr>
              <a:defRPr sz="2400">
                <a:solidFill>
                  <a:schemeClr val="tx1"/>
                </a:solidFill>
                <a:latin typeface="Arial" panose="020B0604020202020204" pitchFamily="34" charset="0"/>
                <a:ea typeface="宋体" panose="02010600030101010101" pitchFamily="2" charset="-122"/>
              </a:defRPr>
            </a:lvl5pPr>
            <a:lvl6pPr marL="28956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6pPr>
            <a:lvl7pPr marL="33528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7pPr>
            <a:lvl8pPr marL="38100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8pPr>
            <a:lvl9pPr marL="42672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9pPr>
          </a:lstStyle>
          <a:p>
            <a:endParaRPr lang="zh-CN" altLang="zh-CN" sz="3200">
              <a:solidFill>
                <a:srgbClr val="FFFFFF"/>
              </a:solidFill>
              <a:latin typeface="宋体" panose="02010600030101010101" pitchFamily="2" charset="-122"/>
              <a:sym typeface="宋体" panose="02010600030101010101" pitchFamily="2" charset="-122"/>
            </a:endParaRPr>
          </a:p>
        </p:txBody>
      </p:sp>
      <p:sp>
        <p:nvSpPr>
          <p:cNvPr id="12291" name="矩形 9"/>
          <p:cNvSpPr>
            <a:spLocks noChangeArrowheads="1"/>
          </p:cNvSpPr>
          <p:nvPr/>
        </p:nvSpPr>
        <p:spPr bwMode="auto">
          <a:xfrm>
            <a:off x="1588" y="939800"/>
            <a:ext cx="12192000" cy="60325"/>
          </a:xfrm>
          <a:prstGeom prst="rect">
            <a:avLst/>
          </a:prstGeom>
          <a:pattFill prst="dkUpDiag">
            <a:fgClr>
              <a:srgbClr val="FF0000"/>
            </a:fgClr>
            <a:bgClr>
              <a:srgbClr val="C00000"/>
            </a:bgClr>
          </a:pattFill>
          <a:ln>
            <a:noFill/>
          </a:ln>
          <a:extLst>
            <a:ext uri="{91240B29-F687-4F45-9708-019B960494DF}">
              <a14:hiddenLine xmlns:a14="http://schemas.microsoft.com/office/drawing/2010/main" w="19050">
                <a:solidFill>
                  <a:srgbClr val="000000"/>
                </a:solidFill>
                <a:miter lim="800000"/>
                <a:headEnd/>
                <a:tailEnd/>
              </a14:hiddenLine>
            </a:ext>
          </a:extLst>
        </p:spPr>
        <p:txBody>
          <a:bodyPr lIns="121920" tIns="60960" rIns="121920" bIns="60960" anchor="ctr"/>
          <a:lstStyle>
            <a:lvl1pPr>
              <a:defRPr sz="2400">
                <a:solidFill>
                  <a:schemeClr val="tx1"/>
                </a:solidFill>
                <a:latin typeface="Arial" panose="020B0604020202020204" pitchFamily="34" charset="0"/>
                <a:ea typeface="宋体" panose="02010600030101010101" pitchFamily="2" charset="-122"/>
              </a:defRPr>
            </a:lvl1pPr>
            <a:lvl2pPr>
              <a:defRPr sz="2400">
                <a:solidFill>
                  <a:schemeClr val="tx1"/>
                </a:solidFill>
                <a:latin typeface="Arial" panose="020B0604020202020204" pitchFamily="34" charset="0"/>
                <a:ea typeface="宋体" panose="02010600030101010101" pitchFamily="2" charset="-122"/>
              </a:defRPr>
            </a:lvl2pPr>
            <a:lvl3pPr>
              <a:defRPr sz="2400">
                <a:solidFill>
                  <a:schemeClr val="tx1"/>
                </a:solidFill>
                <a:latin typeface="Arial" panose="020B0604020202020204" pitchFamily="34" charset="0"/>
                <a:ea typeface="宋体" panose="02010600030101010101" pitchFamily="2" charset="-122"/>
              </a:defRPr>
            </a:lvl3pPr>
            <a:lvl4pPr>
              <a:defRPr sz="2400">
                <a:solidFill>
                  <a:schemeClr val="tx1"/>
                </a:solidFill>
                <a:latin typeface="Arial" panose="020B0604020202020204" pitchFamily="34" charset="0"/>
                <a:ea typeface="宋体" panose="02010600030101010101" pitchFamily="2" charset="-122"/>
              </a:defRPr>
            </a:lvl4pPr>
            <a:lvl5pPr>
              <a:defRPr sz="2400">
                <a:solidFill>
                  <a:schemeClr val="tx1"/>
                </a:solidFill>
                <a:latin typeface="Arial" panose="020B0604020202020204" pitchFamily="34" charset="0"/>
                <a:ea typeface="宋体" panose="02010600030101010101" pitchFamily="2" charset="-122"/>
              </a:defRPr>
            </a:lvl5pPr>
            <a:lvl6pPr marL="28956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6pPr>
            <a:lvl7pPr marL="33528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7pPr>
            <a:lvl8pPr marL="38100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8pPr>
            <a:lvl9pPr marL="42672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9pPr>
          </a:lstStyle>
          <a:p>
            <a:endParaRPr lang="zh-CN" altLang="zh-CN" b="1">
              <a:solidFill>
                <a:srgbClr val="FFFFFF"/>
              </a:solidFill>
              <a:latin typeface="Calibri" panose="020F0502020204030204" pitchFamily="34" charset="0"/>
              <a:ea typeface="微软雅黑" panose="020B0503020204020204" pitchFamily="34" charset="-122"/>
              <a:sym typeface="宋体" panose="02010600030101010101" pitchFamily="2" charset="-122"/>
            </a:endParaRPr>
          </a:p>
        </p:txBody>
      </p:sp>
      <p:pic>
        <p:nvPicPr>
          <p:cNvPr id="12292" name="Picture 2" descr="E:\0000000我图PPT\00001PNG素材\01党委政府\天安门抽象.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47288" y="-4763"/>
            <a:ext cx="2146300" cy="896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2088" y="85725"/>
            <a:ext cx="1227137"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2" name="矩形 4"/>
          <p:cNvSpPr>
            <a:spLocks noChangeArrowheads="1"/>
          </p:cNvSpPr>
          <p:nvPr/>
        </p:nvSpPr>
        <p:spPr bwMode="auto">
          <a:xfrm>
            <a:off x="1273175" y="1510665"/>
            <a:ext cx="10264140" cy="58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宋体" panose="02010600030101010101" pitchFamily="2" charset="-122"/>
              </a:defRPr>
            </a:lvl1pPr>
            <a:lvl2pPr>
              <a:defRPr sz="2400">
                <a:solidFill>
                  <a:schemeClr val="tx1"/>
                </a:solidFill>
                <a:latin typeface="Arial" panose="020B0604020202020204" pitchFamily="34" charset="0"/>
                <a:ea typeface="宋体" panose="02010600030101010101" pitchFamily="2" charset="-122"/>
              </a:defRPr>
            </a:lvl2pPr>
            <a:lvl3pPr>
              <a:defRPr sz="2400">
                <a:solidFill>
                  <a:schemeClr val="tx1"/>
                </a:solidFill>
                <a:latin typeface="Arial" panose="020B0604020202020204" pitchFamily="34" charset="0"/>
                <a:ea typeface="宋体" panose="02010600030101010101" pitchFamily="2" charset="-122"/>
              </a:defRPr>
            </a:lvl3pPr>
            <a:lvl4pPr>
              <a:defRPr sz="2400">
                <a:solidFill>
                  <a:schemeClr val="tx1"/>
                </a:solidFill>
                <a:latin typeface="Arial" panose="020B0604020202020204" pitchFamily="34" charset="0"/>
                <a:ea typeface="宋体" panose="02010600030101010101" pitchFamily="2" charset="-122"/>
              </a:defRPr>
            </a:lvl4pPr>
            <a:lvl5pPr>
              <a:defRPr sz="2400">
                <a:solidFill>
                  <a:schemeClr val="tx1"/>
                </a:solidFill>
                <a:latin typeface="Arial" panose="020B0604020202020204" pitchFamily="34" charset="0"/>
                <a:ea typeface="宋体" panose="02010600030101010101" pitchFamily="2" charset="-122"/>
              </a:defRPr>
            </a:lvl5pPr>
            <a:lvl6pPr marL="28956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6pPr>
            <a:lvl7pPr marL="33528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7pPr>
            <a:lvl8pPr marL="38100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8pPr>
            <a:lvl9pPr marL="42672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9pPr>
          </a:lstStyle>
          <a:p>
            <a:r>
              <a:rPr lang="en-US" sz="3200">
                <a:solidFill>
                  <a:srgbClr val="FA9B04"/>
                </a:solidFill>
                <a:latin typeface="黑体" panose="02010609060101010101" pitchFamily="49" charset="-122"/>
                <a:ea typeface="黑体" panose="02010609060101010101" pitchFamily="49" charset="-122"/>
                <a:sym typeface="微软雅黑" panose="020B0503020204020204" pitchFamily="34" charset="-122"/>
              </a:rPr>
              <a:t>2</a:t>
            </a:r>
            <a:r>
              <a:rPr sz="3200">
                <a:solidFill>
                  <a:srgbClr val="FA9B04"/>
                </a:solidFill>
                <a:latin typeface="黑体" panose="02010609060101010101" pitchFamily="49" charset="-122"/>
                <a:ea typeface="黑体" panose="02010609060101010101" pitchFamily="49" charset="-122"/>
                <a:sym typeface="微软雅黑" panose="020B0503020204020204" pitchFamily="34" charset="-122"/>
              </a:rPr>
              <a:t>.</a:t>
            </a:r>
            <a:r>
              <a:rPr lang="zh-CN" sz="3200">
                <a:solidFill>
                  <a:srgbClr val="FA9B04"/>
                </a:solidFill>
                <a:latin typeface="黑体" panose="02010609060101010101" pitchFamily="49" charset="-122"/>
                <a:ea typeface="黑体" panose="02010609060101010101" pitchFamily="49" charset="-122"/>
                <a:sym typeface="微软雅黑" panose="020B0503020204020204" pitchFamily="34" charset="-122"/>
              </a:rPr>
              <a:t>社会主义发展道路多样性              </a:t>
            </a:r>
            <a:r>
              <a:rPr lang="zh-CN" sz="2000">
                <a:solidFill>
                  <a:srgbClr val="FA9B04"/>
                </a:solidFill>
                <a:latin typeface="黑体" panose="02010609060101010101" pitchFamily="49" charset="-122"/>
                <a:ea typeface="黑体" panose="02010609060101010101" pitchFamily="49" charset="-122"/>
                <a:sym typeface="微软雅黑" panose="020B0503020204020204" pitchFamily="34" charset="-122"/>
              </a:rPr>
              <a:t>为什么</a:t>
            </a:r>
            <a:endParaRPr lang="zh-CN" sz="2000">
              <a:solidFill>
                <a:srgbClr val="FA9B04"/>
              </a:solidFill>
              <a:latin typeface="黑体" panose="02010609060101010101" pitchFamily="49" charset="-122"/>
              <a:ea typeface="黑体" panose="02010609060101010101" pitchFamily="49" charset="-122"/>
              <a:sym typeface="微软雅黑" panose="020B0503020204020204" pitchFamily="34" charset="-122"/>
            </a:endParaRPr>
          </a:p>
        </p:txBody>
      </p:sp>
      <p:sp>
        <p:nvSpPr>
          <p:cNvPr id="11273" name="矩形 7"/>
          <p:cNvSpPr>
            <a:spLocks noChangeArrowheads="1"/>
          </p:cNvSpPr>
          <p:nvPr/>
        </p:nvSpPr>
        <p:spPr bwMode="auto">
          <a:xfrm>
            <a:off x="619125" y="2331085"/>
            <a:ext cx="10606405" cy="2861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424180">
              <a:defRPr sz="2400">
                <a:solidFill>
                  <a:schemeClr val="tx1"/>
                </a:solidFill>
                <a:latin typeface="Arial" panose="020B0604020202020204" pitchFamily="34" charset="0"/>
                <a:ea typeface="宋体" panose="02010600030101010101" pitchFamily="2" charset="-122"/>
              </a:defRPr>
            </a:lvl1pPr>
            <a:lvl2pPr>
              <a:defRPr sz="2400">
                <a:solidFill>
                  <a:schemeClr val="tx1"/>
                </a:solidFill>
                <a:latin typeface="Arial" panose="020B0604020202020204" pitchFamily="34" charset="0"/>
                <a:ea typeface="宋体" panose="02010600030101010101" pitchFamily="2" charset="-122"/>
              </a:defRPr>
            </a:lvl2pPr>
            <a:lvl3pPr>
              <a:defRPr sz="2400">
                <a:solidFill>
                  <a:schemeClr val="tx1"/>
                </a:solidFill>
                <a:latin typeface="Arial" panose="020B0604020202020204" pitchFamily="34" charset="0"/>
                <a:ea typeface="宋体" panose="02010600030101010101" pitchFamily="2" charset="-122"/>
              </a:defRPr>
            </a:lvl3pPr>
            <a:lvl4pPr>
              <a:defRPr sz="2400">
                <a:solidFill>
                  <a:schemeClr val="tx1"/>
                </a:solidFill>
                <a:latin typeface="Arial" panose="020B0604020202020204" pitchFamily="34" charset="0"/>
                <a:ea typeface="宋体" panose="02010600030101010101" pitchFamily="2" charset="-122"/>
              </a:defRPr>
            </a:lvl4pPr>
            <a:lvl5pPr>
              <a:defRPr sz="2400">
                <a:solidFill>
                  <a:schemeClr val="tx1"/>
                </a:solidFill>
                <a:latin typeface="Arial" panose="020B0604020202020204" pitchFamily="34" charset="0"/>
                <a:ea typeface="宋体" panose="02010600030101010101" pitchFamily="2" charset="-122"/>
              </a:defRPr>
            </a:lvl5pPr>
            <a:lvl6pPr marL="28956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6pPr>
            <a:lvl7pPr marL="33528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7pPr>
            <a:lvl8pPr marL="38100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8pPr>
            <a:lvl9pPr marL="42672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9pPr>
          </a:lstStyle>
          <a:p>
            <a:pPr indent="0" algn="just" eaLnBrk="1" latinLnBrk="0" hangingPunct="1">
              <a:lnSpc>
                <a:spcPct val="150000"/>
              </a:lnSpc>
            </a:pPr>
            <a:r>
              <a:rPr lang="zh-CN">
                <a:ea typeface="微软雅黑" panose="020B0503020204020204" pitchFamily="34" charset="-122"/>
                <a:sym typeface="Arial" panose="020B0604020202020204" pitchFamily="34" charset="0"/>
              </a:rPr>
              <a:t>①各个国家的</a:t>
            </a:r>
            <a:r>
              <a:rPr lang="zh-CN" b="1" u="sng">
                <a:solidFill>
                  <a:srgbClr val="C00000"/>
                </a:solidFill>
                <a:ea typeface="微软雅黑" panose="020B0503020204020204" pitchFamily="34" charset="-122"/>
                <a:sym typeface="Arial" panose="020B0604020202020204" pitchFamily="34" charset="0"/>
              </a:rPr>
              <a:t>生产力发展状况和社会发展阶段</a:t>
            </a:r>
            <a:r>
              <a:rPr lang="zh-CN">
                <a:ea typeface="微软雅黑" panose="020B0503020204020204" pitchFamily="34" charset="-122"/>
                <a:sym typeface="Arial" panose="020B0604020202020204" pitchFamily="34" charset="0"/>
              </a:rPr>
              <a:t>决定了社会主义发展道路具有不同的特点</a:t>
            </a:r>
            <a:endParaRPr lang="zh-CN">
              <a:ea typeface="微软雅黑" panose="020B0503020204020204" pitchFamily="34" charset="-122"/>
              <a:sym typeface="Arial" panose="020B0604020202020204" pitchFamily="34" charset="0"/>
            </a:endParaRPr>
          </a:p>
          <a:p>
            <a:pPr indent="0" algn="just" eaLnBrk="1" latinLnBrk="0" hangingPunct="1">
              <a:lnSpc>
                <a:spcPct val="150000"/>
              </a:lnSpc>
            </a:pPr>
            <a:r>
              <a:rPr lang="zh-CN">
                <a:ea typeface="微软雅黑" panose="020B0503020204020204" pitchFamily="34" charset="-122"/>
                <a:sym typeface="Arial" panose="020B0604020202020204" pitchFamily="34" charset="0"/>
              </a:rPr>
              <a:t>②历史</a:t>
            </a:r>
            <a:r>
              <a:rPr lang="zh-CN" b="1" u="sng">
                <a:solidFill>
                  <a:srgbClr val="C00000"/>
                </a:solidFill>
                <a:ea typeface="微软雅黑" panose="020B0503020204020204" pitchFamily="34" charset="-122"/>
                <a:sym typeface="Arial" panose="020B0604020202020204" pitchFamily="34" charset="0"/>
              </a:rPr>
              <a:t>文化传统</a:t>
            </a:r>
            <a:r>
              <a:rPr lang="zh-CN">
                <a:ea typeface="微软雅黑" panose="020B0503020204020204" pitchFamily="34" charset="-122"/>
                <a:sym typeface="Arial" panose="020B0604020202020204" pitchFamily="34" charset="0"/>
              </a:rPr>
              <a:t>的差异性是造成不同国家社会主义发展道路多样性的重要原因</a:t>
            </a:r>
            <a:endParaRPr lang="zh-CN">
              <a:ea typeface="微软雅黑" panose="020B0503020204020204" pitchFamily="34" charset="-122"/>
              <a:sym typeface="Arial" panose="020B0604020202020204" pitchFamily="34" charset="0"/>
            </a:endParaRPr>
          </a:p>
          <a:p>
            <a:pPr indent="0" algn="just" eaLnBrk="1" latinLnBrk="0" hangingPunct="1">
              <a:lnSpc>
                <a:spcPct val="150000"/>
              </a:lnSpc>
            </a:pPr>
            <a:r>
              <a:rPr lang="zh-CN">
                <a:ea typeface="微软雅黑" panose="020B0503020204020204" pitchFamily="34" charset="-122"/>
                <a:sym typeface="Arial" panose="020B0604020202020204" pitchFamily="34" charset="0"/>
              </a:rPr>
              <a:t>③</a:t>
            </a:r>
            <a:r>
              <a:rPr lang="zh-CN" b="1" u="sng">
                <a:solidFill>
                  <a:srgbClr val="C00000"/>
                </a:solidFill>
                <a:ea typeface="微软雅黑" panose="020B0503020204020204" pitchFamily="34" charset="-122"/>
                <a:sym typeface="Arial" panose="020B0604020202020204" pitchFamily="34" charset="0"/>
              </a:rPr>
              <a:t>时代和实践的不断发展</a:t>
            </a:r>
            <a:r>
              <a:rPr lang="zh-CN">
                <a:ea typeface="微软雅黑" panose="020B0503020204020204" pitchFamily="34" charset="-122"/>
                <a:sym typeface="Arial" panose="020B0604020202020204" pitchFamily="34" charset="0"/>
              </a:rPr>
              <a:t>，是造成社会主义发展道路多样性的现实原因。选择适合本国国情的社会主义发展道路</a:t>
            </a:r>
            <a:endParaRPr lang="zh-CN">
              <a:ea typeface="微软雅黑" panose="020B0503020204020204" pitchFamily="34" charset="-122"/>
              <a:sym typeface="Arial" panose="020B0604020202020204" pitchFamily="34" charset="0"/>
            </a:endParaRPr>
          </a:p>
        </p:txBody>
      </p:sp>
      <p:sp>
        <p:nvSpPr>
          <p:cNvPr id="11274" name="直接连接符 6"/>
          <p:cNvSpPr>
            <a:spLocks noChangeShapeType="1"/>
          </p:cNvSpPr>
          <p:nvPr/>
        </p:nvSpPr>
        <p:spPr bwMode="auto">
          <a:xfrm>
            <a:off x="1858963" y="2212975"/>
            <a:ext cx="8088312" cy="11113"/>
          </a:xfrm>
          <a:prstGeom prst="line">
            <a:avLst/>
          </a:prstGeom>
          <a:noFill/>
          <a:ln w="6350">
            <a:solidFill>
              <a:srgbClr val="262626"/>
            </a:solidFill>
            <a:prstDash val="dash"/>
            <a:bevel/>
          </a:ln>
          <a:extLst>
            <a:ext uri="{909E8E84-426E-40DD-AFC4-6F175D3DCCD1}">
              <a14:hiddenFill xmlns:a14="http://schemas.microsoft.com/office/drawing/2010/main">
                <a:noFill/>
              </a14:hiddenFill>
            </a:ext>
          </a:extLst>
        </p:spPr>
        <p:txBody>
          <a:bodyPr/>
          <a:lstStyle/>
          <a:p>
            <a:endParaRPr lang="zh-CN" altLang="en-US"/>
          </a:p>
        </p:txBody>
      </p:sp>
      <p:sp>
        <p:nvSpPr>
          <p:cNvPr id="10247" name="TextBox 4"/>
          <p:cNvSpPr>
            <a:spLocks noChangeArrowheads="1"/>
          </p:cNvSpPr>
          <p:nvPr/>
        </p:nvSpPr>
        <p:spPr bwMode="auto">
          <a:xfrm>
            <a:off x="1273175" y="188913"/>
            <a:ext cx="7040880"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宋体" panose="02010600030101010101" pitchFamily="2" charset="-122"/>
              </a:defRPr>
            </a:lvl1pPr>
            <a:lvl2pPr>
              <a:defRPr sz="2400">
                <a:solidFill>
                  <a:schemeClr val="tx1"/>
                </a:solidFill>
                <a:latin typeface="Arial" panose="020B0604020202020204" pitchFamily="34" charset="0"/>
                <a:ea typeface="宋体" panose="02010600030101010101" pitchFamily="2" charset="-122"/>
              </a:defRPr>
            </a:lvl2pPr>
            <a:lvl3pPr>
              <a:defRPr sz="2400">
                <a:solidFill>
                  <a:schemeClr val="tx1"/>
                </a:solidFill>
                <a:latin typeface="Arial" panose="020B0604020202020204" pitchFamily="34" charset="0"/>
                <a:ea typeface="宋体" panose="02010600030101010101" pitchFamily="2" charset="-122"/>
              </a:defRPr>
            </a:lvl3pPr>
            <a:lvl4pPr>
              <a:defRPr sz="2400">
                <a:solidFill>
                  <a:schemeClr val="tx1"/>
                </a:solidFill>
                <a:latin typeface="Arial" panose="020B0604020202020204" pitchFamily="34" charset="0"/>
                <a:ea typeface="宋体" panose="02010600030101010101" pitchFamily="2" charset="-122"/>
              </a:defRPr>
            </a:lvl4pPr>
            <a:lvl5pPr>
              <a:defRPr sz="2400">
                <a:solidFill>
                  <a:schemeClr val="tx1"/>
                </a:solidFill>
                <a:latin typeface="Arial" panose="020B0604020202020204" pitchFamily="34" charset="0"/>
                <a:ea typeface="宋体" panose="02010600030101010101" pitchFamily="2" charset="-122"/>
              </a:defRPr>
            </a:lvl5pPr>
            <a:lvl6pPr marL="28956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6pPr>
            <a:lvl7pPr marL="33528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7pPr>
            <a:lvl8pPr marL="38100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8pPr>
            <a:lvl9pPr marL="42672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9pPr>
          </a:lstStyle>
          <a:p>
            <a:pPr algn="l"/>
            <a:r>
              <a:rPr lang="zh-CN" altLang="en-US" sz="36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在实践中探索社会主义的发展规律</a:t>
            </a:r>
            <a:endParaRPr lang="zh-CN" altLang="en-US" sz="36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pic>
        <p:nvPicPr>
          <p:cNvPr id="3" name="图片 2"/>
          <p:cNvPicPr>
            <a:picLocks noChangeAspect="1"/>
          </p:cNvPicPr>
          <p:nvPr/>
        </p:nvPicPr>
        <p:blipFill>
          <a:blip r:embed="rId4"/>
          <a:stretch>
            <a:fillRect/>
          </a:stretch>
        </p:blipFill>
        <p:spPr>
          <a:xfrm>
            <a:off x="8296275" y="4589780"/>
            <a:ext cx="3456305" cy="2203450"/>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100"/>
    </mc:Choice>
    <mc:Fallback>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1"/>
          <a:srcRect/>
          <a:stretch>
            <a:fillRect/>
          </a:stretch>
        </a:blipFill>
        <a:effectLst/>
      </p:bgPr>
    </p:bg>
    <p:spTree>
      <p:nvGrpSpPr>
        <p:cNvPr id="1" name=""/>
        <p:cNvGrpSpPr/>
        <p:nvPr/>
      </p:nvGrpSpPr>
      <p:grpSpPr>
        <a:xfrm>
          <a:off x="0" y="0"/>
          <a:ext cx="0" cy="0"/>
          <a:chOff x="0" y="0"/>
          <a:chExt cx="0" cy="0"/>
        </a:xfrm>
      </p:grpSpPr>
      <p:sp>
        <p:nvSpPr>
          <p:cNvPr id="12290" name="矩形 6"/>
          <p:cNvSpPr>
            <a:spLocks noChangeArrowheads="1"/>
          </p:cNvSpPr>
          <p:nvPr/>
        </p:nvSpPr>
        <p:spPr bwMode="auto">
          <a:xfrm flipV="1">
            <a:off x="1588" y="11113"/>
            <a:ext cx="12192000" cy="879475"/>
          </a:xfrm>
          <a:prstGeom prst="rect">
            <a:avLst/>
          </a:prstGeom>
          <a:solidFill>
            <a:srgbClr val="D10000"/>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宋体" panose="02010600030101010101" pitchFamily="2" charset="-122"/>
              </a:defRPr>
            </a:lvl1pPr>
            <a:lvl2pPr>
              <a:defRPr sz="2400">
                <a:solidFill>
                  <a:schemeClr val="tx1"/>
                </a:solidFill>
                <a:latin typeface="Arial" panose="020B0604020202020204" pitchFamily="34" charset="0"/>
                <a:ea typeface="宋体" panose="02010600030101010101" pitchFamily="2" charset="-122"/>
              </a:defRPr>
            </a:lvl2pPr>
            <a:lvl3pPr>
              <a:defRPr sz="2400">
                <a:solidFill>
                  <a:schemeClr val="tx1"/>
                </a:solidFill>
                <a:latin typeface="Arial" panose="020B0604020202020204" pitchFamily="34" charset="0"/>
                <a:ea typeface="宋体" panose="02010600030101010101" pitchFamily="2" charset="-122"/>
              </a:defRPr>
            </a:lvl3pPr>
            <a:lvl4pPr>
              <a:defRPr sz="2400">
                <a:solidFill>
                  <a:schemeClr val="tx1"/>
                </a:solidFill>
                <a:latin typeface="Arial" panose="020B0604020202020204" pitchFamily="34" charset="0"/>
                <a:ea typeface="宋体" panose="02010600030101010101" pitchFamily="2" charset="-122"/>
              </a:defRPr>
            </a:lvl4pPr>
            <a:lvl5pPr>
              <a:defRPr sz="2400">
                <a:solidFill>
                  <a:schemeClr val="tx1"/>
                </a:solidFill>
                <a:latin typeface="Arial" panose="020B0604020202020204" pitchFamily="34" charset="0"/>
                <a:ea typeface="宋体" panose="02010600030101010101" pitchFamily="2" charset="-122"/>
              </a:defRPr>
            </a:lvl5pPr>
            <a:lvl6pPr marL="28956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6pPr>
            <a:lvl7pPr marL="33528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7pPr>
            <a:lvl8pPr marL="38100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8pPr>
            <a:lvl9pPr marL="42672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9pPr>
          </a:lstStyle>
          <a:p>
            <a:endParaRPr lang="zh-CN" altLang="zh-CN" sz="3200">
              <a:solidFill>
                <a:srgbClr val="FFFFFF"/>
              </a:solidFill>
              <a:latin typeface="宋体" panose="02010600030101010101" pitchFamily="2" charset="-122"/>
              <a:sym typeface="宋体" panose="02010600030101010101" pitchFamily="2" charset="-122"/>
            </a:endParaRPr>
          </a:p>
        </p:txBody>
      </p:sp>
      <p:sp>
        <p:nvSpPr>
          <p:cNvPr id="12291" name="矩形 9"/>
          <p:cNvSpPr>
            <a:spLocks noChangeArrowheads="1"/>
          </p:cNvSpPr>
          <p:nvPr/>
        </p:nvSpPr>
        <p:spPr bwMode="auto">
          <a:xfrm>
            <a:off x="1588" y="939800"/>
            <a:ext cx="12192000" cy="60325"/>
          </a:xfrm>
          <a:prstGeom prst="rect">
            <a:avLst/>
          </a:prstGeom>
          <a:pattFill prst="dkUpDiag">
            <a:fgClr>
              <a:srgbClr val="FF0000"/>
            </a:fgClr>
            <a:bgClr>
              <a:srgbClr val="C00000"/>
            </a:bgClr>
          </a:pattFill>
          <a:ln>
            <a:noFill/>
          </a:ln>
          <a:extLst>
            <a:ext uri="{91240B29-F687-4F45-9708-019B960494DF}">
              <a14:hiddenLine xmlns:a14="http://schemas.microsoft.com/office/drawing/2010/main" w="19050">
                <a:solidFill>
                  <a:srgbClr val="000000"/>
                </a:solidFill>
                <a:miter lim="800000"/>
                <a:headEnd/>
                <a:tailEnd/>
              </a14:hiddenLine>
            </a:ext>
          </a:extLst>
        </p:spPr>
        <p:txBody>
          <a:bodyPr lIns="121920" tIns="60960" rIns="121920" bIns="60960" anchor="ctr"/>
          <a:lstStyle>
            <a:lvl1pPr>
              <a:defRPr sz="2400">
                <a:solidFill>
                  <a:schemeClr val="tx1"/>
                </a:solidFill>
                <a:latin typeface="Arial" panose="020B0604020202020204" pitchFamily="34" charset="0"/>
                <a:ea typeface="宋体" panose="02010600030101010101" pitchFamily="2" charset="-122"/>
              </a:defRPr>
            </a:lvl1pPr>
            <a:lvl2pPr>
              <a:defRPr sz="2400">
                <a:solidFill>
                  <a:schemeClr val="tx1"/>
                </a:solidFill>
                <a:latin typeface="Arial" panose="020B0604020202020204" pitchFamily="34" charset="0"/>
                <a:ea typeface="宋体" panose="02010600030101010101" pitchFamily="2" charset="-122"/>
              </a:defRPr>
            </a:lvl2pPr>
            <a:lvl3pPr>
              <a:defRPr sz="2400">
                <a:solidFill>
                  <a:schemeClr val="tx1"/>
                </a:solidFill>
                <a:latin typeface="Arial" panose="020B0604020202020204" pitchFamily="34" charset="0"/>
                <a:ea typeface="宋体" panose="02010600030101010101" pitchFamily="2" charset="-122"/>
              </a:defRPr>
            </a:lvl3pPr>
            <a:lvl4pPr>
              <a:defRPr sz="2400">
                <a:solidFill>
                  <a:schemeClr val="tx1"/>
                </a:solidFill>
                <a:latin typeface="Arial" panose="020B0604020202020204" pitchFamily="34" charset="0"/>
                <a:ea typeface="宋体" panose="02010600030101010101" pitchFamily="2" charset="-122"/>
              </a:defRPr>
            </a:lvl4pPr>
            <a:lvl5pPr>
              <a:defRPr sz="2400">
                <a:solidFill>
                  <a:schemeClr val="tx1"/>
                </a:solidFill>
                <a:latin typeface="Arial" panose="020B0604020202020204" pitchFamily="34" charset="0"/>
                <a:ea typeface="宋体" panose="02010600030101010101" pitchFamily="2" charset="-122"/>
              </a:defRPr>
            </a:lvl5pPr>
            <a:lvl6pPr marL="28956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6pPr>
            <a:lvl7pPr marL="33528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7pPr>
            <a:lvl8pPr marL="38100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8pPr>
            <a:lvl9pPr marL="42672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9pPr>
          </a:lstStyle>
          <a:p>
            <a:endParaRPr lang="zh-CN" altLang="zh-CN" b="1">
              <a:solidFill>
                <a:srgbClr val="FFFFFF"/>
              </a:solidFill>
              <a:latin typeface="Calibri" panose="020F0502020204030204" pitchFamily="34" charset="0"/>
              <a:ea typeface="微软雅黑" panose="020B0503020204020204" pitchFamily="34" charset="-122"/>
              <a:sym typeface="宋体" panose="02010600030101010101" pitchFamily="2" charset="-122"/>
            </a:endParaRPr>
          </a:p>
        </p:txBody>
      </p:sp>
      <p:pic>
        <p:nvPicPr>
          <p:cNvPr id="12292" name="Picture 2" descr="E:\0000000我图PPT\00001PNG素材\01党委政府\天安门抽象.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47288" y="-4763"/>
            <a:ext cx="2146300" cy="896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2088" y="85725"/>
            <a:ext cx="1227137"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2" name="矩形 4"/>
          <p:cNvSpPr>
            <a:spLocks noChangeArrowheads="1"/>
          </p:cNvSpPr>
          <p:nvPr/>
        </p:nvSpPr>
        <p:spPr bwMode="auto">
          <a:xfrm>
            <a:off x="1273175" y="1136650"/>
            <a:ext cx="10264140"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宋体" panose="02010600030101010101" pitchFamily="2" charset="-122"/>
              </a:defRPr>
            </a:lvl1pPr>
            <a:lvl2pPr>
              <a:defRPr sz="2400">
                <a:solidFill>
                  <a:schemeClr val="tx1"/>
                </a:solidFill>
                <a:latin typeface="Arial" panose="020B0604020202020204" pitchFamily="34" charset="0"/>
                <a:ea typeface="宋体" panose="02010600030101010101" pitchFamily="2" charset="-122"/>
              </a:defRPr>
            </a:lvl2pPr>
            <a:lvl3pPr>
              <a:defRPr sz="2400">
                <a:solidFill>
                  <a:schemeClr val="tx1"/>
                </a:solidFill>
                <a:latin typeface="Arial" panose="020B0604020202020204" pitchFamily="34" charset="0"/>
                <a:ea typeface="宋体" panose="02010600030101010101" pitchFamily="2" charset="-122"/>
              </a:defRPr>
            </a:lvl3pPr>
            <a:lvl4pPr>
              <a:defRPr sz="2400">
                <a:solidFill>
                  <a:schemeClr val="tx1"/>
                </a:solidFill>
                <a:latin typeface="Arial" panose="020B0604020202020204" pitchFamily="34" charset="0"/>
                <a:ea typeface="宋体" panose="02010600030101010101" pitchFamily="2" charset="-122"/>
              </a:defRPr>
            </a:lvl4pPr>
            <a:lvl5pPr>
              <a:defRPr sz="2400">
                <a:solidFill>
                  <a:schemeClr val="tx1"/>
                </a:solidFill>
                <a:latin typeface="Arial" panose="020B0604020202020204" pitchFamily="34" charset="0"/>
                <a:ea typeface="宋体" panose="02010600030101010101" pitchFamily="2" charset="-122"/>
              </a:defRPr>
            </a:lvl5pPr>
            <a:lvl6pPr marL="28956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6pPr>
            <a:lvl7pPr marL="33528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7pPr>
            <a:lvl8pPr marL="38100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8pPr>
            <a:lvl9pPr marL="42672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9pPr>
          </a:lstStyle>
          <a:p>
            <a:r>
              <a:rPr lang="en-US" sz="3200">
                <a:solidFill>
                  <a:srgbClr val="FA9B04"/>
                </a:solidFill>
                <a:latin typeface="黑体" panose="02010609060101010101" pitchFamily="49" charset="-122"/>
                <a:ea typeface="黑体" panose="02010609060101010101" pitchFamily="49" charset="-122"/>
                <a:sym typeface="微软雅黑" panose="020B0503020204020204" pitchFamily="34" charset="-122"/>
              </a:rPr>
              <a:t>2</a:t>
            </a:r>
            <a:r>
              <a:rPr sz="3200">
                <a:solidFill>
                  <a:srgbClr val="FA9B04"/>
                </a:solidFill>
                <a:latin typeface="黑体" panose="02010609060101010101" pitchFamily="49" charset="-122"/>
                <a:ea typeface="黑体" panose="02010609060101010101" pitchFamily="49" charset="-122"/>
                <a:sym typeface="微软雅黑" panose="020B0503020204020204" pitchFamily="34" charset="-122"/>
              </a:rPr>
              <a:t>.</a:t>
            </a:r>
            <a:r>
              <a:rPr lang="zh-CN" sz="3200">
                <a:solidFill>
                  <a:srgbClr val="FA9B04"/>
                </a:solidFill>
                <a:latin typeface="黑体" panose="02010609060101010101" pitchFamily="49" charset="-122"/>
                <a:ea typeface="黑体" panose="02010609060101010101" pitchFamily="49" charset="-122"/>
                <a:sym typeface="微软雅黑" panose="020B0503020204020204" pitchFamily="34" charset="-122"/>
              </a:rPr>
              <a:t>社会主义发展道路多样性  </a:t>
            </a:r>
            <a:endParaRPr lang="zh-CN" sz="3200">
              <a:solidFill>
                <a:srgbClr val="FA9B04"/>
              </a:solidFill>
              <a:latin typeface="黑体" panose="02010609060101010101" pitchFamily="49" charset="-122"/>
              <a:ea typeface="黑体" panose="02010609060101010101" pitchFamily="49" charset="-122"/>
              <a:sym typeface="微软雅黑" panose="020B0503020204020204" pitchFamily="34" charset="-122"/>
            </a:endParaRPr>
          </a:p>
          <a:p>
            <a:r>
              <a:rPr lang="zh-CN" sz="2500">
                <a:solidFill>
                  <a:srgbClr val="FA9B04"/>
                </a:solidFill>
                <a:latin typeface="黑体" panose="02010609060101010101" pitchFamily="49" charset="-122"/>
                <a:ea typeface="黑体" panose="02010609060101010101" pitchFamily="49" charset="-122"/>
                <a:sym typeface="微软雅黑" panose="020B0503020204020204" pitchFamily="34" charset="-122"/>
              </a:rPr>
              <a:t>怎么做 探索符合本国国情的发展道路</a:t>
            </a:r>
            <a:r>
              <a:rPr lang="zh-CN" sz="3200">
                <a:solidFill>
                  <a:srgbClr val="FA9B04"/>
                </a:solidFill>
                <a:latin typeface="黑体" panose="02010609060101010101" pitchFamily="49" charset="-122"/>
                <a:ea typeface="黑体" panose="02010609060101010101" pitchFamily="49" charset="-122"/>
                <a:sym typeface="微软雅黑" panose="020B0503020204020204" pitchFamily="34" charset="-122"/>
              </a:rPr>
              <a:t>         </a:t>
            </a:r>
            <a:endParaRPr lang="zh-CN" sz="2000">
              <a:solidFill>
                <a:srgbClr val="FA9B04"/>
              </a:solidFill>
              <a:latin typeface="黑体" panose="02010609060101010101" pitchFamily="49" charset="-122"/>
              <a:ea typeface="黑体" panose="02010609060101010101" pitchFamily="49" charset="-122"/>
              <a:sym typeface="微软雅黑" panose="020B0503020204020204" pitchFamily="34" charset="-122"/>
            </a:endParaRPr>
          </a:p>
        </p:txBody>
      </p:sp>
      <p:sp>
        <p:nvSpPr>
          <p:cNvPr id="11273" name="矩形 7"/>
          <p:cNvSpPr>
            <a:spLocks noChangeArrowheads="1"/>
          </p:cNvSpPr>
          <p:nvPr/>
        </p:nvSpPr>
        <p:spPr bwMode="auto">
          <a:xfrm>
            <a:off x="619125" y="2331085"/>
            <a:ext cx="10606405" cy="1753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424180">
              <a:defRPr sz="2400">
                <a:solidFill>
                  <a:schemeClr val="tx1"/>
                </a:solidFill>
                <a:latin typeface="Arial" panose="020B0604020202020204" pitchFamily="34" charset="0"/>
                <a:ea typeface="宋体" panose="02010600030101010101" pitchFamily="2" charset="-122"/>
              </a:defRPr>
            </a:lvl1pPr>
            <a:lvl2pPr>
              <a:defRPr sz="2400">
                <a:solidFill>
                  <a:schemeClr val="tx1"/>
                </a:solidFill>
                <a:latin typeface="Arial" panose="020B0604020202020204" pitchFamily="34" charset="0"/>
                <a:ea typeface="宋体" panose="02010600030101010101" pitchFamily="2" charset="-122"/>
              </a:defRPr>
            </a:lvl2pPr>
            <a:lvl3pPr>
              <a:defRPr sz="2400">
                <a:solidFill>
                  <a:schemeClr val="tx1"/>
                </a:solidFill>
                <a:latin typeface="Arial" panose="020B0604020202020204" pitchFamily="34" charset="0"/>
                <a:ea typeface="宋体" panose="02010600030101010101" pitchFamily="2" charset="-122"/>
              </a:defRPr>
            </a:lvl3pPr>
            <a:lvl4pPr>
              <a:defRPr sz="2400">
                <a:solidFill>
                  <a:schemeClr val="tx1"/>
                </a:solidFill>
                <a:latin typeface="Arial" panose="020B0604020202020204" pitchFamily="34" charset="0"/>
                <a:ea typeface="宋体" panose="02010600030101010101" pitchFamily="2" charset="-122"/>
              </a:defRPr>
            </a:lvl4pPr>
            <a:lvl5pPr>
              <a:defRPr sz="2400">
                <a:solidFill>
                  <a:schemeClr val="tx1"/>
                </a:solidFill>
                <a:latin typeface="Arial" panose="020B0604020202020204" pitchFamily="34" charset="0"/>
                <a:ea typeface="宋体" panose="02010600030101010101" pitchFamily="2" charset="-122"/>
              </a:defRPr>
            </a:lvl5pPr>
            <a:lvl6pPr marL="28956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6pPr>
            <a:lvl7pPr marL="33528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7pPr>
            <a:lvl8pPr marL="38100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8pPr>
            <a:lvl9pPr marL="42672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9pPr>
          </a:lstStyle>
          <a:p>
            <a:pPr indent="0" algn="just" eaLnBrk="1" latinLnBrk="0" hangingPunct="1">
              <a:lnSpc>
                <a:spcPct val="150000"/>
              </a:lnSpc>
            </a:pPr>
            <a:r>
              <a:rPr lang="zh-CN">
                <a:ea typeface="微软雅黑" panose="020B0503020204020204" pitchFamily="34" charset="-122"/>
                <a:sym typeface="Arial" panose="020B0604020202020204" pitchFamily="34" charset="0"/>
              </a:rPr>
              <a:t>①</a:t>
            </a:r>
            <a:r>
              <a:rPr lang="zh-CN" b="1" u="sng">
                <a:solidFill>
                  <a:srgbClr val="C00000"/>
                </a:solidFill>
                <a:ea typeface="微软雅黑" panose="020B0503020204020204" pitchFamily="34" charset="-122"/>
                <a:sym typeface="Arial" panose="020B0604020202020204" pitchFamily="34" charset="0"/>
              </a:rPr>
              <a:t>坚持对马克思主义的科学态度，以马克思主义为</a:t>
            </a:r>
            <a:r>
              <a:rPr lang="zh-CN" b="1" u="sng">
                <a:solidFill>
                  <a:srgbClr val="C00000"/>
                </a:solidFill>
                <a:ea typeface="微软雅黑" panose="020B0503020204020204" pitchFamily="34" charset="-122"/>
                <a:sym typeface="Arial" panose="020B0604020202020204" pitchFamily="34" charset="0"/>
              </a:rPr>
              <a:t>指导</a:t>
            </a:r>
            <a:endParaRPr lang="zh-CN">
              <a:ea typeface="微软雅黑" panose="020B0503020204020204" pitchFamily="34" charset="-122"/>
              <a:sym typeface="Arial" panose="020B0604020202020204" pitchFamily="34" charset="0"/>
            </a:endParaRPr>
          </a:p>
          <a:p>
            <a:pPr indent="0" algn="just" eaLnBrk="1" latinLnBrk="0" hangingPunct="1">
              <a:lnSpc>
                <a:spcPct val="150000"/>
              </a:lnSpc>
            </a:pPr>
            <a:r>
              <a:rPr lang="zh-CN">
                <a:ea typeface="微软雅黑" panose="020B0503020204020204" pitchFamily="34" charset="-122"/>
                <a:sym typeface="Arial" panose="020B0604020202020204" pitchFamily="34" charset="0"/>
              </a:rPr>
              <a:t>②从当地当时的历史条件出发，坚持</a:t>
            </a:r>
            <a:r>
              <a:rPr lang="en-US" altLang="zh-CN">
                <a:ea typeface="微软雅黑" panose="020B0503020204020204" pitchFamily="34" charset="-122"/>
                <a:sym typeface="Arial" panose="020B0604020202020204" pitchFamily="34" charset="0"/>
              </a:rPr>
              <a:t>”</a:t>
            </a:r>
            <a:r>
              <a:rPr lang="zh-CN" altLang="en-US">
                <a:ea typeface="微软雅黑" panose="020B0503020204020204" pitchFamily="34" charset="-122"/>
                <a:sym typeface="Arial" panose="020B0604020202020204" pitchFamily="34" charset="0"/>
              </a:rPr>
              <a:t>走自己的路</a:t>
            </a:r>
            <a:r>
              <a:rPr lang="en-US" altLang="zh-CN">
                <a:ea typeface="微软雅黑" panose="020B0503020204020204" pitchFamily="34" charset="-122"/>
                <a:sym typeface="Arial" panose="020B0604020202020204" pitchFamily="34" charset="0"/>
              </a:rPr>
              <a:t>”</a:t>
            </a:r>
            <a:r>
              <a:rPr lang="zh-CN" altLang="en-US">
                <a:ea typeface="微软雅黑" panose="020B0503020204020204" pitchFamily="34" charset="-122"/>
                <a:sym typeface="Arial" panose="020B0604020202020204" pitchFamily="34" charset="0"/>
              </a:rPr>
              <a:t>。</a:t>
            </a:r>
            <a:endParaRPr lang="zh-CN">
              <a:ea typeface="微软雅黑" panose="020B0503020204020204" pitchFamily="34" charset="-122"/>
              <a:sym typeface="Arial" panose="020B0604020202020204" pitchFamily="34" charset="0"/>
            </a:endParaRPr>
          </a:p>
          <a:p>
            <a:pPr indent="0" algn="just" eaLnBrk="1" latinLnBrk="0" hangingPunct="1">
              <a:lnSpc>
                <a:spcPct val="150000"/>
              </a:lnSpc>
            </a:pPr>
            <a:r>
              <a:rPr lang="zh-CN">
                <a:ea typeface="微软雅黑" panose="020B0503020204020204" pitchFamily="34" charset="-122"/>
                <a:sym typeface="Arial" panose="020B0604020202020204" pitchFamily="34" charset="0"/>
              </a:rPr>
              <a:t>③充分吸收人类一切文明成果</a:t>
            </a:r>
            <a:endParaRPr lang="zh-CN">
              <a:ea typeface="微软雅黑" panose="020B0503020204020204" pitchFamily="34" charset="-122"/>
              <a:sym typeface="Arial" panose="020B0604020202020204" pitchFamily="34" charset="0"/>
            </a:endParaRPr>
          </a:p>
        </p:txBody>
      </p:sp>
      <p:sp>
        <p:nvSpPr>
          <p:cNvPr id="11274" name="直接连接符 6"/>
          <p:cNvSpPr>
            <a:spLocks noChangeShapeType="1"/>
          </p:cNvSpPr>
          <p:nvPr/>
        </p:nvSpPr>
        <p:spPr bwMode="auto">
          <a:xfrm>
            <a:off x="1858963" y="2212975"/>
            <a:ext cx="8088312" cy="11113"/>
          </a:xfrm>
          <a:prstGeom prst="line">
            <a:avLst/>
          </a:prstGeom>
          <a:noFill/>
          <a:ln w="6350">
            <a:solidFill>
              <a:srgbClr val="262626"/>
            </a:solidFill>
            <a:prstDash val="dash"/>
            <a:bevel/>
          </a:ln>
          <a:extLst>
            <a:ext uri="{909E8E84-426E-40DD-AFC4-6F175D3DCCD1}">
              <a14:hiddenFill xmlns:a14="http://schemas.microsoft.com/office/drawing/2010/main">
                <a:noFill/>
              </a14:hiddenFill>
            </a:ext>
          </a:extLst>
        </p:spPr>
        <p:txBody>
          <a:bodyPr/>
          <a:lstStyle/>
          <a:p>
            <a:endParaRPr lang="zh-CN" altLang="en-US"/>
          </a:p>
        </p:txBody>
      </p:sp>
      <p:sp>
        <p:nvSpPr>
          <p:cNvPr id="10247" name="TextBox 4"/>
          <p:cNvSpPr>
            <a:spLocks noChangeArrowheads="1"/>
          </p:cNvSpPr>
          <p:nvPr/>
        </p:nvSpPr>
        <p:spPr bwMode="auto">
          <a:xfrm>
            <a:off x="1273175" y="188913"/>
            <a:ext cx="7040880"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宋体" panose="02010600030101010101" pitchFamily="2" charset="-122"/>
              </a:defRPr>
            </a:lvl1pPr>
            <a:lvl2pPr>
              <a:defRPr sz="2400">
                <a:solidFill>
                  <a:schemeClr val="tx1"/>
                </a:solidFill>
                <a:latin typeface="Arial" panose="020B0604020202020204" pitchFamily="34" charset="0"/>
                <a:ea typeface="宋体" panose="02010600030101010101" pitchFamily="2" charset="-122"/>
              </a:defRPr>
            </a:lvl2pPr>
            <a:lvl3pPr>
              <a:defRPr sz="2400">
                <a:solidFill>
                  <a:schemeClr val="tx1"/>
                </a:solidFill>
                <a:latin typeface="Arial" panose="020B0604020202020204" pitchFamily="34" charset="0"/>
                <a:ea typeface="宋体" panose="02010600030101010101" pitchFamily="2" charset="-122"/>
              </a:defRPr>
            </a:lvl3pPr>
            <a:lvl4pPr>
              <a:defRPr sz="2400">
                <a:solidFill>
                  <a:schemeClr val="tx1"/>
                </a:solidFill>
                <a:latin typeface="Arial" panose="020B0604020202020204" pitchFamily="34" charset="0"/>
                <a:ea typeface="宋体" panose="02010600030101010101" pitchFamily="2" charset="-122"/>
              </a:defRPr>
            </a:lvl4pPr>
            <a:lvl5pPr>
              <a:defRPr sz="2400">
                <a:solidFill>
                  <a:schemeClr val="tx1"/>
                </a:solidFill>
                <a:latin typeface="Arial" panose="020B0604020202020204" pitchFamily="34" charset="0"/>
                <a:ea typeface="宋体" panose="02010600030101010101" pitchFamily="2" charset="-122"/>
              </a:defRPr>
            </a:lvl5pPr>
            <a:lvl6pPr marL="28956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6pPr>
            <a:lvl7pPr marL="33528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7pPr>
            <a:lvl8pPr marL="38100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8pPr>
            <a:lvl9pPr marL="42672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9pPr>
          </a:lstStyle>
          <a:p>
            <a:pPr algn="l"/>
            <a:r>
              <a:rPr lang="zh-CN" altLang="en-US" sz="36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在实践中探索社会主义的发展规律</a:t>
            </a:r>
            <a:endParaRPr lang="zh-CN" altLang="en-US" sz="36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pic>
        <p:nvPicPr>
          <p:cNvPr id="2" name="图片 1"/>
          <p:cNvPicPr>
            <a:picLocks noChangeAspect="1"/>
          </p:cNvPicPr>
          <p:nvPr/>
        </p:nvPicPr>
        <p:blipFill>
          <a:blip r:embed="rId4"/>
          <a:stretch>
            <a:fillRect/>
          </a:stretch>
        </p:blipFill>
        <p:spPr>
          <a:xfrm>
            <a:off x="6379210" y="3423285"/>
            <a:ext cx="2545080" cy="3461385"/>
          </a:xfrm>
          <a:prstGeom prst="rect">
            <a:avLst/>
          </a:prstGeom>
        </p:spPr>
      </p:pic>
      <p:sp>
        <p:nvSpPr>
          <p:cNvPr id="4" name="文本框 3"/>
          <p:cNvSpPr txBox="1"/>
          <p:nvPr/>
        </p:nvSpPr>
        <p:spPr>
          <a:xfrm>
            <a:off x="9516110" y="2524760"/>
            <a:ext cx="1402080" cy="460375"/>
          </a:xfrm>
          <a:prstGeom prst="rect">
            <a:avLst/>
          </a:prstGeom>
          <a:noFill/>
        </p:spPr>
        <p:txBody>
          <a:bodyPr wrap="none" rtlCol="0" anchor="t">
            <a:spAutoFit/>
          </a:bodyPr>
          <a:p>
            <a:r>
              <a:rPr lang="zh-CN" b="1" u="sng">
                <a:solidFill>
                  <a:srgbClr val="C00000"/>
                </a:solidFill>
                <a:ea typeface="微软雅黑" panose="020B0503020204020204" pitchFamily="34" charset="-122"/>
                <a:sym typeface="Arial" panose="020B0604020202020204" pitchFamily="34" charset="0"/>
              </a:rPr>
              <a:t>理论指导</a:t>
            </a:r>
            <a:endParaRPr lang="zh-CN" altLang="en-US"/>
          </a:p>
        </p:txBody>
      </p:sp>
      <p:sp>
        <p:nvSpPr>
          <p:cNvPr id="5" name="文本框 4"/>
          <p:cNvSpPr txBox="1"/>
          <p:nvPr/>
        </p:nvSpPr>
        <p:spPr>
          <a:xfrm>
            <a:off x="9525635" y="3107055"/>
            <a:ext cx="2011680" cy="460375"/>
          </a:xfrm>
          <a:prstGeom prst="rect">
            <a:avLst/>
          </a:prstGeom>
          <a:noFill/>
        </p:spPr>
        <p:txBody>
          <a:bodyPr wrap="none" rtlCol="0" anchor="t">
            <a:spAutoFit/>
          </a:bodyPr>
          <a:p>
            <a:r>
              <a:rPr lang="zh-CN" b="1" u="sng">
                <a:solidFill>
                  <a:srgbClr val="C00000"/>
                </a:solidFill>
                <a:ea typeface="微软雅黑" panose="020B0503020204020204" pitchFamily="34" charset="-122"/>
                <a:sym typeface="Arial" panose="020B0604020202020204" pitchFamily="34" charset="0"/>
              </a:rPr>
              <a:t>实践联系理论</a:t>
            </a:r>
            <a:endParaRPr lang="zh-CN" altLang="en-US"/>
          </a:p>
        </p:txBody>
      </p:sp>
      <p:sp>
        <p:nvSpPr>
          <p:cNvPr id="6" name="文本框 5"/>
          <p:cNvSpPr txBox="1"/>
          <p:nvPr/>
        </p:nvSpPr>
        <p:spPr>
          <a:xfrm>
            <a:off x="9525635" y="3623945"/>
            <a:ext cx="2011680" cy="460375"/>
          </a:xfrm>
          <a:prstGeom prst="rect">
            <a:avLst/>
          </a:prstGeom>
          <a:noFill/>
        </p:spPr>
        <p:txBody>
          <a:bodyPr wrap="none" rtlCol="0" anchor="t">
            <a:spAutoFit/>
          </a:bodyPr>
          <a:p>
            <a:r>
              <a:rPr lang="zh-CN" b="1" u="sng">
                <a:solidFill>
                  <a:srgbClr val="C00000"/>
                </a:solidFill>
                <a:ea typeface="微软雅黑" panose="020B0503020204020204" pitchFamily="34" charset="-122"/>
                <a:sym typeface="Arial" panose="020B0604020202020204" pitchFamily="34" charset="0"/>
              </a:rPr>
              <a:t>吸收文明成果</a:t>
            </a:r>
            <a:endParaRPr lang="zh-CN" altLang="en-US"/>
          </a:p>
        </p:txBody>
      </p:sp>
    </p:spTree>
  </p:cSld>
  <p:clrMapOvr>
    <a:masterClrMapping/>
  </p:clrMapOvr>
  <mc:AlternateContent xmlns:mc="http://schemas.openxmlformats.org/markup-compatibility/2006">
    <mc:Choice xmlns:p14="http://schemas.microsoft.com/office/powerpoint/2010/main" Requires="p14">
      <p:transition p14:dur="100"/>
    </mc:Choice>
    <mc:Fallback>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pic>
        <p:nvPicPr>
          <p:cNvPr id="25602" name="图片 4"/>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588" y="-1588"/>
            <a:ext cx="12192000"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6"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lstStyle>
            <a:lvl1pPr>
              <a:defRPr sz="2400">
                <a:solidFill>
                  <a:schemeClr val="tx1"/>
                </a:solidFill>
                <a:latin typeface="Arial" panose="020B0604020202020204" pitchFamily="34" charset="0"/>
                <a:ea typeface="宋体" panose="02010600030101010101" pitchFamily="2" charset="-122"/>
              </a:defRPr>
            </a:lvl1pPr>
            <a:lvl2pPr>
              <a:defRPr sz="2400">
                <a:solidFill>
                  <a:schemeClr val="tx1"/>
                </a:solidFill>
                <a:latin typeface="Arial" panose="020B0604020202020204" pitchFamily="34" charset="0"/>
                <a:ea typeface="宋体" panose="02010600030101010101" pitchFamily="2" charset="-122"/>
              </a:defRPr>
            </a:lvl2pPr>
            <a:lvl3pPr>
              <a:defRPr sz="2400">
                <a:solidFill>
                  <a:schemeClr val="tx1"/>
                </a:solidFill>
                <a:latin typeface="Arial" panose="020B0604020202020204" pitchFamily="34" charset="0"/>
                <a:ea typeface="宋体" panose="02010600030101010101" pitchFamily="2" charset="-122"/>
              </a:defRPr>
            </a:lvl3pPr>
            <a:lvl4pPr>
              <a:defRPr sz="2400">
                <a:solidFill>
                  <a:schemeClr val="tx1"/>
                </a:solidFill>
                <a:latin typeface="Arial" panose="020B0604020202020204" pitchFamily="34" charset="0"/>
                <a:ea typeface="宋体" panose="02010600030101010101" pitchFamily="2" charset="-122"/>
              </a:defRPr>
            </a:lvl4pPr>
            <a:lvl5pPr>
              <a:defRPr sz="2400">
                <a:solidFill>
                  <a:schemeClr val="tx1"/>
                </a:solidFill>
                <a:latin typeface="Arial" panose="020B0604020202020204" pitchFamily="34" charset="0"/>
                <a:ea typeface="宋体" panose="02010600030101010101" pitchFamily="2" charset="-122"/>
              </a:defRPr>
            </a:lvl5pPr>
            <a:lvl6pPr marL="28956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6pPr>
            <a:lvl7pPr marL="33528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7pPr>
            <a:lvl8pPr marL="38100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8pPr>
            <a:lvl9pPr marL="42672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9pPr>
          </a:lstStyle>
          <a:p>
            <a:fld id="{3B52CC7E-AE14-429F-A07A-FF940226985D}" type="slidenum">
              <a:rPr lang="zh-CN" altLang="en-US" sz="1200" smtClean="0">
                <a:solidFill>
                  <a:srgbClr val="898989"/>
                </a:solidFill>
              </a:rPr>
            </a:fld>
            <a:endParaRPr lang="zh-CN" altLang="en-US" sz="1200" smtClean="0">
              <a:solidFill>
                <a:srgbClr val="898989"/>
              </a:solidFill>
            </a:endParaRPr>
          </a:p>
        </p:txBody>
      </p:sp>
      <p:pic>
        <p:nvPicPr>
          <p:cNvPr id="2" name="图片 1" descr="社会主义"/>
          <p:cNvPicPr>
            <a:picLocks noChangeAspect="1"/>
          </p:cNvPicPr>
          <p:nvPr/>
        </p:nvPicPr>
        <p:blipFill>
          <a:blip r:embed="rId2"/>
          <a:stretch>
            <a:fillRect/>
          </a:stretch>
        </p:blipFill>
        <p:spPr>
          <a:xfrm>
            <a:off x="-102870" y="-1905"/>
            <a:ext cx="12275185" cy="2347595"/>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100"/>
    </mc:Choice>
    <mc:Fallback>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1"/>
          <a:srcRect/>
          <a:stretch>
            <a:fillRect/>
          </a:stretch>
        </a:blipFill>
        <a:effectLst/>
      </p:bgPr>
    </p:bg>
    <p:spTree>
      <p:nvGrpSpPr>
        <p:cNvPr id="1" name=""/>
        <p:cNvGrpSpPr/>
        <p:nvPr/>
      </p:nvGrpSpPr>
      <p:grpSpPr>
        <a:xfrm>
          <a:off x="0" y="0"/>
          <a:ext cx="0" cy="0"/>
          <a:chOff x="0" y="0"/>
          <a:chExt cx="0" cy="0"/>
        </a:xfrm>
      </p:grpSpPr>
      <p:sp>
        <p:nvSpPr>
          <p:cNvPr id="12290" name="矩形 6"/>
          <p:cNvSpPr>
            <a:spLocks noChangeArrowheads="1"/>
          </p:cNvSpPr>
          <p:nvPr/>
        </p:nvSpPr>
        <p:spPr bwMode="auto">
          <a:xfrm flipV="1">
            <a:off x="1588" y="11113"/>
            <a:ext cx="12192000" cy="879475"/>
          </a:xfrm>
          <a:prstGeom prst="rect">
            <a:avLst/>
          </a:prstGeom>
          <a:solidFill>
            <a:srgbClr val="D10000"/>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宋体" panose="02010600030101010101" pitchFamily="2" charset="-122"/>
              </a:defRPr>
            </a:lvl1pPr>
            <a:lvl2pPr>
              <a:defRPr sz="2400">
                <a:solidFill>
                  <a:schemeClr val="tx1"/>
                </a:solidFill>
                <a:latin typeface="Arial" panose="020B0604020202020204" pitchFamily="34" charset="0"/>
                <a:ea typeface="宋体" panose="02010600030101010101" pitchFamily="2" charset="-122"/>
              </a:defRPr>
            </a:lvl2pPr>
            <a:lvl3pPr>
              <a:defRPr sz="2400">
                <a:solidFill>
                  <a:schemeClr val="tx1"/>
                </a:solidFill>
                <a:latin typeface="Arial" panose="020B0604020202020204" pitchFamily="34" charset="0"/>
                <a:ea typeface="宋体" panose="02010600030101010101" pitchFamily="2" charset="-122"/>
              </a:defRPr>
            </a:lvl3pPr>
            <a:lvl4pPr>
              <a:defRPr sz="2400">
                <a:solidFill>
                  <a:schemeClr val="tx1"/>
                </a:solidFill>
                <a:latin typeface="Arial" panose="020B0604020202020204" pitchFamily="34" charset="0"/>
                <a:ea typeface="宋体" panose="02010600030101010101" pitchFamily="2" charset="-122"/>
              </a:defRPr>
            </a:lvl4pPr>
            <a:lvl5pPr>
              <a:defRPr sz="2400">
                <a:solidFill>
                  <a:schemeClr val="tx1"/>
                </a:solidFill>
                <a:latin typeface="Arial" panose="020B0604020202020204" pitchFamily="34" charset="0"/>
                <a:ea typeface="宋体" panose="02010600030101010101" pitchFamily="2" charset="-122"/>
              </a:defRPr>
            </a:lvl5pPr>
            <a:lvl6pPr marL="28956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6pPr>
            <a:lvl7pPr marL="33528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7pPr>
            <a:lvl8pPr marL="38100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8pPr>
            <a:lvl9pPr marL="42672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9pPr>
          </a:lstStyle>
          <a:p>
            <a:endParaRPr lang="zh-CN" altLang="zh-CN" sz="3200">
              <a:solidFill>
                <a:srgbClr val="FFFFFF"/>
              </a:solidFill>
              <a:latin typeface="宋体" panose="02010600030101010101" pitchFamily="2" charset="-122"/>
              <a:sym typeface="宋体" panose="02010600030101010101" pitchFamily="2" charset="-122"/>
            </a:endParaRPr>
          </a:p>
        </p:txBody>
      </p:sp>
      <p:sp>
        <p:nvSpPr>
          <p:cNvPr id="12291" name="矩形 9"/>
          <p:cNvSpPr>
            <a:spLocks noChangeArrowheads="1"/>
          </p:cNvSpPr>
          <p:nvPr/>
        </p:nvSpPr>
        <p:spPr bwMode="auto">
          <a:xfrm>
            <a:off x="1588" y="939800"/>
            <a:ext cx="12192000" cy="60325"/>
          </a:xfrm>
          <a:prstGeom prst="rect">
            <a:avLst/>
          </a:prstGeom>
          <a:pattFill prst="dkUpDiag">
            <a:fgClr>
              <a:srgbClr val="FF0000"/>
            </a:fgClr>
            <a:bgClr>
              <a:srgbClr val="C00000"/>
            </a:bgClr>
          </a:pattFill>
          <a:ln>
            <a:noFill/>
          </a:ln>
          <a:extLst>
            <a:ext uri="{91240B29-F687-4F45-9708-019B960494DF}">
              <a14:hiddenLine xmlns:a14="http://schemas.microsoft.com/office/drawing/2010/main" w="19050">
                <a:solidFill>
                  <a:srgbClr val="000000"/>
                </a:solidFill>
                <a:miter lim="800000"/>
                <a:headEnd/>
                <a:tailEnd/>
              </a14:hiddenLine>
            </a:ext>
          </a:extLst>
        </p:spPr>
        <p:txBody>
          <a:bodyPr lIns="121920" tIns="60960" rIns="121920" bIns="60960" anchor="ctr"/>
          <a:lstStyle>
            <a:lvl1pPr>
              <a:defRPr sz="2400">
                <a:solidFill>
                  <a:schemeClr val="tx1"/>
                </a:solidFill>
                <a:latin typeface="Arial" panose="020B0604020202020204" pitchFamily="34" charset="0"/>
                <a:ea typeface="宋体" panose="02010600030101010101" pitchFamily="2" charset="-122"/>
              </a:defRPr>
            </a:lvl1pPr>
            <a:lvl2pPr>
              <a:defRPr sz="2400">
                <a:solidFill>
                  <a:schemeClr val="tx1"/>
                </a:solidFill>
                <a:latin typeface="Arial" panose="020B0604020202020204" pitchFamily="34" charset="0"/>
                <a:ea typeface="宋体" panose="02010600030101010101" pitchFamily="2" charset="-122"/>
              </a:defRPr>
            </a:lvl2pPr>
            <a:lvl3pPr>
              <a:defRPr sz="2400">
                <a:solidFill>
                  <a:schemeClr val="tx1"/>
                </a:solidFill>
                <a:latin typeface="Arial" panose="020B0604020202020204" pitchFamily="34" charset="0"/>
                <a:ea typeface="宋体" panose="02010600030101010101" pitchFamily="2" charset="-122"/>
              </a:defRPr>
            </a:lvl3pPr>
            <a:lvl4pPr>
              <a:defRPr sz="2400">
                <a:solidFill>
                  <a:schemeClr val="tx1"/>
                </a:solidFill>
                <a:latin typeface="Arial" panose="020B0604020202020204" pitchFamily="34" charset="0"/>
                <a:ea typeface="宋体" panose="02010600030101010101" pitchFamily="2" charset="-122"/>
              </a:defRPr>
            </a:lvl4pPr>
            <a:lvl5pPr>
              <a:defRPr sz="2400">
                <a:solidFill>
                  <a:schemeClr val="tx1"/>
                </a:solidFill>
                <a:latin typeface="Arial" panose="020B0604020202020204" pitchFamily="34" charset="0"/>
                <a:ea typeface="宋体" panose="02010600030101010101" pitchFamily="2" charset="-122"/>
              </a:defRPr>
            </a:lvl5pPr>
            <a:lvl6pPr marL="28956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6pPr>
            <a:lvl7pPr marL="33528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7pPr>
            <a:lvl8pPr marL="38100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8pPr>
            <a:lvl9pPr marL="42672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9pPr>
          </a:lstStyle>
          <a:p>
            <a:endParaRPr lang="zh-CN" altLang="zh-CN" b="1">
              <a:solidFill>
                <a:srgbClr val="FFFFFF"/>
              </a:solidFill>
              <a:latin typeface="Calibri" panose="020F0502020204030204" pitchFamily="34" charset="0"/>
              <a:ea typeface="微软雅黑" panose="020B0503020204020204" pitchFamily="34" charset="-122"/>
              <a:sym typeface="宋体" panose="02010600030101010101" pitchFamily="2" charset="-122"/>
            </a:endParaRPr>
          </a:p>
        </p:txBody>
      </p:sp>
      <p:pic>
        <p:nvPicPr>
          <p:cNvPr id="12292" name="Picture 2" descr="E:\0000000我图PPT\00001PNG素材\01党委政府\天安门抽象.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47288" y="-4763"/>
            <a:ext cx="2146300" cy="896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2088" y="85725"/>
            <a:ext cx="1227137"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2" name="矩形 4"/>
          <p:cNvSpPr>
            <a:spLocks noChangeArrowheads="1"/>
          </p:cNvSpPr>
          <p:nvPr/>
        </p:nvSpPr>
        <p:spPr bwMode="auto">
          <a:xfrm>
            <a:off x="1859280" y="1533525"/>
            <a:ext cx="8126095" cy="58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宋体" panose="02010600030101010101" pitchFamily="2" charset="-122"/>
              </a:defRPr>
            </a:lvl1pPr>
            <a:lvl2pPr>
              <a:defRPr sz="2400">
                <a:solidFill>
                  <a:schemeClr val="tx1"/>
                </a:solidFill>
                <a:latin typeface="Arial" panose="020B0604020202020204" pitchFamily="34" charset="0"/>
                <a:ea typeface="宋体" panose="02010600030101010101" pitchFamily="2" charset="-122"/>
              </a:defRPr>
            </a:lvl2pPr>
            <a:lvl3pPr>
              <a:defRPr sz="2400">
                <a:solidFill>
                  <a:schemeClr val="tx1"/>
                </a:solidFill>
                <a:latin typeface="Arial" panose="020B0604020202020204" pitchFamily="34" charset="0"/>
                <a:ea typeface="宋体" panose="02010600030101010101" pitchFamily="2" charset="-122"/>
              </a:defRPr>
            </a:lvl3pPr>
            <a:lvl4pPr>
              <a:defRPr sz="2400">
                <a:solidFill>
                  <a:schemeClr val="tx1"/>
                </a:solidFill>
                <a:latin typeface="Arial" panose="020B0604020202020204" pitchFamily="34" charset="0"/>
                <a:ea typeface="宋体" panose="02010600030101010101" pitchFamily="2" charset="-122"/>
              </a:defRPr>
            </a:lvl4pPr>
            <a:lvl5pPr>
              <a:defRPr sz="2400">
                <a:solidFill>
                  <a:schemeClr val="tx1"/>
                </a:solidFill>
                <a:latin typeface="Arial" panose="020B0604020202020204" pitchFamily="34" charset="0"/>
                <a:ea typeface="宋体" panose="02010600030101010101" pitchFamily="2" charset="-122"/>
              </a:defRPr>
            </a:lvl5pPr>
            <a:lvl6pPr marL="28956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6pPr>
            <a:lvl7pPr marL="33528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7pPr>
            <a:lvl8pPr marL="38100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8pPr>
            <a:lvl9pPr marL="42672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9pPr>
          </a:lstStyle>
          <a:p>
            <a:r>
              <a:rPr lang="en-US" altLang="zh-CN" sz="3200">
                <a:solidFill>
                  <a:srgbClr val="FA9B04"/>
                </a:solidFill>
                <a:latin typeface="黑体" panose="02010609060101010101" pitchFamily="49" charset="-122"/>
                <a:ea typeface="黑体" panose="02010609060101010101" pitchFamily="49" charset="-122"/>
                <a:sym typeface="微软雅黑" panose="020B0503020204020204" pitchFamily="34" charset="-122"/>
              </a:rPr>
              <a:t>1.</a:t>
            </a:r>
            <a:r>
              <a:rPr lang="zh-CN" altLang="en-US" sz="3200">
                <a:solidFill>
                  <a:srgbClr val="FA9B04"/>
                </a:solidFill>
                <a:latin typeface="黑体" panose="02010609060101010101" pitchFamily="49" charset="-122"/>
                <a:ea typeface="黑体" panose="02010609060101010101" pitchFamily="49" charset="-122"/>
                <a:sym typeface="微软雅黑" panose="020B0503020204020204" pitchFamily="34" charset="-122"/>
              </a:rPr>
              <a:t>社会主义从空想到科学   </a:t>
            </a:r>
            <a:r>
              <a:rPr lang="zh-CN" altLang="en-US" sz="2000">
                <a:solidFill>
                  <a:srgbClr val="FA9B04"/>
                </a:solidFill>
                <a:latin typeface="黑体" panose="02010609060101010101" pitchFamily="49" charset="-122"/>
                <a:ea typeface="黑体" panose="02010609060101010101" pitchFamily="49" charset="-122"/>
                <a:sym typeface="微软雅黑" panose="020B0503020204020204" pitchFamily="34" charset="-122"/>
              </a:rPr>
              <a:t>空想社会主义局限性</a:t>
            </a:r>
            <a:endParaRPr lang="zh-CN" altLang="en-US" sz="2000">
              <a:solidFill>
                <a:srgbClr val="FA9B04"/>
              </a:solidFill>
              <a:latin typeface="黑体" panose="02010609060101010101" pitchFamily="49" charset="-122"/>
              <a:ea typeface="黑体" panose="02010609060101010101" pitchFamily="49" charset="-122"/>
              <a:sym typeface="微软雅黑" panose="020B0503020204020204" pitchFamily="34" charset="-122"/>
            </a:endParaRPr>
          </a:p>
        </p:txBody>
      </p:sp>
      <p:sp>
        <p:nvSpPr>
          <p:cNvPr id="11273" name="矩形 7"/>
          <p:cNvSpPr>
            <a:spLocks noChangeArrowheads="1"/>
          </p:cNvSpPr>
          <p:nvPr/>
        </p:nvSpPr>
        <p:spPr bwMode="auto">
          <a:xfrm>
            <a:off x="1592263" y="2528888"/>
            <a:ext cx="8126412" cy="3415030"/>
          </a:xfrm>
          <a:prstGeom prst="rect">
            <a:avLst/>
          </a:prstGeom>
          <a:noFill/>
          <a:ln w="9525">
            <a:solidFill>
              <a:schemeClr val="tx1"/>
            </a:solidFill>
            <a:miter lim="800000"/>
          </a:ln>
          <a:extLst>
            <a:ext uri="{909E8E84-426E-40DD-AFC4-6F175D3DCCD1}">
              <a14:hiddenFill xmlns:a14="http://schemas.microsoft.com/office/drawing/2010/main">
                <a:solidFill>
                  <a:srgbClr val="FFFFFF"/>
                </a:solidFill>
              </a14:hiddenFill>
            </a:ext>
          </a:extLst>
        </p:spPr>
        <p:txBody>
          <a:bodyPr>
            <a:spAutoFit/>
          </a:bodyPr>
          <a:lstStyle>
            <a:lvl1pPr indent="424180">
              <a:defRPr sz="2400">
                <a:solidFill>
                  <a:schemeClr val="tx1"/>
                </a:solidFill>
                <a:latin typeface="Arial" panose="020B0604020202020204" pitchFamily="34" charset="0"/>
                <a:ea typeface="宋体" panose="02010600030101010101" pitchFamily="2" charset="-122"/>
              </a:defRPr>
            </a:lvl1pPr>
            <a:lvl2pPr>
              <a:defRPr sz="2400">
                <a:solidFill>
                  <a:schemeClr val="tx1"/>
                </a:solidFill>
                <a:latin typeface="Arial" panose="020B0604020202020204" pitchFamily="34" charset="0"/>
                <a:ea typeface="宋体" panose="02010600030101010101" pitchFamily="2" charset="-122"/>
              </a:defRPr>
            </a:lvl2pPr>
            <a:lvl3pPr>
              <a:defRPr sz="2400">
                <a:solidFill>
                  <a:schemeClr val="tx1"/>
                </a:solidFill>
                <a:latin typeface="Arial" panose="020B0604020202020204" pitchFamily="34" charset="0"/>
                <a:ea typeface="宋体" panose="02010600030101010101" pitchFamily="2" charset="-122"/>
              </a:defRPr>
            </a:lvl3pPr>
            <a:lvl4pPr>
              <a:defRPr sz="2400">
                <a:solidFill>
                  <a:schemeClr val="tx1"/>
                </a:solidFill>
                <a:latin typeface="Arial" panose="020B0604020202020204" pitchFamily="34" charset="0"/>
                <a:ea typeface="宋体" panose="02010600030101010101" pitchFamily="2" charset="-122"/>
              </a:defRPr>
            </a:lvl4pPr>
            <a:lvl5pPr>
              <a:defRPr sz="2400">
                <a:solidFill>
                  <a:schemeClr val="tx1"/>
                </a:solidFill>
                <a:latin typeface="Arial" panose="020B0604020202020204" pitchFamily="34" charset="0"/>
                <a:ea typeface="宋体" panose="02010600030101010101" pitchFamily="2" charset="-122"/>
              </a:defRPr>
            </a:lvl5pPr>
            <a:lvl6pPr marL="28956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6pPr>
            <a:lvl7pPr marL="33528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7pPr>
            <a:lvl8pPr marL="38100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8pPr>
            <a:lvl9pPr marL="42672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9pPr>
          </a:lstStyle>
          <a:p>
            <a:pPr indent="0" algn="just" eaLnBrk="1" latinLnBrk="0" hangingPunct="1">
              <a:lnSpc>
                <a:spcPct val="150000"/>
              </a:lnSpc>
            </a:pPr>
            <a:r>
              <a:rPr lang="zh-CN" altLang="en-US">
                <a:ea typeface="微软雅黑" panose="020B0503020204020204" pitchFamily="34" charset="-122"/>
                <a:sym typeface="Arial" panose="020B0604020202020204" pitchFamily="34" charset="0"/>
              </a:rPr>
              <a:t>没有正确认识</a:t>
            </a:r>
            <a:r>
              <a:rPr lang="zh-CN" altLang="en-US" b="1" u="sng">
                <a:solidFill>
                  <a:srgbClr val="C00000"/>
                </a:solidFill>
                <a:ea typeface="微软雅黑" panose="020B0503020204020204" pitchFamily="34" charset="-122"/>
                <a:sym typeface="Arial" panose="020B0604020202020204" pitchFamily="34" charset="0"/>
              </a:rPr>
              <a:t>社会历史发展的必然规律</a:t>
            </a:r>
            <a:endParaRPr lang="zh-CN" altLang="en-US" b="1" u="sng">
              <a:solidFill>
                <a:srgbClr val="C00000"/>
              </a:solidFill>
              <a:ea typeface="微软雅黑" panose="020B0503020204020204" pitchFamily="34" charset="-122"/>
              <a:sym typeface="Arial" panose="020B0604020202020204" pitchFamily="34" charset="0"/>
            </a:endParaRPr>
          </a:p>
          <a:p>
            <a:pPr indent="0" algn="just" eaLnBrk="1" latinLnBrk="0" hangingPunct="1">
              <a:lnSpc>
                <a:spcPct val="150000"/>
              </a:lnSpc>
            </a:pPr>
            <a:r>
              <a:rPr lang="zh-CN" altLang="en-US">
                <a:ea typeface="微软雅黑" panose="020B0503020204020204" pitchFamily="34" charset="-122"/>
                <a:sym typeface="Arial" panose="020B0604020202020204" pitchFamily="34" charset="0"/>
              </a:rPr>
              <a:t>不能揭示出</a:t>
            </a:r>
            <a:r>
              <a:rPr lang="zh-CN" altLang="en-US" b="1" u="sng">
                <a:solidFill>
                  <a:srgbClr val="C00000"/>
                </a:solidFill>
                <a:ea typeface="微软雅黑" panose="020B0503020204020204" pitchFamily="34" charset="-122"/>
                <a:sym typeface="Arial" panose="020B0604020202020204" pitchFamily="34" charset="0"/>
              </a:rPr>
              <a:t>资本主义必然灭亡的经济根源和客观必然性</a:t>
            </a:r>
            <a:endParaRPr lang="zh-CN" altLang="en-US" b="1" u="sng">
              <a:solidFill>
                <a:srgbClr val="C00000"/>
              </a:solidFill>
              <a:ea typeface="微软雅黑" panose="020B0503020204020204" pitchFamily="34" charset="-122"/>
              <a:sym typeface="Arial" panose="020B0604020202020204" pitchFamily="34" charset="0"/>
            </a:endParaRPr>
          </a:p>
          <a:p>
            <a:pPr indent="0" algn="just" eaLnBrk="1" latinLnBrk="0" hangingPunct="1">
              <a:lnSpc>
                <a:spcPct val="150000"/>
              </a:lnSpc>
            </a:pPr>
            <a:endParaRPr lang="zh-CN" altLang="en-US" b="1" u="sng">
              <a:solidFill>
                <a:srgbClr val="C00000"/>
              </a:solidFill>
              <a:ea typeface="微软雅黑" panose="020B0503020204020204" pitchFamily="34" charset="-122"/>
              <a:sym typeface="Arial" panose="020B0604020202020204" pitchFamily="34" charset="0"/>
            </a:endParaRPr>
          </a:p>
          <a:p>
            <a:pPr indent="0" algn="just" eaLnBrk="1" latinLnBrk="0" hangingPunct="1">
              <a:lnSpc>
                <a:spcPct val="150000"/>
              </a:lnSpc>
            </a:pPr>
            <a:r>
              <a:rPr lang="zh-CN" altLang="en-US">
                <a:ea typeface="微软雅黑" panose="020B0503020204020204" pitchFamily="34" charset="-122"/>
                <a:sym typeface="Arial" panose="020B0604020202020204" pitchFamily="34" charset="0"/>
              </a:rPr>
              <a:t>他们要求埋葬资本主义，</a:t>
            </a:r>
            <a:r>
              <a:rPr lang="zh-CN" altLang="en-US" b="1" u="sng">
                <a:solidFill>
                  <a:srgbClr val="C00000"/>
                </a:solidFill>
                <a:ea typeface="微软雅黑" panose="020B0503020204020204" pitchFamily="34" charset="-122"/>
                <a:sym typeface="Arial" panose="020B0604020202020204" pitchFamily="34" charset="0"/>
              </a:rPr>
              <a:t>却找到埋葬资本主义的力量</a:t>
            </a:r>
            <a:endParaRPr lang="zh-CN" altLang="en-US">
              <a:ea typeface="微软雅黑" panose="020B0503020204020204" pitchFamily="34" charset="-122"/>
              <a:sym typeface="Arial" panose="020B0604020202020204" pitchFamily="34" charset="0"/>
            </a:endParaRPr>
          </a:p>
          <a:p>
            <a:pPr indent="0" algn="just" eaLnBrk="1" latinLnBrk="0" hangingPunct="1">
              <a:lnSpc>
                <a:spcPct val="150000"/>
              </a:lnSpc>
            </a:pPr>
            <a:r>
              <a:rPr lang="zh-CN" altLang="en-US">
                <a:ea typeface="微软雅黑" panose="020B0503020204020204" pitchFamily="34" charset="-122"/>
                <a:sym typeface="Arial" panose="020B0604020202020204" pitchFamily="34" charset="0"/>
              </a:rPr>
              <a:t>他们憧憬社会主义的理想社会，</a:t>
            </a:r>
            <a:r>
              <a:rPr lang="zh-CN" altLang="en-US" b="1" u="sng">
                <a:solidFill>
                  <a:srgbClr val="C00000"/>
                </a:solidFill>
                <a:ea typeface="微软雅黑" panose="020B0503020204020204" pitchFamily="34" charset="-122"/>
                <a:sym typeface="Arial" panose="020B0604020202020204" pitchFamily="34" charset="0"/>
              </a:rPr>
              <a:t>却找不到通往理想社会的现实道路</a:t>
            </a:r>
            <a:r>
              <a:rPr lang="zh-CN" altLang="en-US">
                <a:ea typeface="微软雅黑" panose="020B0503020204020204" pitchFamily="34" charset="-122"/>
                <a:sym typeface="Arial" panose="020B0604020202020204" pitchFamily="34" charset="0"/>
              </a:rPr>
              <a:t>，这是空想社会主义的历史局限性。</a:t>
            </a:r>
            <a:endParaRPr lang="zh-CN" altLang="en-US">
              <a:ea typeface="微软雅黑" panose="020B0503020204020204" pitchFamily="34" charset="-122"/>
              <a:sym typeface="Arial" panose="020B0604020202020204" pitchFamily="34" charset="0"/>
            </a:endParaRPr>
          </a:p>
        </p:txBody>
      </p:sp>
      <p:sp>
        <p:nvSpPr>
          <p:cNvPr id="11274" name="直接连接符 6"/>
          <p:cNvSpPr>
            <a:spLocks noChangeShapeType="1"/>
          </p:cNvSpPr>
          <p:nvPr/>
        </p:nvSpPr>
        <p:spPr bwMode="auto">
          <a:xfrm>
            <a:off x="1858963" y="2212975"/>
            <a:ext cx="8088312" cy="11113"/>
          </a:xfrm>
          <a:prstGeom prst="line">
            <a:avLst/>
          </a:prstGeom>
          <a:noFill/>
          <a:ln w="6350">
            <a:solidFill>
              <a:srgbClr val="262626"/>
            </a:solidFill>
            <a:prstDash val="dash"/>
            <a:bevel/>
          </a:ln>
          <a:extLst>
            <a:ext uri="{909E8E84-426E-40DD-AFC4-6F175D3DCCD1}">
              <a14:hiddenFill xmlns:a14="http://schemas.microsoft.com/office/drawing/2010/main">
                <a:noFill/>
              </a14:hiddenFill>
            </a:ext>
          </a:extLst>
        </p:spPr>
        <p:txBody>
          <a:bodyPr/>
          <a:lstStyle/>
          <a:p>
            <a:endParaRPr lang="zh-CN" altLang="en-US"/>
          </a:p>
        </p:txBody>
      </p:sp>
      <p:sp>
        <p:nvSpPr>
          <p:cNvPr id="12298"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lstStyle>
            <a:lvl1pPr>
              <a:defRPr sz="2400">
                <a:solidFill>
                  <a:schemeClr val="tx1"/>
                </a:solidFill>
                <a:latin typeface="Arial" panose="020B0604020202020204" pitchFamily="34" charset="0"/>
                <a:ea typeface="宋体" panose="02010600030101010101" pitchFamily="2" charset="-122"/>
              </a:defRPr>
            </a:lvl1pPr>
            <a:lvl2pPr>
              <a:defRPr sz="2400">
                <a:solidFill>
                  <a:schemeClr val="tx1"/>
                </a:solidFill>
                <a:latin typeface="Arial" panose="020B0604020202020204" pitchFamily="34" charset="0"/>
                <a:ea typeface="宋体" panose="02010600030101010101" pitchFamily="2" charset="-122"/>
              </a:defRPr>
            </a:lvl2pPr>
            <a:lvl3pPr>
              <a:defRPr sz="2400">
                <a:solidFill>
                  <a:schemeClr val="tx1"/>
                </a:solidFill>
                <a:latin typeface="Arial" panose="020B0604020202020204" pitchFamily="34" charset="0"/>
                <a:ea typeface="宋体" panose="02010600030101010101" pitchFamily="2" charset="-122"/>
              </a:defRPr>
            </a:lvl3pPr>
            <a:lvl4pPr>
              <a:defRPr sz="2400">
                <a:solidFill>
                  <a:schemeClr val="tx1"/>
                </a:solidFill>
                <a:latin typeface="Arial" panose="020B0604020202020204" pitchFamily="34" charset="0"/>
                <a:ea typeface="宋体" panose="02010600030101010101" pitchFamily="2" charset="-122"/>
              </a:defRPr>
            </a:lvl4pPr>
            <a:lvl5pPr>
              <a:defRPr sz="2400">
                <a:solidFill>
                  <a:schemeClr val="tx1"/>
                </a:solidFill>
                <a:latin typeface="Arial" panose="020B0604020202020204" pitchFamily="34" charset="0"/>
                <a:ea typeface="宋体" panose="02010600030101010101" pitchFamily="2" charset="-122"/>
              </a:defRPr>
            </a:lvl5pPr>
            <a:lvl6pPr marL="28956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6pPr>
            <a:lvl7pPr marL="33528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7pPr>
            <a:lvl8pPr marL="38100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8pPr>
            <a:lvl9pPr marL="42672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9pPr>
          </a:lstStyle>
          <a:p>
            <a:fld id="{82A7184F-79A1-4487-8A34-A7227D8033AD}" type="slidenum">
              <a:rPr lang="zh-CN" altLang="en-US" sz="1200" smtClean="0">
                <a:solidFill>
                  <a:srgbClr val="898989"/>
                </a:solidFill>
              </a:rPr>
            </a:fld>
            <a:endParaRPr lang="zh-CN" altLang="en-US" sz="1200" smtClean="0">
              <a:solidFill>
                <a:srgbClr val="898989"/>
              </a:solidFill>
            </a:endParaRPr>
          </a:p>
        </p:txBody>
      </p:sp>
      <p:sp>
        <p:nvSpPr>
          <p:cNvPr id="10247" name="TextBox 4"/>
          <p:cNvSpPr>
            <a:spLocks noChangeArrowheads="1"/>
          </p:cNvSpPr>
          <p:nvPr/>
        </p:nvSpPr>
        <p:spPr bwMode="auto">
          <a:xfrm>
            <a:off x="1273175" y="188913"/>
            <a:ext cx="5669280"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宋体" panose="02010600030101010101" pitchFamily="2" charset="-122"/>
              </a:defRPr>
            </a:lvl1pPr>
            <a:lvl2pPr>
              <a:defRPr sz="2400">
                <a:solidFill>
                  <a:schemeClr val="tx1"/>
                </a:solidFill>
                <a:latin typeface="Arial" panose="020B0604020202020204" pitchFamily="34" charset="0"/>
                <a:ea typeface="宋体" panose="02010600030101010101" pitchFamily="2" charset="-122"/>
              </a:defRPr>
            </a:lvl2pPr>
            <a:lvl3pPr>
              <a:defRPr sz="2400">
                <a:solidFill>
                  <a:schemeClr val="tx1"/>
                </a:solidFill>
                <a:latin typeface="Arial" panose="020B0604020202020204" pitchFamily="34" charset="0"/>
                <a:ea typeface="宋体" panose="02010600030101010101" pitchFamily="2" charset="-122"/>
              </a:defRPr>
            </a:lvl3pPr>
            <a:lvl4pPr>
              <a:defRPr sz="2400">
                <a:solidFill>
                  <a:schemeClr val="tx1"/>
                </a:solidFill>
                <a:latin typeface="Arial" panose="020B0604020202020204" pitchFamily="34" charset="0"/>
                <a:ea typeface="宋体" panose="02010600030101010101" pitchFamily="2" charset="-122"/>
              </a:defRPr>
            </a:lvl4pPr>
            <a:lvl5pPr>
              <a:defRPr sz="2400">
                <a:solidFill>
                  <a:schemeClr val="tx1"/>
                </a:solidFill>
                <a:latin typeface="Arial" panose="020B0604020202020204" pitchFamily="34" charset="0"/>
                <a:ea typeface="宋体" panose="02010600030101010101" pitchFamily="2" charset="-122"/>
              </a:defRPr>
            </a:lvl5pPr>
            <a:lvl6pPr marL="28956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6pPr>
            <a:lvl7pPr marL="33528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7pPr>
            <a:lvl8pPr marL="38100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8pPr>
            <a:lvl9pPr marL="42672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9pPr>
          </a:lstStyle>
          <a:p>
            <a:pPr algn="l"/>
            <a:r>
              <a:rPr lang="zh-CN" altLang="en-US" sz="36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社会主义五百年的历史进程</a:t>
            </a:r>
            <a:endParaRPr lang="zh-CN" altLang="en-US"/>
          </a:p>
        </p:txBody>
      </p:sp>
      <p:pic>
        <p:nvPicPr>
          <p:cNvPr id="2" name="图片 1"/>
          <p:cNvPicPr>
            <a:picLocks noChangeAspect="1"/>
          </p:cNvPicPr>
          <p:nvPr/>
        </p:nvPicPr>
        <p:blipFill>
          <a:blip r:embed="rId4"/>
          <a:stretch>
            <a:fillRect/>
          </a:stretch>
        </p:blipFill>
        <p:spPr>
          <a:xfrm>
            <a:off x="9412605" y="1000125"/>
            <a:ext cx="2781300" cy="1890395"/>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100"/>
    </mc:Choice>
    <mc:Fallback>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1"/>
          <a:srcRect/>
          <a:stretch>
            <a:fillRect/>
          </a:stretch>
        </a:blipFill>
        <a:effectLst/>
      </p:bgPr>
    </p:bg>
    <p:spTree>
      <p:nvGrpSpPr>
        <p:cNvPr id="1" name=""/>
        <p:cNvGrpSpPr/>
        <p:nvPr/>
      </p:nvGrpSpPr>
      <p:grpSpPr>
        <a:xfrm>
          <a:off x="0" y="0"/>
          <a:ext cx="0" cy="0"/>
          <a:chOff x="0" y="0"/>
          <a:chExt cx="0" cy="0"/>
        </a:xfrm>
      </p:grpSpPr>
      <p:sp>
        <p:nvSpPr>
          <p:cNvPr id="12290" name="矩形 6"/>
          <p:cNvSpPr>
            <a:spLocks noChangeArrowheads="1"/>
          </p:cNvSpPr>
          <p:nvPr/>
        </p:nvSpPr>
        <p:spPr bwMode="auto">
          <a:xfrm flipV="1">
            <a:off x="1588" y="11113"/>
            <a:ext cx="12192000" cy="879475"/>
          </a:xfrm>
          <a:prstGeom prst="rect">
            <a:avLst/>
          </a:prstGeom>
          <a:solidFill>
            <a:srgbClr val="D10000"/>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宋体" panose="02010600030101010101" pitchFamily="2" charset="-122"/>
              </a:defRPr>
            </a:lvl1pPr>
            <a:lvl2pPr>
              <a:defRPr sz="2400">
                <a:solidFill>
                  <a:schemeClr val="tx1"/>
                </a:solidFill>
                <a:latin typeface="Arial" panose="020B0604020202020204" pitchFamily="34" charset="0"/>
                <a:ea typeface="宋体" panose="02010600030101010101" pitchFamily="2" charset="-122"/>
              </a:defRPr>
            </a:lvl2pPr>
            <a:lvl3pPr>
              <a:defRPr sz="2400">
                <a:solidFill>
                  <a:schemeClr val="tx1"/>
                </a:solidFill>
                <a:latin typeface="Arial" panose="020B0604020202020204" pitchFamily="34" charset="0"/>
                <a:ea typeface="宋体" panose="02010600030101010101" pitchFamily="2" charset="-122"/>
              </a:defRPr>
            </a:lvl3pPr>
            <a:lvl4pPr>
              <a:defRPr sz="2400">
                <a:solidFill>
                  <a:schemeClr val="tx1"/>
                </a:solidFill>
                <a:latin typeface="Arial" panose="020B0604020202020204" pitchFamily="34" charset="0"/>
                <a:ea typeface="宋体" panose="02010600030101010101" pitchFamily="2" charset="-122"/>
              </a:defRPr>
            </a:lvl4pPr>
            <a:lvl5pPr>
              <a:defRPr sz="2400">
                <a:solidFill>
                  <a:schemeClr val="tx1"/>
                </a:solidFill>
                <a:latin typeface="Arial" panose="020B0604020202020204" pitchFamily="34" charset="0"/>
                <a:ea typeface="宋体" panose="02010600030101010101" pitchFamily="2" charset="-122"/>
              </a:defRPr>
            </a:lvl5pPr>
            <a:lvl6pPr marL="28956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6pPr>
            <a:lvl7pPr marL="33528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7pPr>
            <a:lvl8pPr marL="38100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8pPr>
            <a:lvl9pPr marL="42672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9pPr>
          </a:lstStyle>
          <a:p>
            <a:endParaRPr lang="zh-CN" altLang="zh-CN" sz="3200">
              <a:solidFill>
                <a:srgbClr val="FFFFFF"/>
              </a:solidFill>
              <a:latin typeface="宋体" panose="02010600030101010101" pitchFamily="2" charset="-122"/>
              <a:sym typeface="宋体" panose="02010600030101010101" pitchFamily="2" charset="-122"/>
            </a:endParaRPr>
          </a:p>
        </p:txBody>
      </p:sp>
      <p:sp>
        <p:nvSpPr>
          <p:cNvPr id="12291" name="矩形 9"/>
          <p:cNvSpPr>
            <a:spLocks noChangeArrowheads="1"/>
          </p:cNvSpPr>
          <p:nvPr/>
        </p:nvSpPr>
        <p:spPr bwMode="auto">
          <a:xfrm>
            <a:off x="1588" y="939800"/>
            <a:ext cx="12192000" cy="60325"/>
          </a:xfrm>
          <a:prstGeom prst="rect">
            <a:avLst/>
          </a:prstGeom>
          <a:pattFill prst="dkUpDiag">
            <a:fgClr>
              <a:srgbClr val="FF0000"/>
            </a:fgClr>
            <a:bgClr>
              <a:srgbClr val="C00000"/>
            </a:bgClr>
          </a:pattFill>
          <a:ln>
            <a:noFill/>
          </a:ln>
          <a:extLst>
            <a:ext uri="{91240B29-F687-4F45-9708-019B960494DF}">
              <a14:hiddenLine xmlns:a14="http://schemas.microsoft.com/office/drawing/2010/main" w="19050">
                <a:solidFill>
                  <a:srgbClr val="000000"/>
                </a:solidFill>
                <a:miter lim="800000"/>
                <a:headEnd/>
                <a:tailEnd/>
              </a14:hiddenLine>
            </a:ext>
          </a:extLst>
        </p:spPr>
        <p:txBody>
          <a:bodyPr lIns="121920" tIns="60960" rIns="121920" bIns="60960" anchor="ctr"/>
          <a:lstStyle>
            <a:lvl1pPr>
              <a:defRPr sz="2400">
                <a:solidFill>
                  <a:schemeClr val="tx1"/>
                </a:solidFill>
                <a:latin typeface="Arial" panose="020B0604020202020204" pitchFamily="34" charset="0"/>
                <a:ea typeface="宋体" panose="02010600030101010101" pitchFamily="2" charset="-122"/>
              </a:defRPr>
            </a:lvl1pPr>
            <a:lvl2pPr>
              <a:defRPr sz="2400">
                <a:solidFill>
                  <a:schemeClr val="tx1"/>
                </a:solidFill>
                <a:latin typeface="Arial" panose="020B0604020202020204" pitchFamily="34" charset="0"/>
                <a:ea typeface="宋体" panose="02010600030101010101" pitchFamily="2" charset="-122"/>
              </a:defRPr>
            </a:lvl2pPr>
            <a:lvl3pPr>
              <a:defRPr sz="2400">
                <a:solidFill>
                  <a:schemeClr val="tx1"/>
                </a:solidFill>
                <a:latin typeface="Arial" panose="020B0604020202020204" pitchFamily="34" charset="0"/>
                <a:ea typeface="宋体" panose="02010600030101010101" pitchFamily="2" charset="-122"/>
              </a:defRPr>
            </a:lvl3pPr>
            <a:lvl4pPr>
              <a:defRPr sz="2400">
                <a:solidFill>
                  <a:schemeClr val="tx1"/>
                </a:solidFill>
                <a:latin typeface="Arial" panose="020B0604020202020204" pitchFamily="34" charset="0"/>
                <a:ea typeface="宋体" panose="02010600030101010101" pitchFamily="2" charset="-122"/>
              </a:defRPr>
            </a:lvl4pPr>
            <a:lvl5pPr>
              <a:defRPr sz="2400">
                <a:solidFill>
                  <a:schemeClr val="tx1"/>
                </a:solidFill>
                <a:latin typeface="Arial" panose="020B0604020202020204" pitchFamily="34" charset="0"/>
                <a:ea typeface="宋体" panose="02010600030101010101" pitchFamily="2" charset="-122"/>
              </a:defRPr>
            </a:lvl5pPr>
            <a:lvl6pPr marL="28956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6pPr>
            <a:lvl7pPr marL="33528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7pPr>
            <a:lvl8pPr marL="38100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8pPr>
            <a:lvl9pPr marL="42672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9pPr>
          </a:lstStyle>
          <a:p>
            <a:endParaRPr lang="zh-CN" altLang="zh-CN" b="1">
              <a:solidFill>
                <a:srgbClr val="FFFFFF"/>
              </a:solidFill>
              <a:latin typeface="Calibri" panose="020F0502020204030204" pitchFamily="34" charset="0"/>
              <a:ea typeface="微软雅黑" panose="020B0503020204020204" pitchFamily="34" charset="-122"/>
              <a:sym typeface="宋体" panose="02010600030101010101" pitchFamily="2" charset="-122"/>
            </a:endParaRPr>
          </a:p>
        </p:txBody>
      </p:sp>
      <p:pic>
        <p:nvPicPr>
          <p:cNvPr id="12292" name="Picture 2" descr="E:\0000000我图PPT\00001PNG素材\01党委政府\天安门抽象.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47288" y="-4763"/>
            <a:ext cx="2146300" cy="896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2088" y="85725"/>
            <a:ext cx="1227137"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2" name="矩形 4"/>
          <p:cNvSpPr>
            <a:spLocks noChangeArrowheads="1"/>
          </p:cNvSpPr>
          <p:nvPr/>
        </p:nvSpPr>
        <p:spPr bwMode="auto">
          <a:xfrm>
            <a:off x="1859280" y="1533525"/>
            <a:ext cx="8126095" cy="58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宋体" panose="02010600030101010101" pitchFamily="2" charset="-122"/>
              </a:defRPr>
            </a:lvl1pPr>
            <a:lvl2pPr>
              <a:defRPr sz="2400">
                <a:solidFill>
                  <a:schemeClr val="tx1"/>
                </a:solidFill>
                <a:latin typeface="Arial" panose="020B0604020202020204" pitchFamily="34" charset="0"/>
                <a:ea typeface="宋体" panose="02010600030101010101" pitchFamily="2" charset="-122"/>
              </a:defRPr>
            </a:lvl2pPr>
            <a:lvl3pPr>
              <a:defRPr sz="2400">
                <a:solidFill>
                  <a:schemeClr val="tx1"/>
                </a:solidFill>
                <a:latin typeface="Arial" panose="020B0604020202020204" pitchFamily="34" charset="0"/>
                <a:ea typeface="宋体" panose="02010600030101010101" pitchFamily="2" charset="-122"/>
              </a:defRPr>
            </a:lvl3pPr>
            <a:lvl4pPr>
              <a:defRPr sz="2400">
                <a:solidFill>
                  <a:schemeClr val="tx1"/>
                </a:solidFill>
                <a:latin typeface="Arial" panose="020B0604020202020204" pitchFamily="34" charset="0"/>
                <a:ea typeface="宋体" panose="02010600030101010101" pitchFamily="2" charset="-122"/>
              </a:defRPr>
            </a:lvl4pPr>
            <a:lvl5pPr>
              <a:defRPr sz="2400">
                <a:solidFill>
                  <a:schemeClr val="tx1"/>
                </a:solidFill>
                <a:latin typeface="Arial" panose="020B0604020202020204" pitchFamily="34" charset="0"/>
                <a:ea typeface="宋体" panose="02010600030101010101" pitchFamily="2" charset="-122"/>
              </a:defRPr>
            </a:lvl5pPr>
            <a:lvl6pPr marL="28956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6pPr>
            <a:lvl7pPr marL="33528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7pPr>
            <a:lvl8pPr marL="38100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8pPr>
            <a:lvl9pPr marL="42672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9pPr>
          </a:lstStyle>
          <a:p>
            <a:r>
              <a:rPr lang="en-US" altLang="zh-CN" sz="3200">
                <a:solidFill>
                  <a:srgbClr val="FA9B04"/>
                </a:solidFill>
                <a:latin typeface="黑体" panose="02010609060101010101" pitchFamily="49" charset="-122"/>
                <a:ea typeface="黑体" panose="02010609060101010101" pitchFamily="49" charset="-122"/>
                <a:sym typeface="微软雅黑" panose="020B0503020204020204" pitchFamily="34" charset="-122"/>
              </a:rPr>
              <a:t>1.</a:t>
            </a:r>
            <a:r>
              <a:rPr lang="zh-CN" altLang="en-US" sz="3200">
                <a:solidFill>
                  <a:srgbClr val="FA9B04"/>
                </a:solidFill>
                <a:latin typeface="黑体" panose="02010609060101010101" pitchFamily="49" charset="-122"/>
                <a:ea typeface="黑体" panose="02010609060101010101" pitchFamily="49" charset="-122"/>
                <a:sym typeface="微软雅黑" panose="020B0503020204020204" pitchFamily="34" charset="-122"/>
              </a:rPr>
              <a:t>社会主义从空想到科学   </a:t>
            </a:r>
            <a:r>
              <a:rPr lang="zh-CN" altLang="en-US" sz="2000">
                <a:solidFill>
                  <a:srgbClr val="FA9B04"/>
                </a:solidFill>
                <a:latin typeface="黑体" panose="02010609060101010101" pitchFamily="49" charset="-122"/>
                <a:ea typeface="黑体" panose="02010609060101010101" pitchFamily="49" charset="-122"/>
                <a:sym typeface="微软雅黑" panose="020B0503020204020204" pitchFamily="34" charset="-122"/>
              </a:rPr>
              <a:t>空想社会主义局限性</a:t>
            </a:r>
            <a:endParaRPr lang="zh-CN" altLang="en-US" sz="2000">
              <a:solidFill>
                <a:srgbClr val="FA9B04"/>
              </a:solidFill>
              <a:latin typeface="黑体" panose="02010609060101010101" pitchFamily="49" charset="-122"/>
              <a:ea typeface="黑体" panose="02010609060101010101" pitchFamily="49" charset="-122"/>
              <a:sym typeface="微软雅黑" panose="020B0503020204020204" pitchFamily="34" charset="-122"/>
            </a:endParaRPr>
          </a:p>
        </p:txBody>
      </p:sp>
      <p:sp>
        <p:nvSpPr>
          <p:cNvPr id="11273" name="矩形 7"/>
          <p:cNvSpPr>
            <a:spLocks noChangeArrowheads="1"/>
          </p:cNvSpPr>
          <p:nvPr/>
        </p:nvSpPr>
        <p:spPr bwMode="auto">
          <a:xfrm>
            <a:off x="324168" y="2460308"/>
            <a:ext cx="8126412" cy="3415030"/>
          </a:xfrm>
          <a:prstGeom prst="rect">
            <a:avLst/>
          </a:prstGeom>
          <a:noFill/>
          <a:ln w="9525">
            <a:solidFill>
              <a:schemeClr val="tx1"/>
            </a:solidFill>
            <a:miter lim="800000"/>
          </a:ln>
          <a:extLst>
            <a:ext uri="{909E8E84-426E-40DD-AFC4-6F175D3DCCD1}">
              <a14:hiddenFill xmlns:a14="http://schemas.microsoft.com/office/drawing/2010/main">
                <a:solidFill>
                  <a:srgbClr val="FFFFFF"/>
                </a:solidFill>
              </a14:hiddenFill>
            </a:ext>
          </a:extLst>
        </p:spPr>
        <p:txBody>
          <a:bodyPr>
            <a:spAutoFit/>
          </a:bodyPr>
          <a:lstStyle>
            <a:lvl1pPr indent="424180">
              <a:defRPr sz="2400">
                <a:solidFill>
                  <a:schemeClr val="tx1"/>
                </a:solidFill>
                <a:latin typeface="Arial" panose="020B0604020202020204" pitchFamily="34" charset="0"/>
                <a:ea typeface="宋体" panose="02010600030101010101" pitchFamily="2" charset="-122"/>
              </a:defRPr>
            </a:lvl1pPr>
            <a:lvl2pPr>
              <a:defRPr sz="2400">
                <a:solidFill>
                  <a:schemeClr val="tx1"/>
                </a:solidFill>
                <a:latin typeface="Arial" panose="020B0604020202020204" pitchFamily="34" charset="0"/>
                <a:ea typeface="宋体" panose="02010600030101010101" pitchFamily="2" charset="-122"/>
              </a:defRPr>
            </a:lvl2pPr>
            <a:lvl3pPr>
              <a:defRPr sz="2400">
                <a:solidFill>
                  <a:schemeClr val="tx1"/>
                </a:solidFill>
                <a:latin typeface="Arial" panose="020B0604020202020204" pitchFamily="34" charset="0"/>
                <a:ea typeface="宋体" panose="02010600030101010101" pitchFamily="2" charset="-122"/>
              </a:defRPr>
            </a:lvl3pPr>
            <a:lvl4pPr>
              <a:defRPr sz="2400">
                <a:solidFill>
                  <a:schemeClr val="tx1"/>
                </a:solidFill>
                <a:latin typeface="Arial" panose="020B0604020202020204" pitchFamily="34" charset="0"/>
                <a:ea typeface="宋体" panose="02010600030101010101" pitchFamily="2" charset="-122"/>
              </a:defRPr>
            </a:lvl4pPr>
            <a:lvl5pPr>
              <a:defRPr sz="2400">
                <a:solidFill>
                  <a:schemeClr val="tx1"/>
                </a:solidFill>
                <a:latin typeface="Arial" panose="020B0604020202020204" pitchFamily="34" charset="0"/>
                <a:ea typeface="宋体" panose="02010600030101010101" pitchFamily="2" charset="-122"/>
              </a:defRPr>
            </a:lvl5pPr>
            <a:lvl6pPr marL="28956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6pPr>
            <a:lvl7pPr marL="33528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7pPr>
            <a:lvl8pPr marL="38100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8pPr>
            <a:lvl9pPr marL="42672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9pPr>
          </a:lstStyle>
          <a:p>
            <a:pPr indent="0" algn="just" eaLnBrk="1" latinLnBrk="0" hangingPunct="1">
              <a:lnSpc>
                <a:spcPct val="150000"/>
              </a:lnSpc>
            </a:pPr>
            <a:r>
              <a:rPr lang="zh-CN" altLang="en-US">
                <a:ea typeface="微软雅黑" panose="020B0503020204020204" pitchFamily="34" charset="-122"/>
                <a:sym typeface="Arial" panose="020B0604020202020204" pitchFamily="34" charset="0"/>
              </a:rPr>
              <a:t>没有正确认识</a:t>
            </a:r>
            <a:r>
              <a:rPr lang="zh-CN" altLang="en-US" b="1" u="sng">
                <a:solidFill>
                  <a:srgbClr val="C00000"/>
                </a:solidFill>
                <a:ea typeface="微软雅黑" panose="020B0503020204020204" pitchFamily="34" charset="-122"/>
                <a:sym typeface="Arial" panose="020B0604020202020204" pitchFamily="34" charset="0"/>
              </a:rPr>
              <a:t>社会历史发展的必然规律</a:t>
            </a:r>
            <a:endParaRPr lang="zh-CN" altLang="en-US" b="1" u="sng">
              <a:solidFill>
                <a:srgbClr val="C00000"/>
              </a:solidFill>
              <a:ea typeface="微软雅黑" panose="020B0503020204020204" pitchFamily="34" charset="-122"/>
              <a:sym typeface="Arial" panose="020B0604020202020204" pitchFamily="34" charset="0"/>
            </a:endParaRPr>
          </a:p>
          <a:p>
            <a:pPr indent="0" algn="just" eaLnBrk="1" latinLnBrk="0" hangingPunct="1">
              <a:lnSpc>
                <a:spcPct val="150000"/>
              </a:lnSpc>
            </a:pPr>
            <a:r>
              <a:rPr lang="zh-CN" altLang="en-US">
                <a:ea typeface="微软雅黑" panose="020B0503020204020204" pitchFamily="34" charset="-122"/>
                <a:sym typeface="Arial" panose="020B0604020202020204" pitchFamily="34" charset="0"/>
              </a:rPr>
              <a:t>不能揭示出</a:t>
            </a:r>
            <a:r>
              <a:rPr lang="zh-CN" altLang="en-US" b="1" u="sng">
                <a:solidFill>
                  <a:srgbClr val="C00000"/>
                </a:solidFill>
                <a:ea typeface="微软雅黑" panose="020B0503020204020204" pitchFamily="34" charset="-122"/>
                <a:sym typeface="Arial" panose="020B0604020202020204" pitchFamily="34" charset="0"/>
              </a:rPr>
              <a:t>资本主义必然灭亡的经济根源和客观必然性</a:t>
            </a:r>
            <a:endParaRPr lang="zh-CN" altLang="en-US" b="1" u="sng">
              <a:solidFill>
                <a:srgbClr val="C00000"/>
              </a:solidFill>
              <a:ea typeface="微软雅黑" panose="020B0503020204020204" pitchFamily="34" charset="-122"/>
              <a:sym typeface="Arial" panose="020B0604020202020204" pitchFamily="34" charset="0"/>
            </a:endParaRPr>
          </a:p>
          <a:p>
            <a:pPr indent="0" algn="just" eaLnBrk="1" latinLnBrk="0" hangingPunct="1">
              <a:lnSpc>
                <a:spcPct val="150000"/>
              </a:lnSpc>
            </a:pPr>
            <a:endParaRPr lang="zh-CN" altLang="en-US" b="1" u="sng">
              <a:solidFill>
                <a:srgbClr val="C00000"/>
              </a:solidFill>
              <a:ea typeface="微软雅黑" panose="020B0503020204020204" pitchFamily="34" charset="-122"/>
              <a:sym typeface="Arial" panose="020B0604020202020204" pitchFamily="34" charset="0"/>
            </a:endParaRPr>
          </a:p>
          <a:p>
            <a:pPr indent="0" algn="just" eaLnBrk="1" latinLnBrk="0" hangingPunct="1">
              <a:lnSpc>
                <a:spcPct val="150000"/>
              </a:lnSpc>
            </a:pPr>
            <a:r>
              <a:rPr lang="zh-CN" altLang="en-US">
                <a:ea typeface="微软雅黑" panose="020B0503020204020204" pitchFamily="34" charset="-122"/>
                <a:sym typeface="Arial" panose="020B0604020202020204" pitchFamily="34" charset="0"/>
              </a:rPr>
              <a:t>他们要求埋葬资本主义，</a:t>
            </a:r>
            <a:r>
              <a:rPr lang="zh-CN" altLang="en-US" b="1" u="sng">
                <a:solidFill>
                  <a:srgbClr val="C00000"/>
                </a:solidFill>
                <a:ea typeface="微软雅黑" panose="020B0503020204020204" pitchFamily="34" charset="-122"/>
                <a:sym typeface="Arial" panose="020B0604020202020204" pitchFamily="34" charset="0"/>
              </a:rPr>
              <a:t>却找到埋葬资本主义的力量</a:t>
            </a:r>
            <a:endParaRPr lang="zh-CN" altLang="en-US">
              <a:ea typeface="微软雅黑" panose="020B0503020204020204" pitchFamily="34" charset="-122"/>
              <a:sym typeface="Arial" panose="020B0604020202020204" pitchFamily="34" charset="0"/>
            </a:endParaRPr>
          </a:p>
          <a:p>
            <a:pPr indent="0" algn="just" eaLnBrk="1" latinLnBrk="0" hangingPunct="1">
              <a:lnSpc>
                <a:spcPct val="150000"/>
              </a:lnSpc>
            </a:pPr>
            <a:r>
              <a:rPr lang="zh-CN" altLang="en-US">
                <a:ea typeface="微软雅黑" panose="020B0503020204020204" pitchFamily="34" charset="-122"/>
                <a:sym typeface="Arial" panose="020B0604020202020204" pitchFamily="34" charset="0"/>
              </a:rPr>
              <a:t>他们憧憬社会主义的理想社会，</a:t>
            </a:r>
            <a:r>
              <a:rPr lang="zh-CN" altLang="en-US" b="1" u="sng">
                <a:solidFill>
                  <a:srgbClr val="C00000"/>
                </a:solidFill>
                <a:ea typeface="微软雅黑" panose="020B0503020204020204" pitchFamily="34" charset="-122"/>
                <a:sym typeface="Arial" panose="020B0604020202020204" pitchFamily="34" charset="0"/>
              </a:rPr>
              <a:t>却找不到通往理想社会的现实道路</a:t>
            </a:r>
            <a:r>
              <a:rPr lang="zh-CN" altLang="en-US">
                <a:ea typeface="微软雅黑" panose="020B0503020204020204" pitchFamily="34" charset="-122"/>
                <a:sym typeface="Arial" panose="020B0604020202020204" pitchFamily="34" charset="0"/>
              </a:rPr>
              <a:t>，这是空想社会主义的历史局限性。</a:t>
            </a:r>
            <a:endParaRPr lang="zh-CN" altLang="en-US">
              <a:ea typeface="微软雅黑" panose="020B0503020204020204" pitchFamily="34" charset="-122"/>
              <a:sym typeface="Arial" panose="020B0604020202020204" pitchFamily="34" charset="0"/>
            </a:endParaRPr>
          </a:p>
        </p:txBody>
      </p:sp>
      <p:sp>
        <p:nvSpPr>
          <p:cNvPr id="11274" name="直接连接符 6"/>
          <p:cNvSpPr>
            <a:spLocks noChangeShapeType="1"/>
          </p:cNvSpPr>
          <p:nvPr/>
        </p:nvSpPr>
        <p:spPr bwMode="auto">
          <a:xfrm>
            <a:off x="1858963" y="2212975"/>
            <a:ext cx="8088312" cy="11113"/>
          </a:xfrm>
          <a:prstGeom prst="line">
            <a:avLst/>
          </a:prstGeom>
          <a:noFill/>
          <a:ln w="6350">
            <a:solidFill>
              <a:srgbClr val="262626"/>
            </a:solidFill>
            <a:prstDash val="dash"/>
            <a:bevel/>
          </a:ln>
          <a:extLst>
            <a:ext uri="{909E8E84-426E-40DD-AFC4-6F175D3DCCD1}">
              <a14:hiddenFill xmlns:a14="http://schemas.microsoft.com/office/drawing/2010/main">
                <a:noFill/>
              </a14:hiddenFill>
            </a:ext>
          </a:extLst>
        </p:spPr>
        <p:txBody>
          <a:bodyPr/>
          <a:lstStyle/>
          <a:p>
            <a:endParaRPr lang="zh-CN" altLang="en-US"/>
          </a:p>
        </p:txBody>
      </p:sp>
      <p:sp>
        <p:nvSpPr>
          <p:cNvPr id="12298"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lstStyle>
            <a:lvl1pPr>
              <a:defRPr sz="2400">
                <a:solidFill>
                  <a:schemeClr val="tx1"/>
                </a:solidFill>
                <a:latin typeface="Arial" panose="020B0604020202020204" pitchFamily="34" charset="0"/>
                <a:ea typeface="宋体" panose="02010600030101010101" pitchFamily="2" charset="-122"/>
              </a:defRPr>
            </a:lvl1pPr>
            <a:lvl2pPr>
              <a:defRPr sz="2400">
                <a:solidFill>
                  <a:schemeClr val="tx1"/>
                </a:solidFill>
                <a:latin typeface="Arial" panose="020B0604020202020204" pitchFamily="34" charset="0"/>
                <a:ea typeface="宋体" panose="02010600030101010101" pitchFamily="2" charset="-122"/>
              </a:defRPr>
            </a:lvl2pPr>
            <a:lvl3pPr>
              <a:defRPr sz="2400">
                <a:solidFill>
                  <a:schemeClr val="tx1"/>
                </a:solidFill>
                <a:latin typeface="Arial" panose="020B0604020202020204" pitchFamily="34" charset="0"/>
                <a:ea typeface="宋体" panose="02010600030101010101" pitchFamily="2" charset="-122"/>
              </a:defRPr>
            </a:lvl3pPr>
            <a:lvl4pPr>
              <a:defRPr sz="2400">
                <a:solidFill>
                  <a:schemeClr val="tx1"/>
                </a:solidFill>
                <a:latin typeface="Arial" panose="020B0604020202020204" pitchFamily="34" charset="0"/>
                <a:ea typeface="宋体" panose="02010600030101010101" pitchFamily="2" charset="-122"/>
              </a:defRPr>
            </a:lvl4pPr>
            <a:lvl5pPr>
              <a:defRPr sz="2400">
                <a:solidFill>
                  <a:schemeClr val="tx1"/>
                </a:solidFill>
                <a:latin typeface="Arial" panose="020B0604020202020204" pitchFamily="34" charset="0"/>
                <a:ea typeface="宋体" panose="02010600030101010101" pitchFamily="2" charset="-122"/>
              </a:defRPr>
            </a:lvl5pPr>
            <a:lvl6pPr marL="28956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6pPr>
            <a:lvl7pPr marL="33528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7pPr>
            <a:lvl8pPr marL="38100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8pPr>
            <a:lvl9pPr marL="42672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9pPr>
          </a:lstStyle>
          <a:p>
            <a:fld id="{82A7184F-79A1-4487-8A34-A7227D8033AD}" type="slidenum">
              <a:rPr lang="zh-CN" altLang="en-US" sz="1200" smtClean="0">
                <a:solidFill>
                  <a:srgbClr val="898989"/>
                </a:solidFill>
              </a:rPr>
            </a:fld>
            <a:endParaRPr lang="zh-CN" altLang="en-US" sz="1200" smtClean="0">
              <a:solidFill>
                <a:srgbClr val="898989"/>
              </a:solidFill>
            </a:endParaRPr>
          </a:p>
        </p:txBody>
      </p:sp>
      <p:sp>
        <p:nvSpPr>
          <p:cNvPr id="10247" name="TextBox 4"/>
          <p:cNvSpPr>
            <a:spLocks noChangeArrowheads="1"/>
          </p:cNvSpPr>
          <p:nvPr/>
        </p:nvSpPr>
        <p:spPr bwMode="auto">
          <a:xfrm>
            <a:off x="1273175" y="188913"/>
            <a:ext cx="5669280"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宋体" panose="02010600030101010101" pitchFamily="2" charset="-122"/>
              </a:defRPr>
            </a:lvl1pPr>
            <a:lvl2pPr>
              <a:defRPr sz="2400">
                <a:solidFill>
                  <a:schemeClr val="tx1"/>
                </a:solidFill>
                <a:latin typeface="Arial" panose="020B0604020202020204" pitchFamily="34" charset="0"/>
                <a:ea typeface="宋体" panose="02010600030101010101" pitchFamily="2" charset="-122"/>
              </a:defRPr>
            </a:lvl2pPr>
            <a:lvl3pPr>
              <a:defRPr sz="2400">
                <a:solidFill>
                  <a:schemeClr val="tx1"/>
                </a:solidFill>
                <a:latin typeface="Arial" panose="020B0604020202020204" pitchFamily="34" charset="0"/>
                <a:ea typeface="宋体" panose="02010600030101010101" pitchFamily="2" charset="-122"/>
              </a:defRPr>
            </a:lvl3pPr>
            <a:lvl4pPr>
              <a:defRPr sz="2400">
                <a:solidFill>
                  <a:schemeClr val="tx1"/>
                </a:solidFill>
                <a:latin typeface="Arial" panose="020B0604020202020204" pitchFamily="34" charset="0"/>
                <a:ea typeface="宋体" panose="02010600030101010101" pitchFamily="2" charset="-122"/>
              </a:defRPr>
            </a:lvl4pPr>
            <a:lvl5pPr>
              <a:defRPr sz="2400">
                <a:solidFill>
                  <a:schemeClr val="tx1"/>
                </a:solidFill>
                <a:latin typeface="Arial" panose="020B0604020202020204" pitchFamily="34" charset="0"/>
                <a:ea typeface="宋体" panose="02010600030101010101" pitchFamily="2" charset="-122"/>
              </a:defRPr>
            </a:lvl5pPr>
            <a:lvl6pPr marL="28956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6pPr>
            <a:lvl7pPr marL="33528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7pPr>
            <a:lvl8pPr marL="38100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8pPr>
            <a:lvl9pPr marL="42672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9pPr>
          </a:lstStyle>
          <a:p>
            <a:pPr algn="l"/>
            <a:r>
              <a:rPr lang="zh-CN" altLang="en-US" sz="36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社会主义五百年的历史进程</a:t>
            </a:r>
            <a:endParaRPr lang="zh-CN" altLang="en-US"/>
          </a:p>
        </p:txBody>
      </p:sp>
      <p:pic>
        <p:nvPicPr>
          <p:cNvPr id="3" name="图片 2"/>
          <p:cNvPicPr>
            <a:picLocks noChangeAspect="1"/>
          </p:cNvPicPr>
          <p:nvPr/>
        </p:nvPicPr>
        <p:blipFill>
          <a:blip r:embed="rId4"/>
          <a:stretch>
            <a:fillRect/>
          </a:stretch>
        </p:blipFill>
        <p:spPr>
          <a:xfrm>
            <a:off x="9270365" y="2224405"/>
            <a:ext cx="2635885" cy="2321560"/>
          </a:xfrm>
          <a:prstGeom prst="rect">
            <a:avLst/>
          </a:prstGeom>
        </p:spPr>
      </p:pic>
      <p:sp>
        <p:nvSpPr>
          <p:cNvPr id="6" name="矩形 7"/>
          <p:cNvSpPr>
            <a:spLocks noChangeArrowheads="1"/>
          </p:cNvSpPr>
          <p:nvPr/>
        </p:nvSpPr>
        <p:spPr bwMode="auto">
          <a:xfrm>
            <a:off x="7848600" y="4179570"/>
            <a:ext cx="1893570" cy="645160"/>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wrap="square">
            <a:spAutoFit/>
          </a:bodyPr>
          <a:lstStyle>
            <a:lvl1pPr indent="424180">
              <a:defRPr sz="2400">
                <a:solidFill>
                  <a:schemeClr val="tx1"/>
                </a:solidFill>
                <a:latin typeface="Arial" panose="020B0604020202020204" pitchFamily="34" charset="0"/>
                <a:ea typeface="宋体" panose="02010600030101010101" pitchFamily="2" charset="-122"/>
              </a:defRPr>
            </a:lvl1pPr>
            <a:lvl2pPr>
              <a:defRPr sz="2400">
                <a:solidFill>
                  <a:schemeClr val="tx1"/>
                </a:solidFill>
                <a:latin typeface="Arial" panose="020B0604020202020204" pitchFamily="34" charset="0"/>
                <a:ea typeface="宋体" panose="02010600030101010101" pitchFamily="2" charset="-122"/>
              </a:defRPr>
            </a:lvl2pPr>
            <a:lvl3pPr>
              <a:defRPr sz="2400">
                <a:solidFill>
                  <a:schemeClr val="tx1"/>
                </a:solidFill>
                <a:latin typeface="Arial" panose="020B0604020202020204" pitchFamily="34" charset="0"/>
                <a:ea typeface="宋体" panose="02010600030101010101" pitchFamily="2" charset="-122"/>
              </a:defRPr>
            </a:lvl3pPr>
            <a:lvl4pPr>
              <a:defRPr sz="2400">
                <a:solidFill>
                  <a:schemeClr val="tx1"/>
                </a:solidFill>
                <a:latin typeface="Arial" panose="020B0604020202020204" pitchFamily="34" charset="0"/>
                <a:ea typeface="宋体" panose="02010600030101010101" pitchFamily="2" charset="-122"/>
              </a:defRPr>
            </a:lvl4pPr>
            <a:lvl5pPr>
              <a:defRPr sz="2400">
                <a:solidFill>
                  <a:schemeClr val="tx1"/>
                </a:solidFill>
                <a:latin typeface="Arial" panose="020B0604020202020204" pitchFamily="34" charset="0"/>
                <a:ea typeface="宋体" panose="02010600030101010101" pitchFamily="2" charset="-122"/>
              </a:defRPr>
            </a:lvl5pPr>
            <a:lvl6pPr marL="28956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6pPr>
            <a:lvl7pPr marL="33528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7pPr>
            <a:lvl8pPr marL="38100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8pPr>
            <a:lvl9pPr marL="42672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9pPr>
          </a:lstStyle>
          <a:p>
            <a:pPr indent="0" algn="just" eaLnBrk="1" latinLnBrk="0" hangingPunct="1">
              <a:lnSpc>
                <a:spcPct val="150000"/>
              </a:lnSpc>
            </a:pPr>
            <a:r>
              <a:rPr lang="zh-CN" altLang="en-US">
                <a:ea typeface="微软雅黑" panose="020B0503020204020204" pitchFamily="34" charset="-122"/>
                <a:sym typeface="Arial" panose="020B0604020202020204" pitchFamily="34" charset="0"/>
              </a:rPr>
              <a:t>无产阶级</a:t>
            </a:r>
            <a:endParaRPr lang="zh-CN" altLang="en-US">
              <a:ea typeface="微软雅黑" panose="020B0503020204020204" pitchFamily="34" charset="-122"/>
              <a:sym typeface="Arial" panose="020B0604020202020204" pitchFamily="34" charset="0"/>
            </a:endParaRPr>
          </a:p>
        </p:txBody>
      </p:sp>
      <p:sp>
        <p:nvSpPr>
          <p:cNvPr id="7" name="矩形 7"/>
          <p:cNvSpPr>
            <a:spLocks noChangeArrowheads="1"/>
          </p:cNvSpPr>
          <p:nvPr/>
        </p:nvSpPr>
        <p:spPr bwMode="auto">
          <a:xfrm>
            <a:off x="8958580" y="4896485"/>
            <a:ext cx="3128010" cy="645160"/>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wrap="square">
            <a:spAutoFit/>
          </a:bodyPr>
          <a:lstStyle>
            <a:lvl1pPr indent="424180">
              <a:defRPr sz="2400">
                <a:solidFill>
                  <a:schemeClr val="tx1"/>
                </a:solidFill>
                <a:latin typeface="Arial" panose="020B0604020202020204" pitchFamily="34" charset="0"/>
                <a:ea typeface="宋体" panose="02010600030101010101" pitchFamily="2" charset="-122"/>
              </a:defRPr>
            </a:lvl1pPr>
            <a:lvl2pPr>
              <a:defRPr sz="2400">
                <a:solidFill>
                  <a:schemeClr val="tx1"/>
                </a:solidFill>
                <a:latin typeface="Arial" panose="020B0604020202020204" pitchFamily="34" charset="0"/>
                <a:ea typeface="宋体" panose="02010600030101010101" pitchFamily="2" charset="-122"/>
              </a:defRPr>
            </a:lvl2pPr>
            <a:lvl3pPr>
              <a:defRPr sz="2400">
                <a:solidFill>
                  <a:schemeClr val="tx1"/>
                </a:solidFill>
                <a:latin typeface="Arial" panose="020B0604020202020204" pitchFamily="34" charset="0"/>
                <a:ea typeface="宋体" panose="02010600030101010101" pitchFamily="2" charset="-122"/>
              </a:defRPr>
            </a:lvl3pPr>
            <a:lvl4pPr>
              <a:defRPr sz="2400">
                <a:solidFill>
                  <a:schemeClr val="tx1"/>
                </a:solidFill>
                <a:latin typeface="Arial" panose="020B0604020202020204" pitchFamily="34" charset="0"/>
                <a:ea typeface="宋体" panose="02010600030101010101" pitchFamily="2" charset="-122"/>
              </a:defRPr>
            </a:lvl4pPr>
            <a:lvl5pPr>
              <a:defRPr sz="2400">
                <a:solidFill>
                  <a:schemeClr val="tx1"/>
                </a:solidFill>
                <a:latin typeface="Arial" panose="020B0604020202020204" pitchFamily="34" charset="0"/>
                <a:ea typeface="宋体" panose="02010600030101010101" pitchFamily="2" charset="-122"/>
              </a:defRPr>
            </a:lvl5pPr>
            <a:lvl6pPr marL="28956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6pPr>
            <a:lvl7pPr marL="33528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7pPr>
            <a:lvl8pPr marL="38100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8pPr>
            <a:lvl9pPr marL="42672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9pPr>
          </a:lstStyle>
          <a:p>
            <a:pPr indent="0" algn="just" eaLnBrk="1" latinLnBrk="0" hangingPunct="1">
              <a:lnSpc>
                <a:spcPct val="150000"/>
              </a:lnSpc>
            </a:pPr>
            <a:r>
              <a:rPr lang="zh-CN" altLang="en-US">
                <a:ea typeface="微软雅黑" panose="020B0503020204020204" pitchFamily="34" charset="-122"/>
                <a:sym typeface="Arial" panose="020B0604020202020204" pitchFamily="34" charset="0"/>
              </a:rPr>
              <a:t>社会主义道路</a:t>
            </a:r>
            <a:endParaRPr lang="zh-CN" altLang="en-US">
              <a:ea typeface="微软雅黑" panose="020B0503020204020204" pitchFamily="34" charset="-122"/>
              <a:sym typeface="Arial" panose="020B0604020202020204" pitchFamily="34" charset="0"/>
            </a:endParaRPr>
          </a:p>
        </p:txBody>
      </p:sp>
      <p:sp>
        <p:nvSpPr>
          <p:cNvPr id="8" name="右箭头 7"/>
          <p:cNvSpPr/>
          <p:nvPr/>
        </p:nvSpPr>
        <p:spPr>
          <a:xfrm>
            <a:off x="6600190" y="2924810"/>
            <a:ext cx="2519680" cy="288290"/>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p14:dur="100"/>
    </mc:Choice>
    <mc:Fallback>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1"/>
          <a:srcRect/>
          <a:stretch>
            <a:fillRect/>
          </a:stretch>
        </a:blipFill>
        <a:effectLst/>
      </p:bgPr>
    </p:bg>
    <p:spTree>
      <p:nvGrpSpPr>
        <p:cNvPr id="1" name=""/>
        <p:cNvGrpSpPr/>
        <p:nvPr/>
      </p:nvGrpSpPr>
      <p:grpSpPr>
        <a:xfrm>
          <a:off x="0" y="0"/>
          <a:ext cx="0" cy="0"/>
          <a:chOff x="0" y="0"/>
          <a:chExt cx="0" cy="0"/>
        </a:xfrm>
      </p:grpSpPr>
      <p:sp>
        <p:nvSpPr>
          <p:cNvPr id="12290" name="矩形 6"/>
          <p:cNvSpPr>
            <a:spLocks noChangeArrowheads="1"/>
          </p:cNvSpPr>
          <p:nvPr/>
        </p:nvSpPr>
        <p:spPr bwMode="auto">
          <a:xfrm flipV="1">
            <a:off x="1588" y="11113"/>
            <a:ext cx="12192000" cy="879475"/>
          </a:xfrm>
          <a:prstGeom prst="rect">
            <a:avLst/>
          </a:prstGeom>
          <a:solidFill>
            <a:srgbClr val="D10000"/>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宋体" panose="02010600030101010101" pitchFamily="2" charset="-122"/>
              </a:defRPr>
            </a:lvl1pPr>
            <a:lvl2pPr>
              <a:defRPr sz="2400">
                <a:solidFill>
                  <a:schemeClr val="tx1"/>
                </a:solidFill>
                <a:latin typeface="Arial" panose="020B0604020202020204" pitchFamily="34" charset="0"/>
                <a:ea typeface="宋体" panose="02010600030101010101" pitchFamily="2" charset="-122"/>
              </a:defRPr>
            </a:lvl2pPr>
            <a:lvl3pPr>
              <a:defRPr sz="2400">
                <a:solidFill>
                  <a:schemeClr val="tx1"/>
                </a:solidFill>
                <a:latin typeface="Arial" panose="020B0604020202020204" pitchFamily="34" charset="0"/>
                <a:ea typeface="宋体" panose="02010600030101010101" pitchFamily="2" charset="-122"/>
              </a:defRPr>
            </a:lvl3pPr>
            <a:lvl4pPr>
              <a:defRPr sz="2400">
                <a:solidFill>
                  <a:schemeClr val="tx1"/>
                </a:solidFill>
                <a:latin typeface="Arial" panose="020B0604020202020204" pitchFamily="34" charset="0"/>
                <a:ea typeface="宋体" panose="02010600030101010101" pitchFamily="2" charset="-122"/>
              </a:defRPr>
            </a:lvl4pPr>
            <a:lvl5pPr>
              <a:defRPr sz="2400">
                <a:solidFill>
                  <a:schemeClr val="tx1"/>
                </a:solidFill>
                <a:latin typeface="Arial" panose="020B0604020202020204" pitchFamily="34" charset="0"/>
                <a:ea typeface="宋体" panose="02010600030101010101" pitchFamily="2" charset="-122"/>
              </a:defRPr>
            </a:lvl5pPr>
            <a:lvl6pPr marL="28956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6pPr>
            <a:lvl7pPr marL="33528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7pPr>
            <a:lvl8pPr marL="38100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8pPr>
            <a:lvl9pPr marL="42672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9pPr>
          </a:lstStyle>
          <a:p>
            <a:endParaRPr lang="zh-CN" altLang="zh-CN" sz="3200">
              <a:solidFill>
                <a:srgbClr val="FFFFFF"/>
              </a:solidFill>
              <a:latin typeface="宋体" panose="02010600030101010101" pitchFamily="2" charset="-122"/>
              <a:sym typeface="宋体" panose="02010600030101010101" pitchFamily="2" charset="-122"/>
            </a:endParaRPr>
          </a:p>
        </p:txBody>
      </p:sp>
      <p:sp>
        <p:nvSpPr>
          <p:cNvPr id="12291" name="矩形 9"/>
          <p:cNvSpPr>
            <a:spLocks noChangeArrowheads="1"/>
          </p:cNvSpPr>
          <p:nvPr/>
        </p:nvSpPr>
        <p:spPr bwMode="auto">
          <a:xfrm>
            <a:off x="1588" y="939800"/>
            <a:ext cx="12192000" cy="60325"/>
          </a:xfrm>
          <a:prstGeom prst="rect">
            <a:avLst/>
          </a:prstGeom>
          <a:pattFill prst="dkUpDiag">
            <a:fgClr>
              <a:srgbClr val="FF0000"/>
            </a:fgClr>
            <a:bgClr>
              <a:srgbClr val="C00000"/>
            </a:bgClr>
          </a:pattFill>
          <a:ln>
            <a:noFill/>
          </a:ln>
          <a:extLst>
            <a:ext uri="{91240B29-F687-4F45-9708-019B960494DF}">
              <a14:hiddenLine xmlns:a14="http://schemas.microsoft.com/office/drawing/2010/main" w="19050">
                <a:solidFill>
                  <a:srgbClr val="000000"/>
                </a:solidFill>
                <a:miter lim="800000"/>
                <a:headEnd/>
                <a:tailEnd/>
              </a14:hiddenLine>
            </a:ext>
          </a:extLst>
        </p:spPr>
        <p:txBody>
          <a:bodyPr lIns="121920" tIns="60960" rIns="121920" bIns="60960" anchor="ctr"/>
          <a:lstStyle>
            <a:lvl1pPr>
              <a:defRPr sz="2400">
                <a:solidFill>
                  <a:schemeClr val="tx1"/>
                </a:solidFill>
                <a:latin typeface="Arial" panose="020B0604020202020204" pitchFamily="34" charset="0"/>
                <a:ea typeface="宋体" panose="02010600030101010101" pitchFamily="2" charset="-122"/>
              </a:defRPr>
            </a:lvl1pPr>
            <a:lvl2pPr>
              <a:defRPr sz="2400">
                <a:solidFill>
                  <a:schemeClr val="tx1"/>
                </a:solidFill>
                <a:latin typeface="Arial" panose="020B0604020202020204" pitchFamily="34" charset="0"/>
                <a:ea typeface="宋体" panose="02010600030101010101" pitchFamily="2" charset="-122"/>
              </a:defRPr>
            </a:lvl2pPr>
            <a:lvl3pPr>
              <a:defRPr sz="2400">
                <a:solidFill>
                  <a:schemeClr val="tx1"/>
                </a:solidFill>
                <a:latin typeface="Arial" panose="020B0604020202020204" pitchFamily="34" charset="0"/>
                <a:ea typeface="宋体" panose="02010600030101010101" pitchFamily="2" charset="-122"/>
              </a:defRPr>
            </a:lvl3pPr>
            <a:lvl4pPr>
              <a:defRPr sz="2400">
                <a:solidFill>
                  <a:schemeClr val="tx1"/>
                </a:solidFill>
                <a:latin typeface="Arial" panose="020B0604020202020204" pitchFamily="34" charset="0"/>
                <a:ea typeface="宋体" panose="02010600030101010101" pitchFamily="2" charset="-122"/>
              </a:defRPr>
            </a:lvl4pPr>
            <a:lvl5pPr>
              <a:defRPr sz="2400">
                <a:solidFill>
                  <a:schemeClr val="tx1"/>
                </a:solidFill>
                <a:latin typeface="Arial" panose="020B0604020202020204" pitchFamily="34" charset="0"/>
                <a:ea typeface="宋体" panose="02010600030101010101" pitchFamily="2" charset="-122"/>
              </a:defRPr>
            </a:lvl5pPr>
            <a:lvl6pPr marL="28956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6pPr>
            <a:lvl7pPr marL="33528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7pPr>
            <a:lvl8pPr marL="38100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8pPr>
            <a:lvl9pPr marL="42672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9pPr>
          </a:lstStyle>
          <a:p>
            <a:endParaRPr lang="zh-CN" altLang="zh-CN" b="1">
              <a:solidFill>
                <a:srgbClr val="FFFFFF"/>
              </a:solidFill>
              <a:latin typeface="Calibri" panose="020F0502020204030204" pitchFamily="34" charset="0"/>
              <a:ea typeface="微软雅黑" panose="020B0503020204020204" pitchFamily="34" charset="-122"/>
              <a:sym typeface="宋体" panose="02010600030101010101" pitchFamily="2" charset="-122"/>
            </a:endParaRPr>
          </a:p>
        </p:txBody>
      </p:sp>
      <p:pic>
        <p:nvPicPr>
          <p:cNvPr id="12292" name="Picture 2" descr="E:\0000000我图PPT\00001PNG素材\01党委政府\天安门抽象.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47288" y="-4763"/>
            <a:ext cx="2146300" cy="896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2088" y="85725"/>
            <a:ext cx="1227137"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2" name="矩形 4"/>
          <p:cNvSpPr>
            <a:spLocks noChangeArrowheads="1"/>
          </p:cNvSpPr>
          <p:nvPr/>
        </p:nvSpPr>
        <p:spPr bwMode="auto">
          <a:xfrm>
            <a:off x="1859280" y="1533525"/>
            <a:ext cx="8126095" cy="58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宋体" panose="02010600030101010101" pitchFamily="2" charset="-122"/>
              </a:defRPr>
            </a:lvl1pPr>
            <a:lvl2pPr>
              <a:defRPr sz="2400">
                <a:solidFill>
                  <a:schemeClr val="tx1"/>
                </a:solidFill>
                <a:latin typeface="Arial" panose="020B0604020202020204" pitchFamily="34" charset="0"/>
                <a:ea typeface="宋体" panose="02010600030101010101" pitchFamily="2" charset="-122"/>
              </a:defRPr>
            </a:lvl2pPr>
            <a:lvl3pPr>
              <a:defRPr sz="2400">
                <a:solidFill>
                  <a:schemeClr val="tx1"/>
                </a:solidFill>
                <a:latin typeface="Arial" panose="020B0604020202020204" pitchFamily="34" charset="0"/>
                <a:ea typeface="宋体" panose="02010600030101010101" pitchFamily="2" charset="-122"/>
              </a:defRPr>
            </a:lvl3pPr>
            <a:lvl4pPr>
              <a:defRPr sz="2400">
                <a:solidFill>
                  <a:schemeClr val="tx1"/>
                </a:solidFill>
                <a:latin typeface="Arial" panose="020B0604020202020204" pitchFamily="34" charset="0"/>
                <a:ea typeface="宋体" panose="02010600030101010101" pitchFamily="2" charset="-122"/>
              </a:defRPr>
            </a:lvl4pPr>
            <a:lvl5pPr>
              <a:defRPr sz="2400">
                <a:solidFill>
                  <a:schemeClr val="tx1"/>
                </a:solidFill>
                <a:latin typeface="Arial" panose="020B0604020202020204" pitchFamily="34" charset="0"/>
                <a:ea typeface="宋体" panose="02010600030101010101" pitchFamily="2" charset="-122"/>
              </a:defRPr>
            </a:lvl5pPr>
            <a:lvl6pPr marL="28956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6pPr>
            <a:lvl7pPr marL="33528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7pPr>
            <a:lvl8pPr marL="38100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8pPr>
            <a:lvl9pPr marL="42672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9pPr>
          </a:lstStyle>
          <a:p>
            <a:r>
              <a:rPr lang="en-US" altLang="zh-CN" sz="3200">
                <a:solidFill>
                  <a:srgbClr val="FA9B04"/>
                </a:solidFill>
                <a:latin typeface="黑体" panose="02010609060101010101" pitchFamily="49" charset="-122"/>
                <a:ea typeface="黑体" panose="02010609060101010101" pitchFamily="49" charset="-122"/>
                <a:sym typeface="微软雅黑" panose="020B0503020204020204" pitchFamily="34" charset="-122"/>
              </a:rPr>
              <a:t>2.</a:t>
            </a:r>
            <a:r>
              <a:rPr lang="zh-CN" altLang="en-US" sz="3200">
                <a:solidFill>
                  <a:srgbClr val="FA9B04"/>
                </a:solidFill>
                <a:latin typeface="黑体" panose="02010609060101010101" pitchFamily="49" charset="-122"/>
                <a:ea typeface="黑体" panose="02010609060101010101" pitchFamily="49" charset="-122"/>
                <a:sym typeface="微软雅黑" panose="020B0503020204020204" pitchFamily="34" charset="-122"/>
              </a:rPr>
              <a:t>社会主义从理想到现实     </a:t>
            </a:r>
            <a:r>
              <a:rPr lang="zh-CN" altLang="en-US" sz="2000">
                <a:solidFill>
                  <a:srgbClr val="FA9B04"/>
                </a:solidFill>
                <a:latin typeface="黑体" panose="02010609060101010101" pitchFamily="49" charset="-122"/>
                <a:ea typeface="黑体" panose="02010609060101010101" pitchFamily="49" charset="-122"/>
                <a:sym typeface="微软雅黑" panose="020B0503020204020204" pitchFamily="34" charset="-122"/>
              </a:rPr>
              <a:t>第一国际和巴黎公社</a:t>
            </a:r>
            <a:r>
              <a:rPr lang="zh-CN" altLang="en-US" sz="2000">
                <a:solidFill>
                  <a:srgbClr val="FA9B04"/>
                </a:solidFill>
                <a:latin typeface="黑体" panose="02010609060101010101" pitchFamily="49" charset="-122"/>
                <a:ea typeface="黑体" panose="02010609060101010101" pitchFamily="49" charset="-122"/>
                <a:sym typeface="微软雅黑" panose="020B0503020204020204" pitchFamily="34" charset="-122"/>
              </a:rPr>
              <a:t> </a:t>
            </a:r>
            <a:endParaRPr lang="en-US" altLang="zh-CN" sz="2000">
              <a:solidFill>
                <a:srgbClr val="FA9B04"/>
              </a:solidFill>
              <a:latin typeface="黑体" panose="02010609060101010101" pitchFamily="49" charset="-122"/>
              <a:ea typeface="黑体" panose="02010609060101010101" pitchFamily="49" charset="-122"/>
              <a:sym typeface="微软雅黑" panose="020B0503020204020204" pitchFamily="34" charset="-122"/>
            </a:endParaRPr>
          </a:p>
        </p:txBody>
      </p:sp>
      <p:sp>
        <p:nvSpPr>
          <p:cNvPr id="11273" name="矩形 7"/>
          <p:cNvSpPr>
            <a:spLocks noChangeArrowheads="1"/>
          </p:cNvSpPr>
          <p:nvPr/>
        </p:nvSpPr>
        <p:spPr bwMode="auto">
          <a:xfrm>
            <a:off x="1858963" y="2474913"/>
            <a:ext cx="8126412" cy="1753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424180">
              <a:defRPr sz="2400">
                <a:solidFill>
                  <a:schemeClr val="tx1"/>
                </a:solidFill>
                <a:latin typeface="Arial" panose="020B0604020202020204" pitchFamily="34" charset="0"/>
                <a:ea typeface="宋体" panose="02010600030101010101" pitchFamily="2" charset="-122"/>
              </a:defRPr>
            </a:lvl1pPr>
            <a:lvl2pPr>
              <a:defRPr sz="2400">
                <a:solidFill>
                  <a:schemeClr val="tx1"/>
                </a:solidFill>
                <a:latin typeface="Arial" panose="020B0604020202020204" pitchFamily="34" charset="0"/>
                <a:ea typeface="宋体" panose="02010600030101010101" pitchFamily="2" charset="-122"/>
              </a:defRPr>
            </a:lvl2pPr>
            <a:lvl3pPr>
              <a:defRPr sz="2400">
                <a:solidFill>
                  <a:schemeClr val="tx1"/>
                </a:solidFill>
                <a:latin typeface="Arial" panose="020B0604020202020204" pitchFamily="34" charset="0"/>
                <a:ea typeface="宋体" panose="02010600030101010101" pitchFamily="2" charset="-122"/>
              </a:defRPr>
            </a:lvl3pPr>
            <a:lvl4pPr>
              <a:defRPr sz="2400">
                <a:solidFill>
                  <a:schemeClr val="tx1"/>
                </a:solidFill>
                <a:latin typeface="Arial" panose="020B0604020202020204" pitchFamily="34" charset="0"/>
                <a:ea typeface="宋体" panose="02010600030101010101" pitchFamily="2" charset="-122"/>
              </a:defRPr>
            </a:lvl4pPr>
            <a:lvl5pPr>
              <a:defRPr sz="2400">
                <a:solidFill>
                  <a:schemeClr val="tx1"/>
                </a:solidFill>
                <a:latin typeface="Arial" panose="020B0604020202020204" pitchFamily="34" charset="0"/>
                <a:ea typeface="宋体" panose="02010600030101010101" pitchFamily="2" charset="-122"/>
              </a:defRPr>
            </a:lvl5pPr>
            <a:lvl6pPr marL="28956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6pPr>
            <a:lvl7pPr marL="33528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7pPr>
            <a:lvl8pPr marL="38100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8pPr>
            <a:lvl9pPr marL="42672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9pPr>
          </a:lstStyle>
          <a:p>
            <a:pPr algn="just">
              <a:lnSpc>
                <a:spcPct val="150000"/>
              </a:lnSpc>
            </a:pPr>
            <a:r>
              <a:rPr lang="en-US" altLang="zh-CN">
                <a:ea typeface="微软雅黑" panose="020B0503020204020204" pitchFamily="34" charset="-122"/>
                <a:sym typeface="Arial" panose="020B0604020202020204" pitchFamily="34" charset="0"/>
              </a:rPr>
              <a:t>1864</a:t>
            </a:r>
            <a:r>
              <a:rPr lang="zh-CN" altLang="en-US">
                <a:ea typeface="微软雅黑" panose="020B0503020204020204" pitchFamily="34" charset="-122"/>
                <a:sym typeface="Arial" panose="020B0604020202020204" pitchFamily="34" charset="0"/>
              </a:rPr>
              <a:t>年，国际工人协会（第一国际）重新活跃起来应运而生。</a:t>
            </a:r>
            <a:endParaRPr lang="zh-CN" altLang="en-US">
              <a:ea typeface="微软雅黑" panose="020B0503020204020204" pitchFamily="34" charset="-122"/>
              <a:sym typeface="Arial" panose="020B0604020202020204" pitchFamily="34" charset="0"/>
            </a:endParaRPr>
          </a:p>
          <a:p>
            <a:pPr algn="just">
              <a:lnSpc>
                <a:spcPct val="150000"/>
              </a:lnSpc>
            </a:pPr>
            <a:r>
              <a:rPr lang="en-US" altLang="zh-CN">
                <a:ea typeface="微软雅黑" panose="020B0503020204020204" pitchFamily="34" charset="-122"/>
                <a:sym typeface="Arial" panose="020B0604020202020204" pitchFamily="34" charset="0"/>
              </a:rPr>
              <a:t>1871</a:t>
            </a:r>
            <a:r>
              <a:rPr lang="zh-CN" altLang="en-US">
                <a:ea typeface="微软雅黑" panose="020B0503020204020204" pitchFamily="34" charset="-122"/>
                <a:sym typeface="Arial" panose="020B0604020202020204" pitchFamily="34" charset="0"/>
              </a:rPr>
              <a:t>年，巴黎公社是</a:t>
            </a:r>
            <a:r>
              <a:rPr lang="zh-CN" altLang="en-US" b="1" u="sng">
                <a:solidFill>
                  <a:srgbClr val="C00000"/>
                </a:solidFill>
                <a:ea typeface="微软雅黑" panose="020B0503020204020204" pitchFamily="34" charset="-122"/>
                <a:sym typeface="Arial" panose="020B0604020202020204" pitchFamily="34" charset="0"/>
              </a:rPr>
              <a:t>第一次</a:t>
            </a:r>
            <a:r>
              <a:rPr lang="zh-CN" altLang="en-US">
                <a:ea typeface="微软雅黑" panose="020B0503020204020204" pitchFamily="34" charset="-122"/>
                <a:sym typeface="Arial" panose="020B0604020202020204" pitchFamily="34" charset="0"/>
              </a:rPr>
              <a:t>伟大的</a:t>
            </a:r>
            <a:r>
              <a:rPr lang="zh-CN" altLang="en-US" b="1" u="sng">
                <a:solidFill>
                  <a:srgbClr val="C00000"/>
                </a:solidFill>
                <a:ea typeface="微软雅黑" panose="020B0503020204020204" pitchFamily="34" charset="-122"/>
                <a:sym typeface="Arial" panose="020B0604020202020204" pitchFamily="34" charset="0"/>
              </a:rPr>
              <a:t>尝试</a:t>
            </a:r>
            <a:endParaRPr lang="zh-CN" altLang="en-US" b="1" u="sng">
              <a:solidFill>
                <a:srgbClr val="C00000"/>
              </a:solidFill>
              <a:ea typeface="微软雅黑" panose="020B0503020204020204" pitchFamily="34" charset="-122"/>
              <a:sym typeface="Arial" panose="020B0604020202020204" pitchFamily="34" charset="0"/>
            </a:endParaRPr>
          </a:p>
        </p:txBody>
      </p:sp>
      <p:sp>
        <p:nvSpPr>
          <p:cNvPr id="11274" name="直接连接符 6"/>
          <p:cNvSpPr>
            <a:spLocks noChangeShapeType="1"/>
          </p:cNvSpPr>
          <p:nvPr/>
        </p:nvSpPr>
        <p:spPr bwMode="auto">
          <a:xfrm>
            <a:off x="1858963" y="2212975"/>
            <a:ext cx="8088312" cy="11113"/>
          </a:xfrm>
          <a:prstGeom prst="line">
            <a:avLst/>
          </a:prstGeom>
          <a:noFill/>
          <a:ln w="6350">
            <a:solidFill>
              <a:srgbClr val="262626"/>
            </a:solidFill>
            <a:prstDash val="dash"/>
            <a:bevel/>
          </a:ln>
          <a:extLst>
            <a:ext uri="{909E8E84-426E-40DD-AFC4-6F175D3DCCD1}">
              <a14:hiddenFill xmlns:a14="http://schemas.microsoft.com/office/drawing/2010/main">
                <a:noFill/>
              </a14:hiddenFill>
            </a:ext>
          </a:extLst>
        </p:spPr>
        <p:txBody>
          <a:bodyPr/>
          <a:lstStyle/>
          <a:p>
            <a:endParaRPr lang="zh-CN" altLang="en-US"/>
          </a:p>
        </p:txBody>
      </p:sp>
      <p:sp>
        <p:nvSpPr>
          <p:cNvPr id="12298"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lstStyle>
            <a:lvl1pPr>
              <a:defRPr sz="2400">
                <a:solidFill>
                  <a:schemeClr val="tx1"/>
                </a:solidFill>
                <a:latin typeface="Arial" panose="020B0604020202020204" pitchFamily="34" charset="0"/>
                <a:ea typeface="宋体" panose="02010600030101010101" pitchFamily="2" charset="-122"/>
              </a:defRPr>
            </a:lvl1pPr>
            <a:lvl2pPr>
              <a:defRPr sz="2400">
                <a:solidFill>
                  <a:schemeClr val="tx1"/>
                </a:solidFill>
                <a:latin typeface="Arial" panose="020B0604020202020204" pitchFamily="34" charset="0"/>
                <a:ea typeface="宋体" panose="02010600030101010101" pitchFamily="2" charset="-122"/>
              </a:defRPr>
            </a:lvl2pPr>
            <a:lvl3pPr>
              <a:defRPr sz="2400">
                <a:solidFill>
                  <a:schemeClr val="tx1"/>
                </a:solidFill>
                <a:latin typeface="Arial" panose="020B0604020202020204" pitchFamily="34" charset="0"/>
                <a:ea typeface="宋体" panose="02010600030101010101" pitchFamily="2" charset="-122"/>
              </a:defRPr>
            </a:lvl3pPr>
            <a:lvl4pPr>
              <a:defRPr sz="2400">
                <a:solidFill>
                  <a:schemeClr val="tx1"/>
                </a:solidFill>
                <a:latin typeface="Arial" panose="020B0604020202020204" pitchFamily="34" charset="0"/>
                <a:ea typeface="宋体" panose="02010600030101010101" pitchFamily="2" charset="-122"/>
              </a:defRPr>
            </a:lvl4pPr>
            <a:lvl5pPr>
              <a:defRPr sz="2400">
                <a:solidFill>
                  <a:schemeClr val="tx1"/>
                </a:solidFill>
                <a:latin typeface="Arial" panose="020B0604020202020204" pitchFamily="34" charset="0"/>
                <a:ea typeface="宋体" panose="02010600030101010101" pitchFamily="2" charset="-122"/>
              </a:defRPr>
            </a:lvl5pPr>
            <a:lvl6pPr marL="28956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6pPr>
            <a:lvl7pPr marL="33528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7pPr>
            <a:lvl8pPr marL="38100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8pPr>
            <a:lvl9pPr marL="42672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9pPr>
          </a:lstStyle>
          <a:p>
            <a:fld id="{82A7184F-79A1-4487-8A34-A7227D8033AD}" type="slidenum">
              <a:rPr lang="zh-CN" altLang="en-US" sz="1200" smtClean="0">
                <a:solidFill>
                  <a:srgbClr val="898989"/>
                </a:solidFill>
              </a:rPr>
            </a:fld>
            <a:endParaRPr lang="zh-CN" altLang="en-US" sz="1200" smtClean="0">
              <a:solidFill>
                <a:srgbClr val="898989"/>
              </a:solidFill>
            </a:endParaRPr>
          </a:p>
        </p:txBody>
      </p:sp>
      <p:sp>
        <p:nvSpPr>
          <p:cNvPr id="10247" name="TextBox 4"/>
          <p:cNvSpPr>
            <a:spLocks noChangeArrowheads="1"/>
          </p:cNvSpPr>
          <p:nvPr/>
        </p:nvSpPr>
        <p:spPr bwMode="auto">
          <a:xfrm>
            <a:off x="1273175" y="188913"/>
            <a:ext cx="5669280"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宋体" panose="02010600030101010101" pitchFamily="2" charset="-122"/>
              </a:defRPr>
            </a:lvl1pPr>
            <a:lvl2pPr>
              <a:defRPr sz="2400">
                <a:solidFill>
                  <a:schemeClr val="tx1"/>
                </a:solidFill>
                <a:latin typeface="Arial" panose="020B0604020202020204" pitchFamily="34" charset="0"/>
                <a:ea typeface="宋体" panose="02010600030101010101" pitchFamily="2" charset="-122"/>
              </a:defRPr>
            </a:lvl2pPr>
            <a:lvl3pPr>
              <a:defRPr sz="2400">
                <a:solidFill>
                  <a:schemeClr val="tx1"/>
                </a:solidFill>
                <a:latin typeface="Arial" panose="020B0604020202020204" pitchFamily="34" charset="0"/>
                <a:ea typeface="宋体" panose="02010600030101010101" pitchFamily="2" charset="-122"/>
              </a:defRPr>
            </a:lvl3pPr>
            <a:lvl4pPr>
              <a:defRPr sz="2400">
                <a:solidFill>
                  <a:schemeClr val="tx1"/>
                </a:solidFill>
                <a:latin typeface="Arial" panose="020B0604020202020204" pitchFamily="34" charset="0"/>
                <a:ea typeface="宋体" panose="02010600030101010101" pitchFamily="2" charset="-122"/>
              </a:defRPr>
            </a:lvl4pPr>
            <a:lvl5pPr>
              <a:defRPr sz="2400">
                <a:solidFill>
                  <a:schemeClr val="tx1"/>
                </a:solidFill>
                <a:latin typeface="Arial" panose="020B0604020202020204" pitchFamily="34" charset="0"/>
                <a:ea typeface="宋体" panose="02010600030101010101" pitchFamily="2" charset="-122"/>
              </a:defRPr>
            </a:lvl5pPr>
            <a:lvl6pPr marL="28956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6pPr>
            <a:lvl7pPr marL="33528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7pPr>
            <a:lvl8pPr marL="38100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8pPr>
            <a:lvl9pPr marL="42672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9pPr>
          </a:lstStyle>
          <a:p>
            <a:pPr algn="l"/>
            <a:r>
              <a:rPr lang="zh-CN" altLang="en-US" sz="36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社会主义五百年的历史进程</a:t>
            </a:r>
            <a:endParaRPr lang="zh-CN" altLang="en-US"/>
          </a:p>
        </p:txBody>
      </p:sp>
    </p:spTree>
  </p:cSld>
  <p:clrMapOvr>
    <a:masterClrMapping/>
  </p:clrMapOvr>
  <mc:AlternateContent xmlns:mc="http://schemas.openxmlformats.org/markup-compatibility/2006">
    <mc:Choice xmlns:p14="http://schemas.microsoft.com/office/powerpoint/2010/main" Requires="p14">
      <p:transition p14:dur="100"/>
    </mc:Choice>
    <mc:Fallback>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1"/>
          <a:srcRect/>
          <a:stretch>
            <a:fillRect/>
          </a:stretch>
        </a:blipFill>
        <a:effectLst/>
      </p:bgPr>
    </p:bg>
    <p:spTree>
      <p:nvGrpSpPr>
        <p:cNvPr id="1" name=""/>
        <p:cNvGrpSpPr/>
        <p:nvPr/>
      </p:nvGrpSpPr>
      <p:grpSpPr>
        <a:xfrm>
          <a:off x="0" y="0"/>
          <a:ext cx="0" cy="0"/>
          <a:chOff x="0" y="0"/>
          <a:chExt cx="0" cy="0"/>
        </a:xfrm>
      </p:grpSpPr>
      <p:sp>
        <p:nvSpPr>
          <p:cNvPr id="12290" name="矩形 6"/>
          <p:cNvSpPr>
            <a:spLocks noChangeArrowheads="1"/>
          </p:cNvSpPr>
          <p:nvPr/>
        </p:nvSpPr>
        <p:spPr bwMode="auto">
          <a:xfrm flipV="1">
            <a:off x="1588" y="11113"/>
            <a:ext cx="12192000" cy="879475"/>
          </a:xfrm>
          <a:prstGeom prst="rect">
            <a:avLst/>
          </a:prstGeom>
          <a:solidFill>
            <a:srgbClr val="D10000"/>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宋体" panose="02010600030101010101" pitchFamily="2" charset="-122"/>
              </a:defRPr>
            </a:lvl1pPr>
            <a:lvl2pPr>
              <a:defRPr sz="2400">
                <a:solidFill>
                  <a:schemeClr val="tx1"/>
                </a:solidFill>
                <a:latin typeface="Arial" panose="020B0604020202020204" pitchFamily="34" charset="0"/>
                <a:ea typeface="宋体" panose="02010600030101010101" pitchFamily="2" charset="-122"/>
              </a:defRPr>
            </a:lvl2pPr>
            <a:lvl3pPr>
              <a:defRPr sz="2400">
                <a:solidFill>
                  <a:schemeClr val="tx1"/>
                </a:solidFill>
                <a:latin typeface="Arial" panose="020B0604020202020204" pitchFamily="34" charset="0"/>
                <a:ea typeface="宋体" panose="02010600030101010101" pitchFamily="2" charset="-122"/>
              </a:defRPr>
            </a:lvl3pPr>
            <a:lvl4pPr>
              <a:defRPr sz="2400">
                <a:solidFill>
                  <a:schemeClr val="tx1"/>
                </a:solidFill>
                <a:latin typeface="Arial" panose="020B0604020202020204" pitchFamily="34" charset="0"/>
                <a:ea typeface="宋体" panose="02010600030101010101" pitchFamily="2" charset="-122"/>
              </a:defRPr>
            </a:lvl4pPr>
            <a:lvl5pPr>
              <a:defRPr sz="2400">
                <a:solidFill>
                  <a:schemeClr val="tx1"/>
                </a:solidFill>
                <a:latin typeface="Arial" panose="020B0604020202020204" pitchFamily="34" charset="0"/>
                <a:ea typeface="宋体" panose="02010600030101010101" pitchFamily="2" charset="-122"/>
              </a:defRPr>
            </a:lvl5pPr>
            <a:lvl6pPr marL="28956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6pPr>
            <a:lvl7pPr marL="33528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7pPr>
            <a:lvl8pPr marL="38100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8pPr>
            <a:lvl9pPr marL="42672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9pPr>
          </a:lstStyle>
          <a:p>
            <a:endParaRPr lang="zh-CN" altLang="zh-CN" sz="3200">
              <a:solidFill>
                <a:srgbClr val="FFFFFF"/>
              </a:solidFill>
              <a:latin typeface="宋体" panose="02010600030101010101" pitchFamily="2" charset="-122"/>
              <a:sym typeface="宋体" panose="02010600030101010101" pitchFamily="2" charset="-122"/>
            </a:endParaRPr>
          </a:p>
        </p:txBody>
      </p:sp>
      <p:sp>
        <p:nvSpPr>
          <p:cNvPr id="12291" name="矩形 9"/>
          <p:cNvSpPr>
            <a:spLocks noChangeArrowheads="1"/>
          </p:cNvSpPr>
          <p:nvPr/>
        </p:nvSpPr>
        <p:spPr bwMode="auto">
          <a:xfrm>
            <a:off x="1588" y="939800"/>
            <a:ext cx="12192000" cy="60325"/>
          </a:xfrm>
          <a:prstGeom prst="rect">
            <a:avLst/>
          </a:prstGeom>
          <a:pattFill prst="dkUpDiag">
            <a:fgClr>
              <a:srgbClr val="FF0000"/>
            </a:fgClr>
            <a:bgClr>
              <a:srgbClr val="C00000"/>
            </a:bgClr>
          </a:pattFill>
          <a:ln>
            <a:noFill/>
          </a:ln>
          <a:extLst>
            <a:ext uri="{91240B29-F687-4F45-9708-019B960494DF}">
              <a14:hiddenLine xmlns:a14="http://schemas.microsoft.com/office/drawing/2010/main" w="19050">
                <a:solidFill>
                  <a:srgbClr val="000000"/>
                </a:solidFill>
                <a:miter lim="800000"/>
                <a:headEnd/>
                <a:tailEnd/>
              </a14:hiddenLine>
            </a:ext>
          </a:extLst>
        </p:spPr>
        <p:txBody>
          <a:bodyPr lIns="121920" tIns="60960" rIns="121920" bIns="60960" anchor="ctr"/>
          <a:lstStyle>
            <a:lvl1pPr>
              <a:defRPr sz="2400">
                <a:solidFill>
                  <a:schemeClr val="tx1"/>
                </a:solidFill>
                <a:latin typeface="Arial" panose="020B0604020202020204" pitchFamily="34" charset="0"/>
                <a:ea typeface="宋体" panose="02010600030101010101" pitchFamily="2" charset="-122"/>
              </a:defRPr>
            </a:lvl1pPr>
            <a:lvl2pPr>
              <a:defRPr sz="2400">
                <a:solidFill>
                  <a:schemeClr val="tx1"/>
                </a:solidFill>
                <a:latin typeface="Arial" panose="020B0604020202020204" pitchFamily="34" charset="0"/>
                <a:ea typeface="宋体" panose="02010600030101010101" pitchFamily="2" charset="-122"/>
              </a:defRPr>
            </a:lvl2pPr>
            <a:lvl3pPr>
              <a:defRPr sz="2400">
                <a:solidFill>
                  <a:schemeClr val="tx1"/>
                </a:solidFill>
                <a:latin typeface="Arial" panose="020B0604020202020204" pitchFamily="34" charset="0"/>
                <a:ea typeface="宋体" panose="02010600030101010101" pitchFamily="2" charset="-122"/>
              </a:defRPr>
            </a:lvl3pPr>
            <a:lvl4pPr>
              <a:defRPr sz="2400">
                <a:solidFill>
                  <a:schemeClr val="tx1"/>
                </a:solidFill>
                <a:latin typeface="Arial" panose="020B0604020202020204" pitchFamily="34" charset="0"/>
                <a:ea typeface="宋体" panose="02010600030101010101" pitchFamily="2" charset="-122"/>
              </a:defRPr>
            </a:lvl4pPr>
            <a:lvl5pPr>
              <a:defRPr sz="2400">
                <a:solidFill>
                  <a:schemeClr val="tx1"/>
                </a:solidFill>
                <a:latin typeface="Arial" panose="020B0604020202020204" pitchFamily="34" charset="0"/>
                <a:ea typeface="宋体" panose="02010600030101010101" pitchFamily="2" charset="-122"/>
              </a:defRPr>
            </a:lvl5pPr>
            <a:lvl6pPr marL="28956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6pPr>
            <a:lvl7pPr marL="33528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7pPr>
            <a:lvl8pPr marL="38100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8pPr>
            <a:lvl9pPr marL="42672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9pPr>
          </a:lstStyle>
          <a:p>
            <a:endParaRPr lang="zh-CN" altLang="zh-CN" b="1">
              <a:solidFill>
                <a:srgbClr val="FFFFFF"/>
              </a:solidFill>
              <a:latin typeface="Calibri" panose="020F0502020204030204" pitchFamily="34" charset="0"/>
              <a:ea typeface="微软雅黑" panose="020B0503020204020204" pitchFamily="34" charset="-122"/>
              <a:sym typeface="宋体" panose="02010600030101010101" pitchFamily="2" charset="-122"/>
            </a:endParaRPr>
          </a:p>
        </p:txBody>
      </p:sp>
      <p:pic>
        <p:nvPicPr>
          <p:cNvPr id="12292" name="Picture 2" descr="E:\0000000我图PPT\00001PNG素材\01党委政府\天安门抽象.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47288" y="-4763"/>
            <a:ext cx="2146300" cy="896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2088" y="85725"/>
            <a:ext cx="1227137"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2" name="矩形 4"/>
          <p:cNvSpPr>
            <a:spLocks noChangeArrowheads="1"/>
          </p:cNvSpPr>
          <p:nvPr/>
        </p:nvSpPr>
        <p:spPr bwMode="auto">
          <a:xfrm>
            <a:off x="1859280" y="1533525"/>
            <a:ext cx="8126095" cy="58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宋体" panose="02010600030101010101" pitchFamily="2" charset="-122"/>
              </a:defRPr>
            </a:lvl1pPr>
            <a:lvl2pPr>
              <a:defRPr sz="2400">
                <a:solidFill>
                  <a:schemeClr val="tx1"/>
                </a:solidFill>
                <a:latin typeface="Arial" panose="020B0604020202020204" pitchFamily="34" charset="0"/>
                <a:ea typeface="宋体" panose="02010600030101010101" pitchFamily="2" charset="-122"/>
              </a:defRPr>
            </a:lvl2pPr>
            <a:lvl3pPr>
              <a:defRPr sz="2400">
                <a:solidFill>
                  <a:schemeClr val="tx1"/>
                </a:solidFill>
                <a:latin typeface="Arial" panose="020B0604020202020204" pitchFamily="34" charset="0"/>
                <a:ea typeface="宋体" panose="02010600030101010101" pitchFamily="2" charset="-122"/>
              </a:defRPr>
            </a:lvl3pPr>
            <a:lvl4pPr>
              <a:defRPr sz="2400">
                <a:solidFill>
                  <a:schemeClr val="tx1"/>
                </a:solidFill>
                <a:latin typeface="Arial" panose="020B0604020202020204" pitchFamily="34" charset="0"/>
                <a:ea typeface="宋体" panose="02010600030101010101" pitchFamily="2" charset="-122"/>
              </a:defRPr>
            </a:lvl4pPr>
            <a:lvl5pPr>
              <a:defRPr sz="2400">
                <a:solidFill>
                  <a:schemeClr val="tx1"/>
                </a:solidFill>
                <a:latin typeface="Arial" panose="020B0604020202020204" pitchFamily="34" charset="0"/>
                <a:ea typeface="宋体" panose="02010600030101010101" pitchFamily="2" charset="-122"/>
              </a:defRPr>
            </a:lvl5pPr>
            <a:lvl6pPr marL="28956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6pPr>
            <a:lvl7pPr marL="33528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7pPr>
            <a:lvl8pPr marL="38100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8pPr>
            <a:lvl9pPr marL="42672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9pPr>
          </a:lstStyle>
          <a:p>
            <a:r>
              <a:rPr lang="en-US" altLang="zh-CN" sz="3200">
                <a:solidFill>
                  <a:srgbClr val="FA9B04"/>
                </a:solidFill>
                <a:latin typeface="黑体" panose="02010609060101010101" pitchFamily="49" charset="-122"/>
                <a:ea typeface="黑体" panose="02010609060101010101" pitchFamily="49" charset="-122"/>
                <a:sym typeface="微软雅黑" panose="020B0503020204020204" pitchFamily="34" charset="-122"/>
              </a:rPr>
              <a:t>2.</a:t>
            </a:r>
            <a:r>
              <a:rPr lang="zh-CN" altLang="en-US" sz="3200">
                <a:solidFill>
                  <a:srgbClr val="FA9B04"/>
                </a:solidFill>
                <a:latin typeface="黑体" panose="02010609060101010101" pitchFamily="49" charset="-122"/>
                <a:ea typeface="黑体" panose="02010609060101010101" pitchFamily="49" charset="-122"/>
                <a:sym typeface="微软雅黑" panose="020B0503020204020204" pitchFamily="34" charset="-122"/>
              </a:rPr>
              <a:t>社会主义从理想到现实    </a:t>
            </a:r>
            <a:r>
              <a:rPr lang="zh-CN" altLang="en-US" sz="2000">
                <a:solidFill>
                  <a:srgbClr val="FA9B04"/>
                </a:solidFill>
                <a:latin typeface="黑体" panose="02010609060101010101" pitchFamily="49" charset="-122"/>
                <a:ea typeface="黑体" panose="02010609060101010101" pitchFamily="49" charset="-122"/>
                <a:sym typeface="微软雅黑" panose="020B0503020204020204" pitchFamily="34" charset="-122"/>
              </a:rPr>
              <a:t>苏联对社会主义的探索</a:t>
            </a:r>
            <a:endParaRPr lang="zh-CN" altLang="en-US" sz="2000">
              <a:solidFill>
                <a:srgbClr val="FA9B04"/>
              </a:solidFill>
              <a:latin typeface="黑体" panose="02010609060101010101" pitchFamily="49" charset="-122"/>
              <a:ea typeface="黑体" panose="02010609060101010101" pitchFamily="49" charset="-122"/>
              <a:sym typeface="微软雅黑" panose="020B0503020204020204" pitchFamily="34" charset="-122"/>
            </a:endParaRPr>
          </a:p>
        </p:txBody>
      </p:sp>
      <p:sp>
        <p:nvSpPr>
          <p:cNvPr id="11273" name="矩形 7"/>
          <p:cNvSpPr>
            <a:spLocks noChangeArrowheads="1"/>
          </p:cNvSpPr>
          <p:nvPr/>
        </p:nvSpPr>
        <p:spPr bwMode="auto">
          <a:xfrm>
            <a:off x="1858963" y="2474913"/>
            <a:ext cx="8126412" cy="4523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424180">
              <a:defRPr sz="2400">
                <a:solidFill>
                  <a:schemeClr val="tx1"/>
                </a:solidFill>
                <a:latin typeface="Arial" panose="020B0604020202020204" pitchFamily="34" charset="0"/>
                <a:ea typeface="宋体" panose="02010600030101010101" pitchFamily="2" charset="-122"/>
              </a:defRPr>
            </a:lvl1pPr>
            <a:lvl2pPr>
              <a:defRPr sz="2400">
                <a:solidFill>
                  <a:schemeClr val="tx1"/>
                </a:solidFill>
                <a:latin typeface="Arial" panose="020B0604020202020204" pitchFamily="34" charset="0"/>
                <a:ea typeface="宋体" panose="02010600030101010101" pitchFamily="2" charset="-122"/>
              </a:defRPr>
            </a:lvl2pPr>
            <a:lvl3pPr>
              <a:defRPr sz="2400">
                <a:solidFill>
                  <a:schemeClr val="tx1"/>
                </a:solidFill>
                <a:latin typeface="Arial" panose="020B0604020202020204" pitchFamily="34" charset="0"/>
                <a:ea typeface="宋体" panose="02010600030101010101" pitchFamily="2" charset="-122"/>
              </a:defRPr>
            </a:lvl3pPr>
            <a:lvl4pPr>
              <a:defRPr sz="2400">
                <a:solidFill>
                  <a:schemeClr val="tx1"/>
                </a:solidFill>
                <a:latin typeface="Arial" panose="020B0604020202020204" pitchFamily="34" charset="0"/>
                <a:ea typeface="宋体" panose="02010600030101010101" pitchFamily="2" charset="-122"/>
              </a:defRPr>
            </a:lvl4pPr>
            <a:lvl5pPr>
              <a:defRPr sz="2400">
                <a:solidFill>
                  <a:schemeClr val="tx1"/>
                </a:solidFill>
                <a:latin typeface="Arial" panose="020B0604020202020204" pitchFamily="34" charset="0"/>
                <a:ea typeface="宋体" panose="02010600030101010101" pitchFamily="2" charset="-122"/>
              </a:defRPr>
            </a:lvl5pPr>
            <a:lvl6pPr marL="28956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6pPr>
            <a:lvl7pPr marL="33528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7pPr>
            <a:lvl8pPr marL="38100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8pPr>
            <a:lvl9pPr marL="42672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9pPr>
          </a:lstStyle>
          <a:p>
            <a:pPr indent="0" algn="just" eaLnBrk="1" latinLnBrk="0" hangingPunct="1">
              <a:lnSpc>
                <a:spcPct val="150000"/>
              </a:lnSpc>
            </a:pPr>
            <a:r>
              <a:rPr lang="zh-CN" altLang="en-US">
                <a:ea typeface="微软雅黑" panose="020B0503020204020204" pitchFamily="34" charset="-122"/>
                <a:sym typeface="Arial" panose="020B0604020202020204" pitchFamily="34" charset="0"/>
              </a:rPr>
              <a:t>列宁将理论付诸实践</a:t>
            </a:r>
            <a:r>
              <a:rPr lang="en-US" altLang="zh-CN">
                <a:ea typeface="微软雅黑" panose="020B0503020204020204" pitchFamily="34" charset="-122"/>
                <a:sym typeface="Arial" panose="020B0604020202020204" pitchFamily="34" charset="0"/>
              </a:rPr>
              <a:t>-&gt;</a:t>
            </a:r>
            <a:r>
              <a:rPr lang="zh-CN" altLang="en-US">
                <a:ea typeface="微软雅黑" panose="020B0503020204020204" pitchFamily="34" charset="-122"/>
                <a:sym typeface="Arial" panose="020B0604020202020204" pitchFamily="34" charset="0"/>
              </a:rPr>
              <a:t>十月革命</a:t>
            </a:r>
            <a:endParaRPr lang="zh-CN" altLang="en-US">
              <a:ea typeface="微软雅黑" panose="020B0503020204020204" pitchFamily="34" charset="-122"/>
              <a:sym typeface="Arial" panose="020B0604020202020204" pitchFamily="34" charset="0"/>
            </a:endParaRPr>
          </a:p>
          <a:p>
            <a:pPr indent="0" algn="just" eaLnBrk="1" latinLnBrk="0" hangingPunct="1">
              <a:lnSpc>
                <a:spcPct val="150000"/>
              </a:lnSpc>
            </a:pPr>
            <a:r>
              <a:rPr lang="zh-CN" altLang="en-US">
                <a:ea typeface="微软雅黑" panose="020B0503020204020204" pitchFamily="34" charset="-122"/>
                <a:sym typeface="Arial" panose="020B0604020202020204" pitchFamily="34" charset="0"/>
              </a:rPr>
              <a:t>马恩 </a:t>
            </a:r>
            <a:r>
              <a:rPr lang="en-US" altLang="zh-CN">
                <a:ea typeface="微软雅黑" panose="020B0503020204020204" pitchFamily="34" charset="-122"/>
                <a:sym typeface="Arial" panose="020B0604020202020204" pitchFamily="34" charset="0"/>
              </a:rPr>
              <a:t>19</a:t>
            </a:r>
            <a:r>
              <a:rPr lang="zh-CN" altLang="en-US">
                <a:ea typeface="微软雅黑" panose="020B0503020204020204" pitchFamily="34" charset="-122"/>
                <a:sym typeface="Arial" panose="020B0604020202020204" pitchFamily="34" charset="0"/>
              </a:rPr>
              <a:t>世纪资本处于自由竞争的现实条件提出</a:t>
            </a:r>
            <a:r>
              <a:rPr lang="zh-CN" altLang="en-US" b="1" u="sng">
                <a:solidFill>
                  <a:srgbClr val="C00000"/>
                </a:solidFill>
                <a:ea typeface="微软雅黑" panose="020B0503020204020204" pitchFamily="34" charset="-122"/>
                <a:sym typeface="Arial" panose="020B0604020202020204" pitchFamily="34" charset="0"/>
              </a:rPr>
              <a:t>同时胜利法</a:t>
            </a:r>
            <a:r>
              <a:rPr lang="zh-CN" altLang="en-US">
                <a:ea typeface="微软雅黑" panose="020B0503020204020204" pitchFamily="34" charset="-122"/>
                <a:sym typeface="Arial" panose="020B0604020202020204" pitchFamily="34" charset="0"/>
              </a:rPr>
              <a:t>（即在同一时期相继爆发无产阶级革命）</a:t>
            </a:r>
            <a:endParaRPr lang="zh-CN" altLang="en-US">
              <a:ea typeface="微软雅黑" panose="020B0503020204020204" pitchFamily="34" charset="-122"/>
              <a:sym typeface="Arial" panose="020B0604020202020204" pitchFamily="34" charset="0"/>
            </a:endParaRPr>
          </a:p>
          <a:p>
            <a:pPr indent="0" algn="just" eaLnBrk="1" latinLnBrk="0" hangingPunct="1">
              <a:lnSpc>
                <a:spcPct val="150000"/>
              </a:lnSpc>
            </a:pPr>
            <a:r>
              <a:rPr lang="zh-CN" altLang="en-US">
                <a:ea typeface="微软雅黑" panose="020B0503020204020204" pitchFamily="34" charset="-122"/>
                <a:sym typeface="Arial" panose="020B0604020202020204" pitchFamily="34" charset="0"/>
              </a:rPr>
              <a:t>列宁 </a:t>
            </a:r>
            <a:r>
              <a:rPr lang="en-US" altLang="zh-CN">
                <a:ea typeface="微软雅黑" panose="020B0503020204020204" pitchFamily="34" charset="-122"/>
                <a:sym typeface="Arial" panose="020B0604020202020204" pitchFamily="34" charset="0"/>
              </a:rPr>
              <a:t>19</a:t>
            </a:r>
            <a:r>
              <a:rPr lang="zh-CN" altLang="en-US">
                <a:ea typeface="微软雅黑" panose="020B0503020204020204" pitchFamily="34" charset="-122"/>
                <a:sym typeface="Arial" panose="020B0604020202020204" pitchFamily="34" charset="0"/>
              </a:rPr>
              <a:t>世纪末</a:t>
            </a:r>
            <a:r>
              <a:rPr lang="en-US" altLang="zh-CN">
                <a:ea typeface="微软雅黑" panose="020B0503020204020204" pitchFamily="34" charset="-122"/>
                <a:sym typeface="Arial" panose="020B0604020202020204" pitchFamily="34" charset="0"/>
              </a:rPr>
              <a:t>20</a:t>
            </a:r>
            <a:r>
              <a:rPr lang="zh-CN" altLang="en-US">
                <a:ea typeface="微软雅黑" panose="020B0503020204020204" pitchFamily="34" charset="-122"/>
                <a:sym typeface="Arial" panose="020B0604020202020204" pitchFamily="34" charset="0"/>
              </a:rPr>
              <a:t>世纪初资本主义从自由</a:t>
            </a:r>
            <a:r>
              <a:rPr lang="en-US" altLang="zh-CN">
                <a:ea typeface="微软雅黑" panose="020B0503020204020204" pitchFamily="34" charset="-122"/>
                <a:sym typeface="Arial" panose="020B0604020202020204" pitchFamily="34" charset="0"/>
              </a:rPr>
              <a:t>-&gt;</a:t>
            </a:r>
            <a:r>
              <a:rPr lang="zh-CN" altLang="en-US">
                <a:ea typeface="微软雅黑" panose="020B0503020204020204" pitchFamily="34" charset="-122"/>
                <a:sym typeface="Arial" panose="020B0604020202020204" pitchFamily="34" charset="0"/>
              </a:rPr>
              <a:t>垄断，</a:t>
            </a:r>
            <a:r>
              <a:rPr lang="zh-CN" altLang="en-US" b="1" u="sng">
                <a:solidFill>
                  <a:srgbClr val="C00000"/>
                </a:solidFill>
                <a:ea typeface="微软雅黑" panose="020B0503020204020204" pitchFamily="34" charset="-122"/>
                <a:sym typeface="Arial" panose="020B0604020202020204" pitchFamily="34" charset="0"/>
              </a:rPr>
              <a:t>提出一国或数国首先胜利</a:t>
            </a:r>
            <a:endParaRPr lang="zh-CN" altLang="en-US" b="1" u="sng">
              <a:solidFill>
                <a:srgbClr val="C00000"/>
              </a:solidFill>
              <a:ea typeface="微软雅黑" panose="020B0503020204020204" pitchFamily="34" charset="-122"/>
              <a:sym typeface="Arial" panose="020B0604020202020204" pitchFamily="34" charset="0"/>
            </a:endParaRPr>
          </a:p>
          <a:p>
            <a:pPr indent="0" algn="just" eaLnBrk="1" latinLnBrk="0" hangingPunct="1">
              <a:lnSpc>
                <a:spcPct val="150000"/>
              </a:lnSpc>
            </a:pPr>
            <a:r>
              <a:rPr lang="zh-CN" altLang="en-US">
                <a:ea typeface="微软雅黑" panose="020B0503020204020204" pitchFamily="34" charset="-122"/>
                <a:sym typeface="Arial" panose="020B0604020202020204" pitchFamily="34" charset="0"/>
              </a:rPr>
              <a:t>十月革命后实现社会主义从理想到现实的伟大飞跃，建立了世界上</a:t>
            </a:r>
            <a:r>
              <a:rPr lang="zh-CN" altLang="en-US" b="1" u="sng">
                <a:solidFill>
                  <a:srgbClr val="C00000"/>
                </a:solidFill>
                <a:ea typeface="微软雅黑" panose="020B0503020204020204" pitchFamily="34" charset="-122"/>
                <a:sym typeface="Arial" panose="020B0604020202020204" pitchFamily="34" charset="0"/>
              </a:rPr>
              <a:t>第一个</a:t>
            </a:r>
            <a:r>
              <a:rPr lang="zh-CN" altLang="en-US">
                <a:ea typeface="微软雅黑" panose="020B0503020204020204" pitchFamily="34" charset="-122"/>
                <a:sym typeface="Arial" panose="020B0604020202020204" pitchFamily="34" charset="0"/>
              </a:rPr>
              <a:t>人民当家做主的</a:t>
            </a:r>
            <a:r>
              <a:rPr lang="zh-CN" altLang="en-US" b="1" u="sng">
                <a:solidFill>
                  <a:srgbClr val="C00000"/>
                </a:solidFill>
                <a:ea typeface="微软雅黑" panose="020B0503020204020204" pitchFamily="34" charset="-122"/>
                <a:sym typeface="Arial" panose="020B0604020202020204" pitchFamily="34" charset="0"/>
              </a:rPr>
              <a:t>社会主义国家</a:t>
            </a:r>
            <a:endParaRPr lang="zh-CN" altLang="en-US" b="1" u="sng">
              <a:solidFill>
                <a:srgbClr val="C00000"/>
              </a:solidFill>
              <a:ea typeface="微软雅黑" panose="020B0503020204020204" pitchFamily="34" charset="-122"/>
              <a:sym typeface="Arial" panose="020B0604020202020204" pitchFamily="34" charset="0"/>
            </a:endParaRPr>
          </a:p>
          <a:p>
            <a:pPr indent="0" algn="just" eaLnBrk="1" latinLnBrk="0" hangingPunct="1">
              <a:lnSpc>
                <a:spcPct val="150000"/>
              </a:lnSpc>
            </a:pPr>
            <a:endParaRPr lang="zh-CN" altLang="en-US" b="1" u="sng">
              <a:solidFill>
                <a:srgbClr val="C00000"/>
              </a:solidFill>
              <a:ea typeface="微软雅黑" panose="020B0503020204020204" pitchFamily="34" charset="-122"/>
              <a:sym typeface="Arial" panose="020B0604020202020204" pitchFamily="34" charset="0"/>
            </a:endParaRPr>
          </a:p>
        </p:txBody>
      </p:sp>
      <p:sp>
        <p:nvSpPr>
          <p:cNvPr id="11274" name="直接连接符 6"/>
          <p:cNvSpPr>
            <a:spLocks noChangeShapeType="1"/>
          </p:cNvSpPr>
          <p:nvPr/>
        </p:nvSpPr>
        <p:spPr bwMode="auto">
          <a:xfrm>
            <a:off x="1858963" y="2212975"/>
            <a:ext cx="8088312" cy="11113"/>
          </a:xfrm>
          <a:prstGeom prst="line">
            <a:avLst/>
          </a:prstGeom>
          <a:noFill/>
          <a:ln w="6350">
            <a:solidFill>
              <a:srgbClr val="262626"/>
            </a:solidFill>
            <a:prstDash val="dash"/>
            <a:bevel/>
          </a:ln>
          <a:extLst>
            <a:ext uri="{909E8E84-426E-40DD-AFC4-6F175D3DCCD1}">
              <a14:hiddenFill xmlns:a14="http://schemas.microsoft.com/office/drawing/2010/main">
                <a:noFill/>
              </a14:hiddenFill>
            </a:ext>
          </a:extLst>
        </p:spPr>
        <p:txBody>
          <a:bodyPr/>
          <a:lstStyle/>
          <a:p>
            <a:endParaRPr lang="zh-CN" altLang="en-US"/>
          </a:p>
        </p:txBody>
      </p:sp>
      <p:sp>
        <p:nvSpPr>
          <p:cNvPr id="10247" name="TextBox 4"/>
          <p:cNvSpPr>
            <a:spLocks noChangeArrowheads="1"/>
          </p:cNvSpPr>
          <p:nvPr/>
        </p:nvSpPr>
        <p:spPr bwMode="auto">
          <a:xfrm>
            <a:off x="1273175" y="188913"/>
            <a:ext cx="5669280"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宋体" panose="02010600030101010101" pitchFamily="2" charset="-122"/>
              </a:defRPr>
            </a:lvl1pPr>
            <a:lvl2pPr>
              <a:defRPr sz="2400">
                <a:solidFill>
                  <a:schemeClr val="tx1"/>
                </a:solidFill>
                <a:latin typeface="Arial" panose="020B0604020202020204" pitchFamily="34" charset="0"/>
                <a:ea typeface="宋体" panose="02010600030101010101" pitchFamily="2" charset="-122"/>
              </a:defRPr>
            </a:lvl2pPr>
            <a:lvl3pPr>
              <a:defRPr sz="2400">
                <a:solidFill>
                  <a:schemeClr val="tx1"/>
                </a:solidFill>
                <a:latin typeface="Arial" panose="020B0604020202020204" pitchFamily="34" charset="0"/>
                <a:ea typeface="宋体" panose="02010600030101010101" pitchFamily="2" charset="-122"/>
              </a:defRPr>
            </a:lvl3pPr>
            <a:lvl4pPr>
              <a:defRPr sz="2400">
                <a:solidFill>
                  <a:schemeClr val="tx1"/>
                </a:solidFill>
                <a:latin typeface="Arial" panose="020B0604020202020204" pitchFamily="34" charset="0"/>
                <a:ea typeface="宋体" panose="02010600030101010101" pitchFamily="2" charset="-122"/>
              </a:defRPr>
            </a:lvl4pPr>
            <a:lvl5pPr>
              <a:defRPr sz="2400">
                <a:solidFill>
                  <a:schemeClr val="tx1"/>
                </a:solidFill>
                <a:latin typeface="Arial" panose="020B0604020202020204" pitchFamily="34" charset="0"/>
                <a:ea typeface="宋体" panose="02010600030101010101" pitchFamily="2" charset="-122"/>
              </a:defRPr>
            </a:lvl5pPr>
            <a:lvl6pPr marL="28956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6pPr>
            <a:lvl7pPr marL="33528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7pPr>
            <a:lvl8pPr marL="38100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8pPr>
            <a:lvl9pPr marL="42672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9pPr>
          </a:lstStyle>
          <a:p>
            <a:pPr algn="l"/>
            <a:r>
              <a:rPr lang="zh-CN" altLang="en-US" sz="36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社会主义五百年的历史进程</a:t>
            </a:r>
            <a:endParaRPr lang="zh-CN" altLang="en-US"/>
          </a:p>
        </p:txBody>
      </p:sp>
      <p:pic>
        <p:nvPicPr>
          <p:cNvPr id="2" name="图片 1"/>
          <p:cNvPicPr>
            <a:picLocks noChangeAspect="1"/>
          </p:cNvPicPr>
          <p:nvPr/>
        </p:nvPicPr>
        <p:blipFill>
          <a:blip r:embed="rId4"/>
          <a:stretch>
            <a:fillRect/>
          </a:stretch>
        </p:blipFill>
        <p:spPr>
          <a:xfrm>
            <a:off x="10047605" y="1107440"/>
            <a:ext cx="2036445" cy="2712085"/>
          </a:xfrm>
          <a:prstGeom prst="rect">
            <a:avLst/>
          </a:prstGeom>
        </p:spPr>
      </p:pic>
      <p:sp>
        <p:nvSpPr>
          <p:cNvPr id="3" name="矩形 7"/>
          <p:cNvSpPr>
            <a:spLocks noChangeArrowheads="1"/>
          </p:cNvSpPr>
          <p:nvPr/>
        </p:nvSpPr>
        <p:spPr bwMode="auto">
          <a:xfrm>
            <a:off x="192405" y="3286125"/>
            <a:ext cx="1857375" cy="1014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424180">
              <a:defRPr sz="2400">
                <a:solidFill>
                  <a:schemeClr val="tx1"/>
                </a:solidFill>
                <a:latin typeface="Arial" panose="020B0604020202020204" pitchFamily="34" charset="0"/>
                <a:ea typeface="宋体" panose="02010600030101010101" pitchFamily="2" charset="-122"/>
              </a:defRPr>
            </a:lvl1pPr>
            <a:lvl2pPr>
              <a:defRPr sz="2400">
                <a:solidFill>
                  <a:schemeClr val="tx1"/>
                </a:solidFill>
                <a:latin typeface="Arial" panose="020B0604020202020204" pitchFamily="34" charset="0"/>
                <a:ea typeface="宋体" panose="02010600030101010101" pitchFamily="2" charset="-122"/>
              </a:defRPr>
            </a:lvl2pPr>
            <a:lvl3pPr>
              <a:defRPr sz="2400">
                <a:solidFill>
                  <a:schemeClr val="tx1"/>
                </a:solidFill>
                <a:latin typeface="Arial" panose="020B0604020202020204" pitchFamily="34" charset="0"/>
                <a:ea typeface="宋体" panose="02010600030101010101" pitchFamily="2" charset="-122"/>
              </a:defRPr>
            </a:lvl3pPr>
            <a:lvl4pPr>
              <a:defRPr sz="2400">
                <a:solidFill>
                  <a:schemeClr val="tx1"/>
                </a:solidFill>
                <a:latin typeface="Arial" panose="020B0604020202020204" pitchFamily="34" charset="0"/>
                <a:ea typeface="宋体" panose="02010600030101010101" pitchFamily="2" charset="-122"/>
              </a:defRPr>
            </a:lvl4pPr>
            <a:lvl5pPr>
              <a:defRPr sz="2400">
                <a:solidFill>
                  <a:schemeClr val="tx1"/>
                </a:solidFill>
                <a:latin typeface="Arial" panose="020B0604020202020204" pitchFamily="34" charset="0"/>
                <a:ea typeface="宋体" panose="02010600030101010101" pitchFamily="2" charset="-122"/>
              </a:defRPr>
            </a:lvl5pPr>
            <a:lvl6pPr marL="28956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6pPr>
            <a:lvl7pPr marL="33528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7pPr>
            <a:lvl8pPr marL="38100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8pPr>
            <a:lvl9pPr marL="42672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9pPr>
          </a:lstStyle>
          <a:p>
            <a:pPr indent="0" algn="just" eaLnBrk="1" latinLnBrk="0" hangingPunct="1">
              <a:lnSpc>
                <a:spcPct val="150000"/>
              </a:lnSpc>
            </a:pPr>
            <a:r>
              <a:rPr lang="zh-CN" sz="4000" b="1">
                <a:solidFill>
                  <a:srgbClr val="C00000"/>
                </a:solidFill>
                <a:ea typeface="微软雅黑" panose="020B0503020204020204" pitchFamily="34" charset="-122"/>
                <a:sym typeface="Arial" panose="020B0604020202020204" pitchFamily="34" charset="0"/>
              </a:rPr>
              <a:t>矛盾？</a:t>
            </a:r>
            <a:endParaRPr lang="zh-CN" sz="4000" b="1">
              <a:solidFill>
                <a:srgbClr val="C00000"/>
              </a:solidFill>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p14:dur="100"/>
    </mc:Choice>
    <mc:Fallback>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1"/>
          <a:srcRect/>
          <a:stretch>
            <a:fillRect/>
          </a:stretch>
        </a:blipFill>
        <a:effectLst/>
      </p:bgPr>
    </p:bg>
    <p:spTree>
      <p:nvGrpSpPr>
        <p:cNvPr id="1" name=""/>
        <p:cNvGrpSpPr/>
        <p:nvPr/>
      </p:nvGrpSpPr>
      <p:grpSpPr>
        <a:xfrm>
          <a:off x="0" y="0"/>
          <a:ext cx="0" cy="0"/>
          <a:chOff x="0" y="0"/>
          <a:chExt cx="0" cy="0"/>
        </a:xfrm>
      </p:grpSpPr>
      <p:sp>
        <p:nvSpPr>
          <p:cNvPr id="12290" name="矩形 6"/>
          <p:cNvSpPr>
            <a:spLocks noChangeArrowheads="1"/>
          </p:cNvSpPr>
          <p:nvPr/>
        </p:nvSpPr>
        <p:spPr bwMode="auto">
          <a:xfrm flipV="1">
            <a:off x="1588" y="11113"/>
            <a:ext cx="12192000" cy="879475"/>
          </a:xfrm>
          <a:prstGeom prst="rect">
            <a:avLst/>
          </a:prstGeom>
          <a:solidFill>
            <a:srgbClr val="D10000"/>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宋体" panose="02010600030101010101" pitchFamily="2" charset="-122"/>
              </a:defRPr>
            </a:lvl1pPr>
            <a:lvl2pPr>
              <a:defRPr sz="2400">
                <a:solidFill>
                  <a:schemeClr val="tx1"/>
                </a:solidFill>
                <a:latin typeface="Arial" panose="020B0604020202020204" pitchFamily="34" charset="0"/>
                <a:ea typeface="宋体" panose="02010600030101010101" pitchFamily="2" charset="-122"/>
              </a:defRPr>
            </a:lvl2pPr>
            <a:lvl3pPr>
              <a:defRPr sz="2400">
                <a:solidFill>
                  <a:schemeClr val="tx1"/>
                </a:solidFill>
                <a:latin typeface="Arial" panose="020B0604020202020204" pitchFamily="34" charset="0"/>
                <a:ea typeface="宋体" panose="02010600030101010101" pitchFamily="2" charset="-122"/>
              </a:defRPr>
            </a:lvl3pPr>
            <a:lvl4pPr>
              <a:defRPr sz="2400">
                <a:solidFill>
                  <a:schemeClr val="tx1"/>
                </a:solidFill>
                <a:latin typeface="Arial" panose="020B0604020202020204" pitchFamily="34" charset="0"/>
                <a:ea typeface="宋体" panose="02010600030101010101" pitchFamily="2" charset="-122"/>
              </a:defRPr>
            </a:lvl4pPr>
            <a:lvl5pPr>
              <a:defRPr sz="2400">
                <a:solidFill>
                  <a:schemeClr val="tx1"/>
                </a:solidFill>
                <a:latin typeface="Arial" panose="020B0604020202020204" pitchFamily="34" charset="0"/>
                <a:ea typeface="宋体" panose="02010600030101010101" pitchFamily="2" charset="-122"/>
              </a:defRPr>
            </a:lvl5pPr>
            <a:lvl6pPr marL="28956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6pPr>
            <a:lvl7pPr marL="33528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7pPr>
            <a:lvl8pPr marL="38100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8pPr>
            <a:lvl9pPr marL="42672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9pPr>
          </a:lstStyle>
          <a:p>
            <a:endParaRPr lang="zh-CN" altLang="zh-CN" sz="3200">
              <a:solidFill>
                <a:srgbClr val="FFFFFF"/>
              </a:solidFill>
              <a:latin typeface="宋体" panose="02010600030101010101" pitchFamily="2" charset="-122"/>
              <a:sym typeface="宋体" panose="02010600030101010101" pitchFamily="2" charset="-122"/>
            </a:endParaRPr>
          </a:p>
        </p:txBody>
      </p:sp>
      <p:sp>
        <p:nvSpPr>
          <p:cNvPr id="12291" name="矩形 9"/>
          <p:cNvSpPr>
            <a:spLocks noChangeArrowheads="1"/>
          </p:cNvSpPr>
          <p:nvPr/>
        </p:nvSpPr>
        <p:spPr bwMode="auto">
          <a:xfrm>
            <a:off x="1588" y="939800"/>
            <a:ext cx="12192000" cy="60325"/>
          </a:xfrm>
          <a:prstGeom prst="rect">
            <a:avLst/>
          </a:prstGeom>
          <a:pattFill prst="dkUpDiag">
            <a:fgClr>
              <a:srgbClr val="FF0000"/>
            </a:fgClr>
            <a:bgClr>
              <a:srgbClr val="C00000"/>
            </a:bgClr>
          </a:pattFill>
          <a:ln>
            <a:noFill/>
          </a:ln>
          <a:extLst>
            <a:ext uri="{91240B29-F687-4F45-9708-019B960494DF}">
              <a14:hiddenLine xmlns:a14="http://schemas.microsoft.com/office/drawing/2010/main" w="19050">
                <a:solidFill>
                  <a:srgbClr val="000000"/>
                </a:solidFill>
                <a:miter lim="800000"/>
                <a:headEnd/>
                <a:tailEnd/>
              </a14:hiddenLine>
            </a:ext>
          </a:extLst>
        </p:spPr>
        <p:txBody>
          <a:bodyPr lIns="121920" tIns="60960" rIns="121920" bIns="60960" anchor="ctr"/>
          <a:lstStyle>
            <a:lvl1pPr>
              <a:defRPr sz="2400">
                <a:solidFill>
                  <a:schemeClr val="tx1"/>
                </a:solidFill>
                <a:latin typeface="Arial" panose="020B0604020202020204" pitchFamily="34" charset="0"/>
                <a:ea typeface="宋体" panose="02010600030101010101" pitchFamily="2" charset="-122"/>
              </a:defRPr>
            </a:lvl1pPr>
            <a:lvl2pPr>
              <a:defRPr sz="2400">
                <a:solidFill>
                  <a:schemeClr val="tx1"/>
                </a:solidFill>
                <a:latin typeface="Arial" panose="020B0604020202020204" pitchFamily="34" charset="0"/>
                <a:ea typeface="宋体" panose="02010600030101010101" pitchFamily="2" charset="-122"/>
              </a:defRPr>
            </a:lvl2pPr>
            <a:lvl3pPr>
              <a:defRPr sz="2400">
                <a:solidFill>
                  <a:schemeClr val="tx1"/>
                </a:solidFill>
                <a:latin typeface="Arial" panose="020B0604020202020204" pitchFamily="34" charset="0"/>
                <a:ea typeface="宋体" panose="02010600030101010101" pitchFamily="2" charset="-122"/>
              </a:defRPr>
            </a:lvl3pPr>
            <a:lvl4pPr>
              <a:defRPr sz="2400">
                <a:solidFill>
                  <a:schemeClr val="tx1"/>
                </a:solidFill>
                <a:latin typeface="Arial" panose="020B0604020202020204" pitchFamily="34" charset="0"/>
                <a:ea typeface="宋体" panose="02010600030101010101" pitchFamily="2" charset="-122"/>
              </a:defRPr>
            </a:lvl4pPr>
            <a:lvl5pPr>
              <a:defRPr sz="2400">
                <a:solidFill>
                  <a:schemeClr val="tx1"/>
                </a:solidFill>
                <a:latin typeface="Arial" panose="020B0604020202020204" pitchFamily="34" charset="0"/>
                <a:ea typeface="宋体" panose="02010600030101010101" pitchFamily="2" charset="-122"/>
              </a:defRPr>
            </a:lvl5pPr>
            <a:lvl6pPr marL="28956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6pPr>
            <a:lvl7pPr marL="33528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7pPr>
            <a:lvl8pPr marL="38100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8pPr>
            <a:lvl9pPr marL="42672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9pPr>
          </a:lstStyle>
          <a:p>
            <a:endParaRPr lang="zh-CN" altLang="zh-CN" b="1">
              <a:solidFill>
                <a:srgbClr val="FFFFFF"/>
              </a:solidFill>
              <a:latin typeface="Calibri" panose="020F0502020204030204" pitchFamily="34" charset="0"/>
              <a:ea typeface="微软雅黑" panose="020B0503020204020204" pitchFamily="34" charset="-122"/>
              <a:sym typeface="宋体" panose="02010600030101010101" pitchFamily="2" charset="-122"/>
            </a:endParaRPr>
          </a:p>
        </p:txBody>
      </p:sp>
      <p:pic>
        <p:nvPicPr>
          <p:cNvPr id="12292" name="Picture 2" descr="E:\0000000我图PPT\00001PNG素材\01党委政府\天安门抽象.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47288" y="-4763"/>
            <a:ext cx="2146300" cy="896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2088" y="85725"/>
            <a:ext cx="1227137"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2" name="矩形 4"/>
          <p:cNvSpPr>
            <a:spLocks noChangeArrowheads="1"/>
          </p:cNvSpPr>
          <p:nvPr/>
        </p:nvSpPr>
        <p:spPr bwMode="auto">
          <a:xfrm>
            <a:off x="1859280" y="1533525"/>
            <a:ext cx="8126095" cy="58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宋体" panose="02010600030101010101" pitchFamily="2" charset="-122"/>
              </a:defRPr>
            </a:lvl1pPr>
            <a:lvl2pPr>
              <a:defRPr sz="2400">
                <a:solidFill>
                  <a:schemeClr val="tx1"/>
                </a:solidFill>
                <a:latin typeface="Arial" panose="020B0604020202020204" pitchFamily="34" charset="0"/>
                <a:ea typeface="宋体" panose="02010600030101010101" pitchFamily="2" charset="-122"/>
              </a:defRPr>
            </a:lvl2pPr>
            <a:lvl3pPr>
              <a:defRPr sz="2400">
                <a:solidFill>
                  <a:schemeClr val="tx1"/>
                </a:solidFill>
                <a:latin typeface="Arial" panose="020B0604020202020204" pitchFamily="34" charset="0"/>
                <a:ea typeface="宋体" panose="02010600030101010101" pitchFamily="2" charset="-122"/>
              </a:defRPr>
            </a:lvl3pPr>
            <a:lvl4pPr>
              <a:defRPr sz="2400">
                <a:solidFill>
                  <a:schemeClr val="tx1"/>
                </a:solidFill>
                <a:latin typeface="Arial" panose="020B0604020202020204" pitchFamily="34" charset="0"/>
                <a:ea typeface="宋体" panose="02010600030101010101" pitchFamily="2" charset="-122"/>
              </a:defRPr>
            </a:lvl4pPr>
            <a:lvl5pPr>
              <a:defRPr sz="2400">
                <a:solidFill>
                  <a:schemeClr val="tx1"/>
                </a:solidFill>
                <a:latin typeface="Arial" panose="020B0604020202020204" pitchFamily="34" charset="0"/>
                <a:ea typeface="宋体" panose="02010600030101010101" pitchFamily="2" charset="-122"/>
              </a:defRPr>
            </a:lvl5pPr>
            <a:lvl6pPr marL="28956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6pPr>
            <a:lvl7pPr marL="33528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7pPr>
            <a:lvl8pPr marL="38100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8pPr>
            <a:lvl9pPr marL="42672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9pPr>
          </a:lstStyle>
          <a:p>
            <a:r>
              <a:rPr lang="en-US" altLang="zh-CN" sz="3200">
                <a:solidFill>
                  <a:srgbClr val="FA9B04"/>
                </a:solidFill>
                <a:latin typeface="黑体" panose="02010609060101010101" pitchFamily="49" charset="-122"/>
                <a:ea typeface="黑体" panose="02010609060101010101" pitchFamily="49" charset="-122"/>
                <a:sym typeface="微软雅黑" panose="020B0503020204020204" pitchFamily="34" charset="-122"/>
              </a:rPr>
              <a:t>2.</a:t>
            </a:r>
            <a:r>
              <a:rPr lang="zh-CN" altLang="en-US" sz="3200">
                <a:solidFill>
                  <a:srgbClr val="FA9B04"/>
                </a:solidFill>
                <a:latin typeface="黑体" panose="02010609060101010101" pitchFamily="49" charset="-122"/>
                <a:ea typeface="黑体" panose="02010609060101010101" pitchFamily="49" charset="-122"/>
                <a:sym typeface="微软雅黑" panose="020B0503020204020204" pitchFamily="34" charset="-122"/>
              </a:rPr>
              <a:t>社会主义从理想到现实  </a:t>
            </a:r>
            <a:r>
              <a:rPr lang="zh-CN" altLang="en-US" sz="2000">
                <a:solidFill>
                  <a:srgbClr val="FA9B04"/>
                </a:solidFill>
                <a:latin typeface="黑体" panose="02010609060101010101" pitchFamily="49" charset="-122"/>
                <a:ea typeface="黑体" panose="02010609060101010101" pitchFamily="49" charset="-122"/>
                <a:sym typeface="微软雅黑" panose="020B0503020204020204" pitchFamily="34" charset="-122"/>
              </a:rPr>
              <a:t>建立到探索（探索的三阶段）</a:t>
            </a:r>
            <a:endParaRPr lang="zh-CN" altLang="en-US" sz="2000">
              <a:solidFill>
                <a:srgbClr val="FA9B04"/>
              </a:solidFill>
              <a:latin typeface="黑体" panose="02010609060101010101" pitchFamily="49" charset="-122"/>
              <a:ea typeface="黑体" panose="02010609060101010101" pitchFamily="49" charset="-122"/>
              <a:sym typeface="微软雅黑" panose="020B0503020204020204" pitchFamily="34" charset="-122"/>
            </a:endParaRPr>
          </a:p>
        </p:txBody>
      </p:sp>
      <p:sp>
        <p:nvSpPr>
          <p:cNvPr id="11273" name="矩形 7"/>
          <p:cNvSpPr>
            <a:spLocks noChangeArrowheads="1"/>
          </p:cNvSpPr>
          <p:nvPr/>
        </p:nvSpPr>
        <p:spPr bwMode="auto">
          <a:xfrm>
            <a:off x="1858963" y="2474913"/>
            <a:ext cx="8126412" cy="3415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424180">
              <a:defRPr sz="2400">
                <a:solidFill>
                  <a:schemeClr val="tx1"/>
                </a:solidFill>
                <a:latin typeface="Arial" panose="020B0604020202020204" pitchFamily="34" charset="0"/>
                <a:ea typeface="宋体" panose="02010600030101010101" pitchFamily="2" charset="-122"/>
              </a:defRPr>
            </a:lvl1pPr>
            <a:lvl2pPr>
              <a:defRPr sz="2400">
                <a:solidFill>
                  <a:schemeClr val="tx1"/>
                </a:solidFill>
                <a:latin typeface="Arial" panose="020B0604020202020204" pitchFamily="34" charset="0"/>
                <a:ea typeface="宋体" panose="02010600030101010101" pitchFamily="2" charset="-122"/>
              </a:defRPr>
            </a:lvl2pPr>
            <a:lvl3pPr>
              <a:defRPr sz="2400">
                <a:solidFill>
                  <a:schemeClr val="tx1"/>
                </a:solidFill>
                <a:latin typeface="Arial" panose="020B0604020202020204" pitchFamily="34" charset="0"/>
                <a:ea typeface="宋体" panose="02010600030101010101" pitchFamily="2" charset="-122"/>
              </a:defRPr>
            </a:lvl3pPr>
            <a:lvl4pPr>
              <a:defRPr sz="2400">
                <a:solidFill>
                  <a:schemeClr val="tx1"/>
                </a:solidFill>
                <a:latin typeface="Arial" panose="020B0604020202020204" pitchFamily="34" charset="0"/>
                <a:ea typeface="宋体" panose="02010600030101010101" pitchFamily="2" charset="-122"/>
              </a:defRPr>
            </a:lvl4pPr>
            <a:lvl5pPr>
              <a:defRPr sz="2400">
                <a:solidFill>
                  <a:schemeClr val="tx1"/>
                </a:solidFill>
                <a:latin typeface="Arial" panose="020B0604020202020204" pitchFamily="34" charset="0"/>
                <a:ea typeface="宋体" panose="02010600030101010101" pitchFamily="2" charset="-122"/>
              </a:defRPr>
            </a:lvl5pPr>
            <a:lvl6pPr marL="28956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6pPr>
            <a:lvl7pPr marL="33528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7pPr>
            <a:lvl8pPr marL="38100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8pPr>
            <a:lvl9pPr marL="42672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9pPr>
          </a:lstStyle>
          <a:p>
            <a:pPr indent="0" algn="just" eaLnBrk="1" latinLnBrk="0" hangingPunct="1">
              <a:lnSpc>
                <a:spcPct val="150000"/>
              </a:lnSpc>
            </a:pPr>
            <a:r>
              <a:rPr lang="zh-CN" altLang="en-US">
                <a:ea typeface="微软雅黑" panose="020B0503020204020204" pitchFamily="34" charset="-122"/>
                <a:sym typeface="Arial" panose="020B0604020202020204" pitchFamily="34" charset="0"/>
              </a:rPr>
              <a:t>1.进一步巩固苏维埃政权时期</a:t>
            </a:r>
            <a:endParaRPr lang="zh-CN" altLang="en-US">
              <a:ea typeface="微软雅黑" panose="020B0503020204020204" pitchFamily="34" charset="-122"/>
              <a:sym typeface="Arial" panose="020B0604020202020204" pitchFamily="34" charset="0"/>
            </a:endParaRPr>
          </a:p>
          <a:p>
            <a:pPr indent="0" algn="just" eaLnBrk="1" latinLnBrk="0" hangingPunct="1">
              <a:lnSpc>
                <a:spcPct val="150000"/>
              </a:lnSpc>
            </a:pPr>
            <a:r>
              <a:rPr lang="zh-CN" altLang="en-US">
                <a:ea typeface="微软雅黑" panose="020B0503020204020204" pitchFamily="34" charset="-122"/>
                <a:sym typeface="Arial" panose="020B0604020202020204" pitchFamily="34" charset="0"/>
              </a:rPr>
              <a:t>首先进行了对大资本的剥夺和改造，</a:t>
            </a:r>
            <a:r>
              <a:rPr lang="zh-CN" altLang="en-US" b="1" u="sng">
                <a:solidFill>
                  <a:srgbClr val="C00000"/>
                </a:solidFill>
                <a:ea typeface="微软雅黑" panose="020B0503020204020204" pitchFamily="34" charset="-122"/>
                <a:sym typeface="Arial" panose="020B0604020202020204" pitchFamily="34" charset="0"/>
              </a:rPr>
              <a:t>实现了银行和大工业的国有化</a:t>
            </a:r>
            <a:r>
              <a:rPr lang="zh-CN" altLang="en-US">
                <a:ea typeface="微软雅黑" panose="020B0503020204020204" pitchFamily="34" charset="-122"/>
                <a:sym typeface="Arial" panose="020B0604020202020204" pitchFamily="34" charset="0"/>
              </a:rPr>
              <a:t>，使无产阶级掌握了国家的经济命脉。</a:t>
            </a:r>
            <a:endParaRPr lang="zh-CN" altLang="en-US">
              <a:ea typeface="微软雅黑" panose="020B0503020204020204" pitchFamily="34" charset="-122"/>
              <a:sym typeface="Arial" panose="020B0604020202020204" pitchFamily="34" charset="0"/>
            </a:endParaRPr>
          </a:p>
          <a:p>
            <a:pPr indent="0" algn="just" eaLnBrk="1" latinLnBrk="0" hangingPunct="1">
              <a:lnSpc>
                <a:spcPct val="150000"/>
              </a:lnSpc>
            </a:pPr>
            <a:r>
              <a:rPr lang="zh-CN" altLang="en-US">
                <a:ea typeface="微软雅黑" panose="020B0503020204020204" pitchFamily="34" charset="-122"/>
                <a:sym typeface="Arial" panose="020B0604020202020204" pitchFamily="34" charset="0"/>
              </a:rPr>
              <a:t>同时苏德之间签订了《布列斯特和约》，</a:t>
            </a:r>
            <a:r>
              <a:rPr lang="zh-CN" altLang="en-US" b="1" u="sng">
                <a:solidFill>
                  <a:srgbClr val="C00000"/>
                </a:solidFill>
                <a:ea typeface="微软雅黑" panose="020B0503020204020204" pitchFamily="34" charset="-122"/>
                <a:sym typeface="Arial" panose="020B0604020202020204" pitchFamily="34" charset="0"/>
              </a:rPr>
              <a:t>战争暂时停止</a:t>
            </a:r>
            <a:r>
              <a:rPr lang="zh-CN" altLang="en-US">
                <a:ea typeface="微软雅黑" panose="020B0503020204020204" pitchFamily="34" charset="-122"/>
                <a:sym typeface="Arial" panose="020B0604020202020204" pitchFamily="34" charset="0"/>
              </a:rPr>
              <a:t>，为新生的无产阶级政权赢得了喘息的机会。</a:t>
            </a:r>
            <a:endParaRPr lang="zh-CN" altLang="en-US">
              <a:ea typeface="微软雅黑" panose="020B0503020204020204" pitchFamily="34" charset="-122"/>
              <a:sym typeface="Arial" panose="020B0604020202020204" pitchFamily="34" charset="0"/>
            </a:endParaRPr>
          </a:p>
          <a:p>
            <a:pPr indent="0" algn="just" eaLnBrk="1" latinLnBrk="0" hangingPunct="1">
              <a:lnSpc>
                <a:spcPct val="150000"/>
              </a:lnSpc>
            </a:pPr>
            <a:endParaRPr lang="zh-CN" altLang="en-US">
              <a:ea typeface="微软雅黑" panose="020B0503020204020204" pitchFamily="34" charset="-122"/>
              <a:sym typeface="Arial" panose="020B0604020202020204" pitchFamily="34" charset="0"/>
            </a:endParaRPr>
          </a:p>
        </p:txBody>
      </p:sp>
      <p:sp>
        <p:nvSpPr>
          <p:cNvPr id="11274" name="直接连接符 6"/>
          <p:cNvSpPr>
            <a:spLocks noChangeShapeType="1"/>
          </p:cNvSpPr>
          <p:nvPr/>
        </p:nvSpPr>
        <p:spPr bwMode="auto">
          <a:xfrm>
            <a:off x="1858963" y="2212975"/>
            <a:ext cx="8088312" cy="11113"/>
          </a:xfrm>
          <a:prstGeom prst="line">
            <a:avLst/>
          </a:prstGeom>
          <a:noFill/>
          <a:ln w="6350">
            <a:solidFill>
              <a:srgbClr val="262626"/>
            </a:solidFill>
            <a:prstDash val="dash"/>
            <a:bevel/>
          </a:ln>
          <a:extLst>
            <a:ext uri="{909E8E84-426E-40DD-AFC4-6F175D3DCCD1}">
              <a14:hiddenFill xmlns:a14="http://schemas.microsoft.com/office/drawing/2010/main">
                <a:noFill/>
              </a14:hiddenFill>
            </a:ext>
          </a:extLst>
        </p:spPr>
        <p:txBody>
          <a:bodyPr/>
          <a:lstStyle/>
          <a:p>
            <a:endParaRPr lang="zh-CN" altLang="en-US"/>
          </a:p>
        </p:txBody>
      </p:sp>
      <p:sp>
        <p:nvSpPr>
          <p:cNvPr id="12298"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lstStyle>
            <a:lvl1pPr>
              <a:defRPr sz="2400">
                <a:solidFill>
                  <a:schemeClr val="tx1"/>
                </a:solidFill>
                <a:latin typeface="Arial" panose="020B0604020202020204" pitchFamily="34" charset="0"/>
                <a:ea typeface="宋体" panose="02010600030101010101" pitchFamily="2" charset="-122"/>
              </a:defRPr>
            </a:lvl1pPr>
            <a:lvl2pPr>
              <a:defRPr sz="2400">
                <a:solidFill>
                  <a:schemeClr val="tx1"/>
                </a:solidFill>
                <a:latin typeface="Arial" panose="020B0604020202020204" pitchFamily="34" charset="0"/>
                <a:ea typeface="宋体" panose="02010600030101010101" pitchFamily="2" charset="-122"/>
              </a:defRPr>
            </a:lvl2pPr>
            <a:lvl3pPr>
              <a:defRPr sz="2400">
                <a:solidFill>
                  <a:schemeClr val="tx1"/>
                </a:solidFill>
                <a:latin typeface="Arial" panose="020B0604020202020204" pitchFamily="34" charset="0"/>
                <a:ea typeface="宋体" panose="02010600030101010101" pitchFamily="2" charset="-122"/>
              </a:defRPr>
            </a:lvl3pPr>
            <a:lvl4pPr>
              <a:defRPr sz="2400">
                <a:solidFill>
                  <a:schemeClr val="tx1"/>
                </a:solidFill>
                <a:latin typeface="Arial" panose="020B0604020202020204" pitchFamily="34" charset="0"/>
                <a:ea typeface="宋体" panose="02010600030101010101" pitchFamily="2" charset="-122"/>
              </a:defRPr>
            </a:lvl4pPr>
            <a:lvl5pPr>
              <a:defRPr sz="2400">
                <a:solidFill>
                  <a:schemeClr val="tx1"/>
                </a:solidFill>
                <a:latin typeface="Arial" panose="020B0604020202020204" pitchFamily="34" charset="0"/>
                <a:ea typeface="宋体" panose="02010600030101010101" pitchFamily="2" charset="-122"/>
              </a:defRPr>
            </a:lvl5pPr>
            <a:lvl6pPr marL="28956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6pPr>
            <a:lvl7pPr marL="33528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7pPr>
            <a:lvl8pPr marL="38100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8pPr>
            <a:lvl9pPr marL="42672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9pPr>
          </a:lstStyle>
          <a:p>
            <a:fld id="{82A7184F-79A1-4487-8A34-A7227D8033AD}" type="slidenum">
              <a:rPr lang="zh-CN" altLang="en-US" sz="1200" smtClean="0">
                <a:solidFill>
                  <a:srgbClr val="898989"/>
                </a:solidFill>
              </a:rPr>
            </a:fld>
            <a:endParaRPr lang="zh-CN" altLang="en-US" sz="1200" smtClean="0">
              <a:solidFill>
                <a:srgbClr val="898989"/>
              </a:solidFill>
            </a:endParaRPr>
          </a:p>
        </p:txBody>
      </p:sp>
      <p:sp>
        <p:nvSpPr>
          <p:cNvPr id="10247" name="TextBox 4"/>
          <p:cNvSpPr>
            <a:spLocks noChangeArrowheads="1"/>
          </p:cNvSpPr>
          <p:nvPr/>
        </p:nvSpPr>
        <p:spPr bwMode="auto">
          <a:xfrm>
            <a:off x="1273175" y="188913"/>
            <a:ext cx="5669280"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宋体" panose="02010600030101010101" pitchFamily="2" charset="-122"/>
              </a:defRPr>
            </a:lvl1pPr>
            <a:lvl2pPr>
              <a:defRPr sz="2400">
                <a:solidFill>
                  <a:schemeClr val="tx1"/>
                </a:solidFill>
                <a:latin typeface="Arial" panose="020B0604020202020204" pitchFamily="34" charset="0"/>
                <a:ea typeface="宋体" panose="02010600030101010101" pitchFamily="2" charset="-122"/>
              </a:defRPr>
            </a:lvl2pPr>
            <a:lvl3pPr>
              <a:defRPr sz="2400">
                <a:solidFill>
                  <a:schemeClr val="tx1"/>
                </a:solidFill>
                <a:latin typeface="Arial" panose="020B0604020202020204" pitchFamily="34" charset="0"/>
                <a:ea typeface="宋体" panose="02010600030101010101" pitchFamily="2" charset="-122"/>
              </a:defRPr>
            </a:lvl3pPr>
            <a:lvl4pPr>
              <a:defRPr sz="2400">
                <a:solidFill>
                  <a:schemeClr val="tx1"/>
                </a:solidFill>
                <a:latin typeface="Arial" panose="020B0604020202020204" pitchFamily="34" charset="0"/>
                <a:ea typeface="宋体" panose="02010600030101010101" pitchFamily="2" charset="-122"/>
              </a:defRPr>
            </a:lvl4pPr>
            <a:lvl5pPr>
              <a:defRPr sz="2400">
                <a:solidFill>
                  <a:schemeClr val="tx1"/>
                </a:solidFill>
                <a:latin typeface="Arial" panose="020B0604020202020204" pitchFamily="34" charset="0"/>
                <a:ea typeface="宋体" panose="02010600030101010101" pitchFamily="2" charset="-122"/>
              </a:defRPr>
            </a:lvl5pPr>
            <a:lvl6pPr marL="28956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6pPr>
            <a:lvl7pPr marL="33528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7pPr>
            <a:lvl8pPr marL="38100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8pPr>
            <a:lvl9pPr marL="42672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9pPr>
          </a:lstStyle>
          <a:p>
            <a:pPr algn="l"/>
            <a:r>
              <a:rPr lang="zh-CN" altLang="en-US" sz="36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社会主义五百年的历史进程</a:t>
            </a:r>
            <a:endParaRPr lang="zh-CN" altLang="en-US"/>
          </a:p>
        </p:txBody>
      </p:sp>
    </p:spTree>
  </p:cSld>
  <p:clrMapOvr>
    <a:masterClrMapping/>
  </p:clrMapOvr>
  <mc:AlternateContent xmlns:mc="http://schemas.openxmlformats.org/markup-compatibility/2006">
    <mc:Choice xmlns:p14="http://schemas.microsoft.com/office/powerpoint/2010/main" Requires="p14">
      <p:transition p14:dur="100"/>
    </mc:Choice>
    <mc:Fallback>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1"/>
          <a:srcRect/>
          <a:stretch>
            <a:fillRect/>
          </a:stretch>
        </a:blipFill>
        <a:effectLst/>
      </p:bgPr>
    </p:bg>
    <p:spTree>
      <p:nvGrpSpPr>
        <p:cNvPr id="1" name=""/>
        <p:cNvGrpSpPr/>
        <p:nvPr/>
      </p:nvGrpSpPr>
      <p:grpSpPr>
        <a:xfrm>
          <a:off x="0" y="0"/>
          <a:ext cx="0" cy="0"/>
          <a:chOff x="0" y="0"/>
          <a:chExt cx="0" cy="0"/>
        </a:xfrm>
      </p:grpSpPr>
      <p:sp>
        <p:nvSpPr>
          <p:cNvPr id="12290" name="矩形 6"/>
          <p:cNvSpPr>
            <a:spLocks noChangeArrowheads="1"/>
          </p:cNvSpPr>
          <p:nvPr/>
        </p:nvSpPr>
        <p:spPr bwMode="auto">
          <a:xfrm flipV="1">
            <a:off x="1588" y="11113"/>
            <a:ext cx="12192000" cy="879475"/>
          </a:xfrm>
          <a:prstGeom prst="rect">
            <a:avLst/>
          </a:prstGeom>
          <a:solidFill>
            <a:srgbClr val="D10000"/>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宋体" panose="02010600030101010101" pitchFamily="2" charset="-122"/>
              </a:defRPr>
            </a:lvl1pPr>
            <a:lvl2pPr>
              <a:defRPr sz="2400">
                <a:solidFill>
                  <a:schemeClr val="tx1"/>
                </a:solidFill>
                <a:latin typeface="Arial" panose="020B0604020202020204" pitchFamily="34" charset="0"/>
                <a:ea typeface="宋体" panose="02010600030101010101" pitchFamily="2" charset="-122"/>
              </a:defRPr>
            </a:lvl2pPr>
            <a:lvl3pPr>
              <a:defRPr sz="2400">
                <a:solidFill>
                  <a:schemeClr val="tx1"/>
                </a:solidFill>
                <a:latin typeface="Arial" panose="020B0604020202020204" pitchFamily="34" charset="0"/>
                <a:ea typeface="宋体" panose="02010600030101010101" pitchFamily="2" charset="-122"/>
              </a:defRPr>
            </a:lvl3pPr>
            <a:lvl4pPr>
              <a:defRPr sz="2400">
                <a:solidFill>
                  <a:schemeClr val="tx1"/>
                </a:solidFill>
                <a:latin typeface="Arial" panose="020B0604020202020204" pitchFamily="34" charset="0"/>
                <a:ea typeface="宋体" panose="02010600030101010101" pitchFamily="2" charset="-122"/>
              </a:defRPr>
            </a:lvl4pPr>
            <a:lvl5pPr>
              <a:defRPr sz="2400">
                <a:solidFill>
                  <a:schemeClr val="tx1"/>
                </a:solidFill>
                <a:latin typeface="Arial" panose="020B0604020202020204" pitchFamily="34" charset="0"/>
                <a:ea typeface="宋体" panose="02010600030101010101" pitchFamily="2" charset="-122"/>
              </a:defRPr>
            </a:lvl5pPr>
            <a:lvl6pPr marL="28956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6pPr>
            <a:lvl7pPr marL="33528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7pPr>
            <a:lvl8pPr marL="38100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8pPr>
            <a:lvl9pPr marL="42672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9pPr>
          </a:lstStyle>
          <a:p>
            <a:endParaRPr lang="zh-CN" altLang="zh-CN" sz="3200">
              <a:solidFill>
                <a:srgbClr val="FFFFFF"/>
              </a:solidFill>
              <a:latin typeface="宋体" panose="02010600030101010101" pitchFamily="2" charset="-122"/>
              <a:sym typeface="宋体" panose="02010600030101010101" pitchFamily="2" charset="-122"/>
            </a:endParaRPr>
          </a:p>
        </p:txBody>
      </p:sp>
      <p:sp>
        <p:nvSpPr>
          <p:cNvPr id="12291" name="矩形 9"/>
          <p:cNvSpPr>
            <a:spLocks noChangeArrowheads="1"/>
          </p:cNvSpPr>
          <p:nvPr/>
        </p:nvSpPr>
        <p:spPr bwMode="auto">
          <a:xfrm>
            <a:off x="1588" y="939800"/>
            <a:ext cx="12192000" cy="60325"/>
          </a:xfrm>
          <a:prstGeom prst="rect">
            <a:avLst/>
          </a:prstGeom>
          <a:pattFill prst="dkUpDiag">
            <a:fgClr>
              <a:srgbClr val="FF0000"/>
            </a:fgClr>
            <a:bgClr>
              <a:srgbClr val="C00000"/>
            </a:bgClr>
          </a:pattFill>
          <a:ln>
            <a:noFill/>
          </a:ln>
          <a:extLst>
            <a:ext uri="{91240B29-F687-4F45-9708-019B960494DF}">
              <a14:hiddenLine xmlns:a14="http://schemas.microsoft.com/office/drawing/2010/main" w="19050">
                <a:solidFill>
                  <a:srgbClr val="000000"/>
                </a:solidFill>
                <a:miter lim="800000"/>
                <a:headEnd/>
                <a:tailEnd/>
              </a14:hiddenLine>
            </a:ext>
          </a:extLst>
        </p:spPr>
        <p:txBody>
          <a:bodyPr lIns="121920" tIns="60960" rIns="121920" bIns="60960" anchor="ctr"/>
          <a:lstStyle>
            <a:lvl1pPr>
              <a:defRPr sz="2400">
                <a:solidFill>
                  <a:schemeClr val="tx1"/>
                </a:solidFill>
                <a:latin typeface="Arial" panose="020B0604020202020204" pitchFamily="34" charset="0"/>
                <a:ea typeface="宋体" panose="02010600030101010101" pitchFamily="2" charset="-122"/>
              </a:defRPr>
            </a:lvl1pPr>
            <a:lvl2pPr>
              <a:defRPr sz="2400">
                <a:solidFill>
                  <a:schemeClr val="tx1"/>
                </a:solidFill>
                <a:latin typeface="Arial" panose="020B0604020202020204" pitchFamily="34" charset="0"/>
                <a:ea typeface="宋体" panose="02010600030101010101" pitchFamily="2" charset="-122"/>
              </a:defRPr>
            </a:lvl2pPr>
            <a:lvl3pPr>
              <a:defRPr sz="2400">
                <a:solidFill>
                  <a:schemeClr val="tx1"/>
                </a:solidFill>
                <a:latin typeface="Arial" panose="020B0604020202020204" pitchFamily="34" charset="0"/>
                <a:ea typeface="宋体" panose="02010600030101010101" pitchFamily="2" charset="-122"/>
              </a:defRPr>
            </a:lvl3pPr>
            <a:lvl4pPr>
              <a:defRPr sz="2400">
                <a:solidFill>
                  <a:schemeClr val="tx1"/>
                </a:solidFill>
                <a:latin typeface="Arial" panose="020B0604020202020204" pitchFamily="34" charset="0"/>
                <a:ea typeface="宋体" panose="02010600030101010101" pitchFamily="2" charset="-122"/>
              </a:defRPr>
            </a:lvl4pPr>
            <a:lvl5pPr>
              <a:defRPr sz="2400">
                <a:solidFill>
                  <a:schemeClr val="tx1"/>
                </a:solidFill>
                <a:latin typeface="Arial" panose="020B0604020202020204" pitchFamily="34" charset="0"/>
                <a:ea typeface="宋体" panose="02010600030101010101" pitchFamily="2" charset="-122"/>
              </a:defRPr>
            </a:lvl5pPr>
            <a:lvl6pPr marL="28956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6pPr>
            <a:lvl7pPr marL="33528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7pPr>
            <a:lvl8pPr marL="38100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8pPr>
            <a:lvl9pPr marL="42672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9pPr>
          </a:lstStyle>
          <a:p>
            <a:endParaRPr lang="zh-CN" altLang="zh-CN" b="1">
              <a:solidFill>
                <a:srgbClr val="FFFFFF"/>
              </a:solidFill>
              <a:latin typeface="Calibri" panose="020F0502020204030204" pitchFamily="34" charset="0"/>
              <a:ea typeface="微软雅黑" panose="020B0503020204020204" pitchFamily="34" charset="-122"/>
              <a:sym typeface="宋体" panose="02010600030101010101" pitchFamily="2" charset="-122"/>
            </a:endParaRPr>
          </a:p>
        </p:txBody>
      </p:sp>
      <p:pic>
        <p:nvPicPr>
          <p:cNvPr id="12292" name="Picture 2" descr="E:\0000000我图PPT\00001PNG素材\01党委政府\天安门抽象.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47288" y="-4763"/>
            <a:ext cx="2146300" cy="896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2088" y="85725"/>
            <a:ext cx="1227137"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2" name="矩形 4"/>
          <p:cNvSpPr>
            <a:spLocks noChangeArrowheads="1"/>
          </p:cNvSpPr>
          <p:nvPr/>
        </p:nvSpPr>
        <p:spPr bwMode="auto">
          <a:xfrm>
            <a:off x="1859280" y="1533525"/>
            <a:ext cx="8126095" cy="58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宋体" panose="02010600030101010101" pitchFamily="2" charset="-122"/>
              </a:defRPr>
            </a:lvl1pPr>
            <a:lvl2pPr>
              <a:defRPr sz="2400">
                <a:solidFill>
                  <a:schemeClr val="tx1"/>
                </a:solidFill>
                <a:latin typeface="Arial" panose="020B0604020202020204" pitchFamily="34" charset="0"/>
                <a:ea typeface="宋体" panose="02010600030101010101" pitchFamily="2" charset="-122"/>
              </a:defRPr>
            </a:lvl2pPr>
            <a:lvl3pPr>
              <a:defRPr sz="2400">
                <a:solidFill>
                  <a:schemeClr val="tx1"/>
                </a:solidFill>
                <a:latin typeface="Arial" panose="020B0604020202020204" pitchFamily="34" charset="0"/>
                <a:ea typeface="宋体" panose="02010600030101010101" pitchFamily="2" charset="-122"/>
              </a:defRPr>
            </a:lvl3pPr>
            <a:lvl4pPr>
              <a:defRPr sz="2400">
                <a:solidFill>
                  <a:schemeClr val="tx1"/>
                </a:solidFill>
                <a:latin typeface="Arial" panose="020B0604020202020204" pitchFamily="34" charset="0"/>
                <a:ea typeface="宋体" panose="02010600030101010101" pitchFamily="2" charset="-122"/>
              </a:defRPr>
            </a:lvl4pPr>
            <a:lvl5pPr>
              <a:defRPr sz="2400">
                <a:solidFill>
                  <a:schemeClr val="tx1"/>
                </a:solidFill>
                <a:latin typeface="Arial" panose="020B0604020202020204" pitchFamily="34" charset="0"/>
                <a:ea typeface="宋体" panose="02010600030101010101" pitchFamily="2" charset="-122"/>
              </a:defRPr>
            </a:lvl5pPr>
            <a:lvl6pPr marL="28956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6pPr>
            <a:lvl7pPr marL="33528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7pPr>
            <a:lvl8pPr marL="38100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8pPr>
            <a:lvl9pPr marL="42672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9pPr>
          </a:lstStyle>
          <a:p>
            <a:r>
              <a:rPr lang="en-US" altLang="zh-CN" sz="3200">
                <a:solidFill>
                  <a:srgbClr val="FA9B04"/>
                </a:solidFill>
                <a:latin typeface="黑体" panose="02010609060101010101" pitchFamily="49" charset="-122"/>
                <a:ea typeface="黑体" panose="02010609060101010101" pitchFamily="49" charset="-122"/>
                <a:sym typeface="微软雅黑" panose="020B0503020204020204" pitchFamily="34" charset="-122"/>
              </a:rPr>
              <a:t>2.</a:t>
            </a:r>
            <a:r>
              <a:rPr lang="zh-CN" altLang="en-US" sz="3200">
                <a:solidFill>
                  <a:srgbClr val="FA9B04"/>
                </a:solidFill>
                <a:latin typeface="黑体" panose="02010609060101010101" pitchFamily="49" charset="-122"/>
                <a:ea typeface="黑体" panose="02010609060101010101" pitchFamily="49" charset="-122"/>
                <a:sym typeface="微软雅黑" panose="020B0503020204020204" pitchFamily="34" charset="-122"/>
              </a:rPr>
              <a:t>社会主义从理想到现实  </a:t>
            </a:r>
            <a:r>
              <a:rPr lang="zh-CN" altLang="en-US" sz="2000">
                <a:solidFill>
                  <a:srgbClr val="FA9B04"/>
                </a:solidFill>
                <a:latin typeface="黑体" panose="02010609060101010101" pitchFamily="49" charset="-122"/>
                <a:ea typeface="黑体" panose="02010609060101010101" pitchFamily="49" charset="-122"/>
                <a:sym typeface="微软雅黑" panose="020B0503020204020204" pitchFamily="34" charset="-122"/>
              </a:rPr>
              <a:t>建立到探索（探索的三阶段）</a:t>
            </a:r>
            <a:endParaRPr lang="zh-CN" altLang="en-US" sz="2000">
              <a:solidFill>
                <a:srgbClr val="FA9B04"/>
              </a:solidFill>
              <a:latin typeface="黑体" panose="02010609060101010101" pitchFamily="49" charset="-122"/>
              <a:ea typeface="黑体" panose="02010609060101010101" pitchFamily="49" charset="-122"/>
              <a:sym typeface="微软雅黑" panose="020B0503020204020204" pitchFamily="34" charset="-122"/>
            </a:endParaRPr>
          </a:p>
        </p:txBody>
      </p:sp>
      <p:sp>
        <p:nvSpPr>
          <p:cNvPr id="11273" name="矩形 7"/>
          <p:cNvSpPr>
            <a:spLocks noChangeArrowheads="1"/>
          </p:cNvSpPr>
          <p:nvPr/>
        </p:nvSpPr>
        <p:spPr bwMode="auto">
          <a:xfrm>
            <a:off x="1858963" y="2474913"/>
            <a:ext cx="8126412" cy="23069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424180">
              <a:defRPr sz="2400">
                <a:solidFill>
                  <a:schemeClr val="tx1"/>
                </a:solidFill>
                <a:latin typeface="Arial" panose="020B0604020202020204" pitchFamily="34" charset="0"/>
                <a:ea typeface="宋体" panose="02010600030101010101" pitchFamily="2" charset="-122"/>
              </a:defRPr>
            </a:lvl1pPr>
            <a:lvl2pPr>
              <a:defRPr sz="2400">
                <a:solidFill>
                  <a:schemeClr val="tx1"/>
                </a:solidFill>
                <a:latin typeface="Arial" panose="020B0604020202020204" pitchFamily="34" charset="0"/>
                <a:ea typeface="宋体" panose="02010600030101010101" pitchFamily="2" charset="-122"/>
              </a:defRPr>
            </a:lvl2pPr>
            <a:lvl3pPr>
              <a:defRPr sz="2400">
                <a:solidFill>
                  <a:schemeClr val="tx1"/>
                </a:solidFill>
                <a:latin typeface="Arial" panose="020B0604020202020204" pitchFamily="34" charset="0"/>
                <a:ea typeface="宋体" panose="02010600030101010101" pitchFamily="2" charset="-122"/>
              </a:defRPr>
            </a:lvl3pPr>
            <a:lvl4pPr>
              <a:defRPr sz="2400">
                <a:solidFill>
                  <a:schemeClr val="tx1"/>
                </a:solidFill>
                <a:latin typeface="Arial" panose="020B0604020202020204" pitchFamily="34" charset="0"/>
                <a:ea typeface="宋体" panose="02010600030101010101" pitchFamily="2" charset="-122"/>
              </a:defRPr>
            </a:lvl4pPr>
            <a:lvl5pPr>
              <a:defRPr sz="2400">
                <a:solidFill>
                  <a:schemeClr val="tx1"/>
                </a:solidFill>
                <a:latin typeface="Arial" panose="020B0604020202020204" pitchFamily="34" charset="0"/>
                <a:ea typeface="宋体" panose="02010600030101010101" pitchFamily="2" charset="-122"/>
              </a:defRPr>
            </a:lvl5pPr>
            <a:lvl6pPr marL="28956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6pPr>
            <a:lvl7pPr marL="33528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7pPr>
            <a:lvl8pPr marL="38100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8pPr>
            <a:lvl9pPr marL="42672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9pPr>
          </a:lstStyle>
          <a:p>
            <a:pPr indent="0" algn="just" eaLnBrk="1" latinLnBrk="0" hangingPunct="1">
              <a:lnSpc>
                <a:spcPct val="150000"/>
              </a:lnSpc>
            </a:pPr>
            <a:r>
              <a:rPr lang="zh-CN" altLang="en-US">
                <a:ea typeface="微软雅黑" panose="020B0503020204020204" pitchFamily="34" charset="-122"/>
                <a:sym typeface="Arial" panose="020B0604020202020204" pitchFamily="34" charset="0"/>
              </a:rPr>
              <a:t>2.战时共产主义时期</a:t>
            </a:r>
            <a:endParaRPr lang="zh-CN" altLang="en-US">
              <a:ea typeface="微软雅黑" panose="020B0503020204020204" pitchFamily="34" charset="-122"/>
              <a:sym typeface="Arial" panose="020B0604020202020204" pitchFamily="34" charset="0"/>
            </a:endParaRPr>
          </a:p>
          <a:p>
            <a:pPr indent="0" algn="just" eaLnBrk="1" latinLnBrk="0" hangingPunct="1">
              <a:lnSpc>
                <a:spcPct val="150000"/>
              </a:lnSpc>
            </a:pPr>
            <a:r>
              <a:rPr lang="zh-CN" altLang="en-US">
                <a:ea typeface="微软雅黑" panose="020B0503020204020204" pitchFamily="34" charset="-122"/>
                <a:sym typeface="Arial" panose="020B0604020202020204" pitchFamily="34" charset="0"/>
              </a:rPr>
              <a:t>战时共产主义在经济上的主要特征是：</a:t>
            </a:r>
            <a:r>
              <a:rPr lang="zh-CN" altLang="en-US" b="1" u="sng">
                <a:solidFill>
                  <a:srgbClr val="C00000"/>
                </a:solidFill>
                <a:ea typeface="微软雅黑" panose="020B0503020204020204" pitchFamily="34" charset="-122"/>
                <a:sym typeface="Arial" panose="020B0604020202020204" pitchFamily="34" charset="0"/>
              </a:rPr>
              <a:t>取消商品货币关系生产</a:t>
            </a:r>
            <a:r>
              <a:rPr lang="zh-CN" altLang="en-US">
                <a:ea typeface="微软雅黑" panose="020B0503020204020204" pitchFamily="34" charset="-122"/>
                <a:sym typeface="Arial" panose="020B0604020202020204" pitchFamily="34" charset="0"/>
              </a:rPr>
              <a:t>和流通由国家政权统一集中管理，生产资料和粮食等主要活资料由国家统一调配。</a:t>
            </a:r>
            <a:endParaRPr lang="zh-CN" altLang="en-US">
              <a:ea typeface="微软雅黑" panose="020B0503020204020204" pitchFamily="34" charset="-122"/>
              <a:sym typeface="Arial" panose="020B0604020202020204" pitchFamily="34" charset="0"/>
            </a:endParaRPr>
          </a:p>
        </p:txBody>
      </p:sp>
      <p:sp>
        <p:nvSpPr>
          <p:cNvPr id="11274" name="直接连接符 6"/>
          <p:cNvSpPr>
            <a:spLocks noChangeShapeType="1"/>
          </p:cNvSpPr>
          <p:nvPr/>
        </p:nvSpPr>
        <p:spPr bwMode="auto">
          <a:xfrm>
            <a:off x="1858963" y="2212975"/>
            <a:ext cx="8088312" cy="11113"/>
          </a:xfrm>
          <a:prstGeom prst="line">
            <a:avLst/>
          </a:prstGeom>
          <a:noFill/>
          <a:ln w="6350">
            <a:solidFill>
              <a:srgbClr val="262626"/>
            </a:solidFill>
            <a:prstDash val="dash"/>
            <a:bevel/>
          </a:ln>
          <a:extLst>
            <a:ext uri="{909E8E84-426E-40DD-AFC4-6F175D3DCCD1}">
              <a14:hiddenFill xmlns:a14="http://schemas.microsoft.com/office/drawing/2010/main">
                <a:noFill/>
              </a14:hiddenFill>
            </a:ext>
          </a:extLst>
        </p:spPr>
        <p:txBody>
          <a:bodyPr/>
          <a:lstStyle/>
          <a:p>
            <a:endParaRPr lang="zh-CN" altLang="en-US"/>
          </a:p>
        </p:txBody>
      </p:sp>
      <p:sp>
        <p:nvSpPr>
          <p:cNvPr id="12298"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lstStyle>
            <a:lvl1pPr>
              <a:defRPr sz="2400">
                <a:solidFill>
                  <a:schemeClr val="tx1"/>
                </a:solidFill>
                <a:latin typeface="Arial" panose="020B0604020202020204" pitchFamily="34" charset="0"/>
                <a:ea typeface="宋体" panose="02010600030101010101" pitchFamily="2" charset="-122"/>
              </a:defRPr>
            </a:lvl1pPr>
            <a:lvl2pPr>
              <a:defRPr sz="2400">
                <a:solidFill>
                  <a:schemeClr val="tx1"/>
                </a:solidFill>
                <a:latin typeface="Arial" panose="020B0604020202020204" pitchFamily="34" charset="0"/>
                <a:ea typeface="宋体" panose="02010600030101010101" pitchFamily="2" charset="-122"/>
              </a:defRPr>
            </a:lvl2pPr>
            <a:lvl3pPr>
              <a:defRPr sz="2400">
                <a:solidFill>
                  <a:schemeClr val="tx1"/>
                </a:solidFill>
                <a:latin typeface="Arial" panose="020B0604020202020204" pitchFamily="34" charset="0"/>
                <a:ea typeface="宋体" panose="02010600030101010101" pitchFamily="2" charset="-122"/>
              </a:defRPr>
            </a:lvl3pPr>
            <a:lvl4pPr>
              <a:defRPr sz="2400">
                <a:solidFill>
                  <a:schemeClr val="tx1"/>
                </a:solidFill>
                <a:latin typeface="Arial" panose="020B0604020202020204" pitchFamily="34" charset="0"/>
                <a:ea typeface="宋体" panose="02010600030101010101" pitchFamily="2" charset="-122"/>
              </a:defRPr>
            </a:lvl4pPr>
            <a:lvl5pPr>
              <a:defRPr sz="2400">
                <a:solidFill>
                  <a:schemeClr val="tx1"/>
                </a:solidFill>
                <a:latin typeface="Arial" panose="020B0604020202020204" pitchFamily="34" charset="0"/>
                <a:ea typeface="宋体" panose="02010600030101010101" pitchFamily="2" charset="-122"/>
              </a:defRPr>
            </a:lvl5pPr>
            <a:lvl6pPr marL="28956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6pPr>
            <a:lvl7pPr marL="33528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7pPr>
            <a:lvl8pPr marL="38100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8pPr>
            <a:lvl9pPr marL="42672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9pPr>
          </a:lstStyle>
          <a:p>
            <a:fld id="{82A7184F-79A1-4487-8A34-A7227D8033AD}" type="slidenum">
              <a:rPr lang="zh-CN" altLang="en-US" sz="1200" smtClean="0">
                <a:solidFill>
                  <a:srgbClr val="898989"/>
                </a:solidFill>
              </a:rPr>
            </a:fld>
            <a:endParaRPr lang="zh-CN" altLang="en-US" sz="1200" smtClean="0">
              <a:solidFill>
                <a:srgbClr val="898989"/>
              </a:solidFill>
            </a:endParaRPr>
          </a:p>
        </p:txBody>
      </p:sp>
      <p:sp>
        <p:nvSpPr>
          <p:cNvPr id="10247" name="TextBox 4"/>
          <p:cNvSpPr>
            <a:spLocks noChangeArrowheads="1"/>
          </p:cNvSpPr>
          <p:nvPr/>
        </p:nvSpPr>
        <p:spPr bwMode="auto">
          <a:xfrm>
            <a:off x="1273175" y="188913"/>
            <a:ext cx="5669280"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宋体" panose="02010600030101010101" pitchFamily="2" charset="-122"/>
              </a:defRPr>
            </a:lvl1pPr>
            <a:lvl2pPr>
              <a:defRPr sz="2400">
                <a:solidFill>
                  <a:schemeClr val="tx1"/>
                </a:solidFill>
                <a:latin typeface="Arial" panose="020B0604020202020204" pitchFamily="34" charset="0"/>
                <a:ea typeface="宋体" panose="02010600030101010101" pitchFamily="2" charset="-122"/>
              </a:defRPr>
            </a:lvl2pPr>
            <a:lvl3pPr>
              <a:defRPr sz="2400">
                <a:solidFill>
                  <a:schemeClr val="tx1"/>
                </a:solidFill>
                <a:latin typeface="Arial" panose="020B0604020202020204" pitchFamily="34" charset="0"/>
                <a:ea typeface="宋体" panose="02010600030101010101" pitchFamily="2" charset="-122"/>
              </a:defRPr>
            </a:lvl3pPr>
            <a:lvl4pPr>
              <a:defRPr sz="2400">
                <a:solidFill>
                  <a:schemeClr val="tx1"/>
                </a:solidFill>
                <a:latin typeface="Arial" panose="020B0604020202020204" pitchFamily="34" charset="0"/>
                <a:ea typeface="宋体" panose="02010600030101010101" pitchFamily="2" charset="-122"/>
              </a:defRPr>
            </a:lvl4pPr>
            <a:lvl5pPr>
              <a:defRPr sz="2400">
                <a:solidFill>
                  <a:schemeClr val="tx1"/>
                </a:solidFill>
                <a:latin typeface="Arial" panose="020B0604020202020204" pitchFamily="34" charset="0"/>
                <a:ea typeface="宋体" panose="02010600030101010101" pitchFamily="2" charset="-122"/>
              </a:defRPr>
            </a:lvl5pPr>
            <a:lvl6pPr marL="28956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6pPr>
            <a:lvl7pPr marL="33528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7pPr>
            <a:lvl8pPr marL="38100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8pPr>
            <a:lvl9pPr marL="4267200" defTabSz="1219200"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9pPr>
          </a:lstStyle>
          <a:p>
            <a:pPr algn="l"/>
            <a:r>
              <a:rPr lang="zh-CN" altLang="en-US" sz="36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社会主义五百年的历史进程</a:t>
            </a:r>
            <a:endParaRPr lang="zh-CN" altLang="en-US"/>
          </a:p>
        </p:txBody>
      </p:sp>
    </p:spTree>
  </p:cSld>
  <p:clrMapOvr>
    <a:masterClrMapping/>
  </p:clrMapOvr>
  <mc:AlternateContent xmlns:mc="http://schemas.openxmlformats.org/markup-compatibility/2006">
    <mc:Choice xmlns:p14="http://schemas.microsoft.com/office/powerpoint/2010/main" Requires="p14">
      <p:transition p14:dur="100"/>
    </mc:Choice>
    <mc:Fallback>
      <p:transition/>
    </mc:Fallback>
  </mc:AlternateContent>
  <p:timing>
    <p:tnLst>
      <p:par>
        <p:cTn id="1" dur="indefinite" restart="never" nodeType="tmRoot"/>
      </p:par>
    </p:tnLst>
  </p:timing>
</p:sld>
</file>

<file path=ppt/theme/theme1.xml><?xml version="1.0" encoding="utf-8"?>
<a:theme xmlns:a="http://schemas.openxmlformats.org/drawingml/2006/main" name="Office 主题​​">
  <a:themeElements>
    <a:clrScheme name="">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6CBE6"/>
      </a:accent5>
      <a:accent6>
        <a:srgbClr val="D4702B"/>
      </a:accent6>
      <a:hlink>
        <a:srgbClr val="0563C1"/>
      </a:hlink>
      <a:folHlink>
        <a:srgbClr val="954F72"/>
      </a:folHlink>
    </a:clrScheme>
    <a:fontScheme name="">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6CBE6"/>
      </a:accent5>
      <a:accent6>
        <a:srgbClr val="D4702B"/>
      </a:accent6>
      <a:hlink>
        <a:srgbClr val="0563C1"/>
      </a:hlink>
      <a:folHlink>
        <a:srgbClr val="954F72"/>
      </a:folHlink>
    </a:clrScheme>
    <a:fontScheme name="Cambria-Calibri">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atMod val="350000"/>
                <a:shade val="99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4700</Words>
  <Application>WPS 演示</Application>
  <PresentationFormat>宽屏</PresentationFormat>
  <Paragraphs>306</Paragraphs>
  <Slides>32</Slides>
  <Notes>1</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32</vt:i4>
      </vt:variant>
    </vt:vector>
  </HeadingPairs>
  <TitlesOfParts>
    <vt:vector size="44" baseType="lpstr">
      <vt:lpstr>Arial</vt:lpstr>
      <vt:lpstr>宋体</vt:lpstr>
      <vt:lpstr>Wingdings</vt:lpstr>
      <vt:lpstr>Calibri Light</vt:lpstr>
      <vt:lpstr>Calibri</vt:lpstr>
      <vt:lpstr>微软雅黑</vt:lpstr>
      <vt:lpstr>Ping Hei</vt:lpstr>
      <vt:lpstr>方正兰亭超细黑简体</vt:lpstr>
      <vt:lpstr>黑体</vt:lpstr>
      <vt:lpstr>Arial Unicode MS</vt:lpstr>
      <vt:lpstr>ESRI AMFM Electric</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优品PPT</dc:creator>
  <dc:description>http://www.ypppt.com/</dc:description>
  <cp:lastModifiedBy>  0.0</cp:lastModifiedBy>
  <cp:revision>39</cp:revision>
  <dcterms:created xsi:type="dcterms:W3CDTF">2016-07-10T23:51:00Z</dcterms:created>
  <dcterms:modified xsi:type="dcterms:W3CDTF">2020-05-20T06:56:11Z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2052-11.3.0.9228</vt:lpwstr>
  </property>
</Properties>
</file>