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1026" name="ShockwaveFlash1" r:id="rId2" imgW="2041335" imgH="1417548"/>
    </p:controls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haoyukuner</dc:creator>
  <cp:lastModifiedBy>haoyukuner</cp:lastModifiedBy>
  <cp:revision>1</cp:revision>
  <dcterms:created xsi:type="dcterms:W3CDTF">2011-04-01T07:59:11Z</dcterms:created>
  <dcterms:modified xsi:type="dcterms:W3CDTF">2011-04-01T07:59:26Z</dcterms:modified>
</cp:coreProperties>
</file>