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8" r:id="rId3"/>
    <p:sldId id="271" r:id="rId4"/>
    <p:sldId id="262" r:id="rId5"/>
    <p:sldId id="256" r:id="rId6"/>
    <p:sldId id="257" r:id="rId7"/>
    <p:sldId id="264" r:id="rId8"/>
    <p:sldId id="269" r:id="rId9"/>
    <p:sldId id="265" r:id="rId10"/>
    <p:sldId id="266" r:id="rId11"/>
    <p:sldId id="260" r:id="rId12"/>
    <p:sldId id="263" r:id="rId13"/>
    <p:sldId id="272" r:id="rId14"/>
    <p:sldId id="258" r:id="rId15"/>
    <p:sldId id="267" r:id="rId16"/>
    <p:sldId id="270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2" autoAdjust="0"/>
    <p:restoredTop sz="94660"/>
  </p:normalViewPr>
  <p:slideViewPr>
    <p:cSldViewPr>
      <p:cViewPr varScale="1">
        <p:scale>
          <a:sx n="70" d="100"/>
          <a:sy n="70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9A936F-684C-4535-9EC1-7D0E34275E52}" type="doc">
      <dgm:prSet loTypeId="urn:microsoft.com/office/officeart/2005/8/layout/hProcess4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14EFECC7-5FDE-44A9-A07D-5224F12019B5}">
      <dgm:prSet phldrT="[文本]"/>
      <dgm:spPr/>
      <dgm:t>
        <a:bodyPr/>
        <a:lstStyle/>
        <a:p>
          <a:r>
            <a:rPr lang="en-US" altLang="zh-CN" dirty="0" smtClean="0"/>
            <a:t>logic</a:t>
          </a:r>
          <a:endParaRPr lang="zh-CN" altLang="en-US" dirty="0"/>
        </a:p>
      </dgm:t>
    </dgm:pt>
    <dgm:pt modelId="{66580D1F-91A2-4A7A-805B-44A3A5249586}" type="parTrans" cxnId="{CA2763C4-0905-4DA1-97CD-C4293A469F2A}">
      <dgm:prSet/>
      <dgm:spPr/>
      <dgm:t>
        <a:bodyPr/>
        <a:lstStyle/>
        <a:p>
          <a:endParaRPr lang="zh-CN" altLang="en-US"/>
        </a:p>
      </dgm:t>
    </dgm:pt>
    <dgm:pt modelId="{9FDB7059-9280-4B64-802D-EE612C10D387}" type="sibTrans" cxnId="{CA2763C4-0905-4DA1-97CD-C4293A469F2A}">
      <dgm:prSet/>
      <dgm:spPr/>
      <dgm:t>
        <a:bodyPr/>
        <a:lstStyle/>
        <a:p>
          <a:endParaRPr lang="zh-CN" altLang="en-US"/>
        </a:p>
      </dgm:t>
    </dgm:pt>
    <dgm:pt modelId="{39967AF1-A0DA-495B-9207-58D998C70190}">
      <dgm:prSet phldrT="[文本]"/>
      <dgm:spPr/>
      <dgm:t>
        <a:bodyPr/>
        <a:lstStyle/>
        <a:p>
          <a:r>
            <a:rPr lang="zh-CN" altLang="en-US" dirty="0" smtClean="0"/>
            <a:t>游戏逻辑决定行为</a:t>
          </a:r>
          <a:endParaRPr lang="zh-CN" altLang="en-US" dirty="0"/>
        </a:p>
      </dgm:t>
    </dgm:pt>
    <dgm:pt modelId="{A5DF305D-73FB-4499-BA2B-E948B3A2CB20}" type="parTrans" cxnId="{0A5A2609-2C6E-4561-A9F5-AF122EDF5940}">
      <dgm:prSet/>
      <dgm:spPr/>
      <dgm:t>
        <a:bodyPr/>
        <a:lstStyle/>
        <a:p>
          <a:endParaRPr lang="zh-CN" altLang="en-US"/>
        </a:p>
      </dgm:t>
    </dgm:pt>
    <dgm:pt modelId="{3CBB5B51-B02A-47C5-AC48-23CE37352F29}" type="sibTrans" cxnId="{0A5A2609-2C6E-4561-A9F5-AF122EDF5940}">
      <dgm:prSet/>
      <dgm:spPr/>
      <dgm:t>
        <a:bodyPr/>
        <a:lstStyle/>
        <a:p>
          <a:endParaRPr lang="zh-CN" altLang="en-US"/>
        </a:p>
      </dgm:t>
    </dgm:pt>
    <dgm:pt modelId="{6DE38729-748A-4E67-8FAE-011C3B94F3A3}">
      <dgm:prSet phldrT="[文本]"/>
      <dgm:spPr/>
      <dgm:t>
        <a:bodyPr/>
        <a:lstStyle/>
        <a:p>
          <a:r>
            <a:rPr lang="en-US" altLang="zh-CN" dirty="0" smtClean="0"/>
            <a:t>data</a:t>
          </a:r>
          <a:endParaRPr lang="zh-CN" altLang="en-US" dirty="0"/>
        </a:p>
      </dgm:t>
    </dgm:pt>
    <dgm:pt modelId="{B1BCB1DE-5C2E-4AEE-91E7-F2164D63DC72}" type="parTrans" cxnId="{3A34F357-B426-41AD-AF9A-9B2FEA55C61A}">
      <dgm:prSet/>
      <dgm:spPr/>
      <dgm:t>
        <a:bodyPr/>
        <a:lstStyle/>
        <a:p>
          <a:endParaRPr lang="zh-CN" altLang="en-US"/>
        </a:p>
      </dgm:t>
    </dgm:pt>
    <dgm:pt modelId="{E5BF3151-F517-4173-BE04-13CFAF57BC19}" type="sibTrans" cxnId="{3A34F357-B426-41AD-AF9A-9B2FEA55C61A}">
      <dgm:prSet/>
      <dgm:spPr/>
      <dgm:t>
        <a:bodyPr/>
        <a:lstStyle/>
        <a:p>
          <a:endParaRPr lang="zh-CN" altLang="en-US"/>
        </a:p>
      </dgm:t>
    </dgm:pt>
    <dgm:pt modelId="{D4E45FAD-7FC6-4BC8-91BD-63841E4A0C6B}">
      <dgm:prSet phldrT="[文本]"/>
      <dgm:spPr/>
      <dgm:t>
        <a:bodyPr/>
        <a:lstStyle/>
        <a:p>
          <a:r>
            <a:rPr lang="zh-CN" altLang="en-US" dirty="0" smtClean="0"/>
            <a:t>游戏数据决定状态</a:t>
          </a:r>
          <a:endParaRPr lang="zh-CN" altLang="en-US" dirty="0"/>
        </a:p>
      </dgm:t>
    </dgm:pt>
    <dgm:pt modelId="{54166083-903F-4DCD-BF2F-4A3787E5CCD7}" type="parTrans" cxnId="{C02B4397-961F-4B88-BBF2-044BCF4DFA3B}">
      <dgm:prSet/>
      <dgm:spPr/>
      <dgm:t>
        <a:bodyPr/>
        <a:lstStyle/>
        <a:p>
          <a:endParaRPr lang="zh-CN" altLang="en-US"/>
        </a:p>
      </dgm:t>
    </dgm:pt>
    <dgm:pt modelId="{1DDFE84A-F22B-4734-907A-CCD8C7AA91F3}" type="sibTrans" cxnId="{C02B4397-961F-4B88-BBF2-044BCF4DFA3B}">
      <dgm:prSet/>
      <dgm:spPr/>
      <dgm:t>
        <a:bodyPr/>
        <a:lstStyle/>
        <a:p>
          <a:endParaRPr lang="zh-CN" altLang="en-US"/>
        </a:p>
      </dgm:t>
    </dgm:pt>
    <dgm:pt modelId="{1134C69C-41D9-4AC5-8E7E-C7DF70D982DD}">
      <dgm:prSet phldrT="[文本]"/>
      <dgm:spPr/>
      <dgm:t>
        <a:bodyPr/>
        <a:lstStyle/>
        <a:p>
          <a:r>
            <a:rPr lang="en-US" altLang="zh-CN" dirty="0" smtClean="0"/>
            <a:t>Draw and display</a:t>
          </a:r>
          <a:endParaRPr lang="zh-CN" altLang="en-US" dirty="0"/>
        </a:p>
      </dgm:t>
    </dgm:pt>
    <dgm:pt modelId="{728A03ED-5CFF-41BA-8918-1494A2AA0C30}" type="parTrans" cxnId="{040BBAF6-DA70-4FCD-90AC-2F2C28673E0D}">
      <dgm:prSet/>
      <dgm:spPr/>
      <dgm:t>
        <a:bodyPr/>
        <a:lstStyle/>
        <a:p>
          <a:endParaRPr lang="zh-CN" altLang="en-US"/>
        </a:p>
      </dgm:t>
    </dgm:pt>
    <dgm:pt modelId="{E6B2C6CD-1EE4-4BE4-91A3-014DC6E3E03F}" type="sibTrans" cxnId="{040BBAF6-DA70-4FCD-90AC-2F2C28673E0D}">
      <dgm:prSet/>
      <dgm:spPr/>
      <dgm:t>
        <a:bodyPr/>
        <a:lstStyle/>
        <a:p>
          <a:endParaRPr lang="zh-CN" altLang="en-US"/>
        </a:p>
      </dgm:t>
    </dgm:pt>
    <dgm:pt modelId="{035E97F4-6555-46C6-A61B-FBFDC56649A4}">
      <dgm:prSet phldrT="[文本]"/>
      <dgm:spPr/>
      <dgm:t>
        <a:bodyPr/>
        <a:lstStyle/>
        <a:p>
          <a:r>
            <a:rPr lang="zh-CN" altLang="en-US" dirty="0" smtClean="0"/>
            <a:t>游戏画笔决定显示</a:t>
          </a:r>
          <a:endParaRPr lang="zh-CN" altLang="en-US" dirty="0"/>
        </a:p>
      </dgm:t>
    </dgm:pt>
    <dgm:pt modelId="{185FC73C-EF9A-4344-A9E2-13A557BDA229}" type="parTrans" cxnId="{16D8FD04-B162-4D5E-8E34-253D883FA992}">
      <dgm:prSet/>
      <dgm:spPr/>
      <dgm:t>
        <a:bodyPr/>
        <a:lstStyle/>
        <a:p>
          <a:endParaRPr lang="zh-CN" altLang="en-US"/>
        </a:p>
      </dgm:t>
    </dgm:pt>
    <dgm:pt modelId="{F931DB5A-DBEC-4FB9-BAD9-B9418C63D995}" type="sibTrans" cxnId="{16D8FD04-B162-4D5E-8E34-253D883FA992}">
      <dgm:prSet/>
      <dgm:spPr/>
      <dgm:t>
        <a:bodyPr/>
        <a:lstStyle/>
        <a:p>
          <a:endParaRPr lang="zh-CN" altLang="en-US"/>
        </a:p>
      </dgm:t>
    </dgm:pt>
    <dgm:pt modelId="{F9A282F0-F1FA-4FE2-8021-A27A70395588}" type="pres">
      <dgm:prSet presAssocID="{4E9A936F-684C-4535-9EC1-7D0E34275E5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3350EBC5-7609-47FC-B7CC-FD06664EBD17}" type="pres">
      <dgm:prSet presAssocID="{4E9A936F-684C-4535-9EC1-7D0E34275E52}" presName="tSp" presStyleCnt="0"/>
      <dgm:spPr/>
    </dgm:pt>
    <dgm:pt modelId="{447CFF2C-6A98-4A80-9786-7E382A4A8B27}" type="pres">
      <dgm:prSet presAssocID="{4E9A936F-684C-4535-9EC1-7D0E34275E52}" presName="bSp" presStyleCnt="0"/>
      <dgm:spPr/>
    </dgm:pt>
    <dgm:pt modelId="{703D938C-9C34-4990-BED9-EDC83E9108AA}" type="pres">
      <dgm:prSet presAssocID="{4E9A936F-684C-4535-9EC1-7D0E34275E52}" presName="process" presStyleCnt="0"/>
      <dgm:spPr/>
    </dgm:pt>
    <dgm:pt modelId="{DAFB2089-D1C3-4F47-8B2A-5AF5E9910A9C}" type="pres">
      <dgm:prSet presAssocID="{14EFECC7-5FDE-44A9-A07D-5224F12019B5}" presName="composite1" presStyleCnt="0"/>
      <dgm:spPr/>
    </dgm:pt>
    <dgm:pt modelId="{83952C6E-9A18-409D-9A47-95A941106C5E}" type="pres">
      <dgm:prSet presAssocID="{14EFECC7-5FDE-44A9-A07D-5224F12019B5}" presName="dummyNode1" presStyleLbl="node1" presStyleIdx="0" presStyleCnt="3"/>
      <dgm:spPr/>
    </dgm:pt>
    <dgm:pt modelId="{3D0995AB-E4C7-47BD-8C27-5EC1D4719B77}" type="pres">
      <dgm:prSet presAssocID="{14EFECC7-5FDE-44A9-A07D-5224F12019B5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D312BA9-BFEF-42C7-9080-A82EB2FE5C87}" type="pres">
      <dgm:prSet presAssocID="{14EFECC7-5FDE-44A9-A07D-5224F12019B5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322A24D-DF44-4D3A-A978-2F695378CE75}" type="pres">
      <dgm:prSet presAssocID="{14EFECC7-5FDE-44A9-A07D-5224F12019B5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93CA62E-64FE-4D7E-8A3B-EC57B03541B5}" type="pres">
      <dgm:prSet presAssocID="{14EFECC7-5FDE-44A9-A07D-5224F12019B5}" presName="connSite1" presStyleCnt="0"/>
      <dgm:spPr/>
    </dgm:pt>
    <dgm:pt modelId="{D74AC05E-43A3-4186-BA33-7AC3D64A1D19}" type="pres">
      <dgm:prSet presAssocID="{9FDB7059-9280-4B64-802D-EE612C10D387}" presName="Name9" presStyleLbl="sibTrans2D1" presStyleIdx="0" presStyleCnt="2"/>
      <dgm:spPr/>
      <dgm:t>
        <a:bodyPr/>
        <a:lstStyle/>
        <a:p>
          <a:endParaRPr lang="zh-CN" altLang="en-US"/>
        </a:p>
      </dgm:t>
    </dgm:pt>
    <dgm:pt modelId="{0B62D4B9-3CE6-4073-8CB5-A0EB6B3FF555}" type="pres">
      <dgm:prSet presAssocID="{6DE38729-748A-4E67-8FAE-011C3B94F3A3}" presName="composite2" presStyleCnt="0"/>
      <dgm:spPr/>
    </dgm:pt>
    <dgm:pt modelId="{F79FD233-1A29-466B-ABCB-443F68BF7C7F}" type="pres">
      <dgm:prSet presAssocID="{6DE38729-748A-4E67-8FAE-011C3B94F3A3}" presName="dummyNode2" presStyleLbl="node1" presStyleIdx="0" presStyleCnt="3"/>
      <dgm:spPr/>
    </dgm:pt>
    <dgm:pt modelId="{D2E524CB-6346-4C46-9405-54AE8B92FE9C}" type="pres">
      <dgm:prSet presAssocID="{6DE38729-748A-4E67-8FAE-011C3B94F3A3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613D620-C329-42E0-9B42-930FA0838BA9}" type="pres">
      <dgm:prSet presAssocID="{6DE38729-748A-4E67-8FAE-011C3B94F3A3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2A3FC93-234B-4551-9006-05E7DFB5BA9E}" type="pres">
      <dgm:prSet presAssocID="{6DE38729-748A-4E67-8FAE-011C3B94F3A3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4E10DFC-8890-4536-BE30-44CCF328E5B5}" type="pres">
      <dgm:prSet presAssocID="{6DE38729-748A-4E67-8FAE-011C3B94F3A3}" presName="connSite2" presStyleCnt="0"/>
      <dgm:spPr/>
    </dgm:pt>
    <dgm:pt modelId="{B8EF336C-8CCD-493E-A315-7A688C653242}" type="pres">
      <dgm:prSet presAssocID="{E5BF3151-F517-4173-BE04-13CFAF57BC19}" presName="Name18" presStyleLbl="sibTrans2D1" presStyleIdx="1" presStyleCnt="2"/>
      <dgm:spPr/>
      <dgm:t>
        <a:bodyPr/>
        <a:lstStyle/>
        <a:p>
          <a:endParaRPr lang="zh-CN" altLang="en-US"/>
        </a:p>
      </dgm:t>
    </dgm:pt>
    <dgm:pt modelId="{BAFEF0CF-6AEA-4F2C-BEB8-7D6342511B88}" type="pres">
      <dgm:prSet presAssocID="{1134C69C-41D9-4AC5-8E7E-C7DF70D982DD}" presName="composite1" presStyleCnt="0"/>
      <dgm:spPr/>
    </dgm:pt>
    <dgm:pt modelId="{F1DA1D72-088A-4726-8F85-4A82F8FAB393}" type="pres">
      <dgm:prSet presAssocID="{1134C69C-41D9-4AC5-8E7E-C7DF70D982DD}" presName="dummyNode1" presStyleLbl="node1" presStyleIdx="1" presStyleCnt="3"/>
      <dgm:spPr/>
    </dgm:pt>
    <dgm:pt modelId="{0D911878-832D-4F86-B021-B6EAE9A5BD4E}" type="pres">
      <dgm:prSet presAssocID="{1134C69C-41D9-4AC5-8E7E-C7DF70D982DD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22118F6-70AF-46BB-8E93-81CA4B59185F}" type="pres">
      <dgm:prSet presAssocID="{1134C69C-41D9-4AC5-8E7E-C7DF70D982DD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40A11A8-853D-4448-9803-A8E12F1F21A7}" type="pres">
      <dgm:prSet presAssocID="{1134C69C-41D9-4AC5-8E7E-C7DF70D982DD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E4964EA-18CC-44BB-BA50-932BF966C90A}" type="pres">
      <dgm:prSet presAssocID="{1134C69C-41D9-4AC5-8E7E-C7DF70D982DD}" presName="connSite1" presStyleCnt="0"/>
      <dgm:spPr/>
    </dgm:pt>
  </dgm:ptLst>
  <dgm:cxnLst>
    <dgm:cxn modelId="{176A1BCF-D5D9-4E50-A333-D7A7BEF24862}" type="presOf" srcId="{9FDB7059-9280-4B64-802D-EE612C10D387}" destId="{D74AC05E-43A3-4186-BA33-7AC3D64A1D19}" srcOrd="0" destOrd="0" presId="urn:microsoft.com/office/officeart/2005/8/layout/hProcess4"/>
    <dgm:cxn modelId="{16D8FD04-B162-4D5E-8E34-253D883FA992}" srcId="{1134C69C-41D9-4AC5-8E7E-C7DF70D982DD}" destId="{035E97F4-6555-46C6-A61B-FBFDC56649A4}" srcOrd="0" destOrd="0" parTransId="{185FC73C-EF9A-4344-A9E2-13A557BDA229}" sibTransId="{F931DB5A-DBEC-4FB9-BAD9-B9418C63D995}"/>
    <dgm:cxn modelId="{A01B2CFF-A2CE-4B32-A66D-A772A85110F4}" type="presOf" srcId="{E5BF3151-F517-4173-BE04-13CFAF57BC19}" destId="{B8EF336C-8CCD-493E-A315-7A688C653242}" srcOrd="0" destOrd="0" presId="urn:microsoft.com/office/officeart/2005/8/layout/hProcess4"/>
    <dgm:cxn modelId="{3E1FAE7E-9314-4E36-B951-95E568D8CAEA}" type="presOf" srcId="{4E9A936F-684C-4535-9EC1-7D0E34275E52}" destId="{F9A282F0-F1FA-4FE2-8021-A27A70395588}" srcOrd="0" destOrd="0" presId="urn:microsoft.com/office/officeart/2005/8/layout/hProcess4"/>
    <dgm:cxn modelId="{B3912029-9CE5-4ED2-9D06-2FEFE0B1F287}" type="presOf" srcId="{D4E45FAD-7FC6-4BC8-91BD-63841E4A0C6B}" destId="{A613D620-C329-42E0-9B42-930FA0838BA9}" srcOrd="1" destOrd="0" presId="urn:microsoft.com/office/officeart/2005/8/layout/hProcess4"/>
    <dgm:cxn modelId="{43B4EC93-AFD8-40F9-BB1B-D0BB79AF9065}" type="presOf" srcId="{D4E45FAD-7FC6-4BC8-91BD-63841E4A0C6B}" destId="{D2E524CB-6346-4C46-9405-54AE8B92FE9C}" srcOrd="0" destOrd="0" presId="urn:microsoft.com/office/officeart/2005/8/layout/hProcess4"/>
    <dgm:cxn modelId="{B96A2288-796B-47E9-9B86-B14C7695F890}" type="presOf" srcId="{035E97F4-6555-46C6-A61B-FBFDC56649A4}" destId="{522118F6-70AF-46BB-8E93-81CA4B59185F}" srcOrd="1" destOrd="0" presId="urn:microsoft.com/office/officeart/2005/8/layout/hProcess4"/>
    <dgm:cxn modelId="{CAC59D9D-E148-4CF8-AB37-0C695A00FB19}" type="presOf" srcId="{6DE38729-748A-4E67-8FAE-011C3B94F3A3}" destId="{C2A3FC93-234B-4551-9006-05E7DFB5BA9E}" srcOrd="0" destOrd="0" presId="urn:microsoft.com/office/officeart/2005/8/layout/hProcess4"/>
    <dgm:cxn modelId="{025DE0AD-B4F0-4D70-98C4-F4692439EF0A}" type="presOf" srcId="{14EFECC7-5FDE-44A9-A07D-5224F12019B5}" destId="{8322A24D-DF44-4D3A-A978-2F695378CE75}" srcOrd="0" destOrd="0" presId="urn:microsoft.com/office/officeart/2005/8/layout/hProcess4"/>
    <dgm:cxn modelId="{3D6F90F0-118A-4093-BED8-069C1C3B8671}" type="presOf" srcId="{39967AF1-A0DA-495B-9207-58D998C70190}" destId="{DD312BA9-BFEF-42C7-9080-A82EB2FE5C87}" srcOrd="1" destOrd="0" presId="urn:microsoft.com/office/officeart/2005/8/layout/hProcess4"/>
    <dgm:cxn modelId="{CC3EC735-BD1F-4BFA-9447-28216E4BA996}" type="presOf" srcId="{035E97F4-6555-46C6-A61B-FBFDC56649A4}" destId="{0D911878-832D-4F86-B021-B6EAE9A5BD4E}" srcOrd="0" destOrd="0" presId="urn:microsoft.com/office/officeart/2005/8/layout/hProcess4"/>
    <dgm:cxn modelId="{BB58D9FD-3860-4D00-AB23-0118DE35A3C2}" type="presOf" srcId="{39967AF1-A0DA-495B-9207-58D998C70190}" destId="{3D0995AB-E4C7-47BD-8C27-5EC1D4719B77}" srcOrd="0" destOrd="0" presId="urn:microsoft.com/office/officeart/2005/8/layout/hProcess4"/>
    <dgm:cxn modelId="{040BBAF6-DA70-4FCD-90AC-2F2C28673E0D}" srcId="{4E9A936F-684C-4535-9EC1-7D0E34275E52}" destId="{1134C69C-41D9-4AC5-8E7E-C7DF70D982DD}" srcOrd="2" destOrd="0" parTransId="{728A03ED-5CFF-41BA-8918-1494A2AA0C30}" sibTransId="{E6B2C6CD-1EE4-4BE4-91A3-014DC6E3E03F}"/>
    <dgm:cxn modelId="{C02B4397-961F-4B88-BBF2-044BCF4DFA3B}" srcId="{6DE38729-748A-4E67-8FAE-011C3B94F3A3}" destId="{D4E45FAD-7FC6-4BC8-91BD-63841E4A0C6B}" srcOrd="0" destOrd="0" parTransId="{54166083-903F-4DCD-BF2F-4A3787E5CCD7}" sibTransId="{1DDFE84A-F22B-4734-907A-CCD8C7AA91F3}"/>
    <dgm:cxn modelId="{3A34F357-B426-41AD-AF9A-9B2FEA55C61A}" srcId="{4E9A936F-684C-4535-9EC1-7D0E34275E52}" destId="{6DE38729-748A-4E67-8FAE-011C3B94F3A3}" srcOrd="1" destOrd="0" parTransId="{B1BCB1DE-5C2E-4AEE-91E7-F2164D63DC72}" sibTransId="{E5BF3151-F517-4173-BE04-13CFAF57BC19}"/>
    <dgm:cxn modelId="{CA2763C4-0905-4DA1-97CD-C4293A469F2A}" srcId="{4E9A936F-684C-4535-9EC1-7D0E34275E52}" destId="{14EFECC7-5FDE-44A9-A07D-5224F12019B5}" srcOrd="0" destOrd="0" parTransId="{66580D1F-91A2-4A7A-805B-44A3A5249586}" sibTransId="{9FDB7059-9280-4B64-802D-EE612C10D387}"/>
    <dgm:cxn modelId="{70C4D5FD-E6A5-41E5-97B1-F246A4584BAF}" type="presOf" srcId="{1134C69C-41D9-4AC5-8E7E-C7DF70D982DD}" destId="{240A11A8-853D-4448-9803-A8E12F1F21A7}" srcOrd="0" destOrd="0" presId="urn:microsoft.com/office/officeart/2005/8/layout/hProcess4"/>
    <dgm:cxn modelId="{0A5A2609-2C6E-4561-A9F5-AF122EDF5940}" srcId="{14EFECC7-5FDE-44A9-A07D-5224F12019B5}" destId="{39967AF1-A0DA-495B-9207-58D998C70190}" srcOrd="0" destOrd="0" parTransId="{A5DF305D-73FB-4499-BA2B-E948B3A2CB20}" sibTransId="{3CBB5B51-B02A-47C5-AC48-23CE37352F29}"/>
    <dgm:cxn modelId="{DFF40452-12E1-4BD8-94B7-48F0C00E3569}" type="presParOf" srcId="{F9A282F0-F1FA-4FE2-8021-A27A70395588}" destId="{3350EBC5-7609-47FC-B7CC-FD06664EBD17}" srcOrd="0" destOrd="0" presId="urn:microsoft.com/office/officeart/2005/8/layout/hProcess4"/>
    <dgm:cxn modelId="{CE2371C9-8458-4445-8C7A-BCB7669A3FC2}" type="presParOf" srcId="{F9A282F0-F1FA-4FE2-8021-A27A70395588}" destId="{447CFF2C-6A98-4A80-9786-7E382A4A8B27}" srcOrd="1" destOrd="0" presId="urn:microsoft.com/office/officeart/2005/8/layout/hProcess4"/>
    <dgm:cxn modelId="{D152F7CF-9CA0-4A38-8F84-C84225DA4E19}" type="presParOf" srcId="{F9A282F0-F1FA-4FE2-8021-A27A70395588}" destId="{703D938C-9C34-4990-BED9-EDC83E9108AA}" srcOrd="2" destOrd="0" presId="urn:microsoft.com/office/officeart/2005/8/layout/hProcess4"/>
    <dgm:cxn modelId="{15EF303A-A958-45DD-BD24-A29C333AEB1B}" type="presParOf" srcId="{703D938C-9C34-4990-BED9-EDC83E9108AA}" destId="{DAFB2089-D1C3-4F47-8B2A-5AF5E9910A9C}" srcOrd="0" destOrd="0" presId="urn:microsoft.com/office/officeart/2005/8/layout/hProcess4"/>
    <dgm:cxn modelId="{CC2945ED-45B3-4705-9DAD-17A77D5A9533}" type="presParOf" srcId="{DAFB2089-D1C3-4F47-8B2A-5AF5E9910A9C}" destId="{83952C6E-9A18-409D-9A47-95A941106C5E}" srcOrd="0" destOrd="0" presId="urn:microsoft.com/office/officeart/2005/8/layout/hProcess4"/>
    <dgm:cxn modelId="{1B158FA2-A1EC-410D-927F-1C996B32E935}" type="presParOf" srcId="{DAFB2089-D1C3-4F47-8B2A-5AF5E9910A9C}" destId="{3D0995AB-E4C7-47BD-8C27-5EC1D4719B77}" srcOrd="1" destOrd="0" presId="urn:microsoft.com/office/officeart/2005/8/layout/hProcess4"/>
    <dgm:cxn modelId="{71BCB99F-75FD-4373-B805-990D47CF3FBF}" type="presParOf" srcId="{DAFB2089-D1C3-4F47-8B2A-5AF5E9910A9C}" destId="{DD312BA9-BFEF-42C7-9080-A82EB2FE5C87}" srcOrd="2" destOrd="0" presId="urn:microsoft.com/office/officeart/2005/8/layout/hProcess4"/>
    <dgm:cxn modelId="{157CBBD0-119D-48BD-A1E3-5D32F8E9AAC0}" type="presParOf" srcId="{DAFB2089-D1C3-4F47-8B2A-5AF5E9910A9C}" destId="{8322A24D-DF44-4D3A-A978-2F695378CE75}" srcOrd="3" destOrd="0" presId="urn:microsoft.com/office/officeart/2005/8/layout/hProcess4"/>
    <dgm:cxn modelId="{E6A976E7-5E0D-40D2-ADFC-195FE6E0C52A}" type="presParOf" srcId="{DAFB2089-D1C3-4F47-8B2A-5AF5E9910A9C}" destId="{F93CA62E-64FE-4D7E-8A3B-EC57B03541B5}" srcOrd="4" destOrd="0" presId="urn:microsoft.com/office/officeart/2005/8/layout/hProcess4"/>
    <dgm:cxn modelId="{FB9ED55F-76EE-4B09-9255-FEFDB07F9C2E}" type="presParOf" srcId="{703D938C-9C34-4990-BED9-EDC83E9108AA}" destId="{D74AC05E-43A3-4186-BA33-7AC3D64A1D19}" srcOrd="1" destOrd="0" presId="urn:microsoft.com/office/officeart/2005/8/layout/hProcess4"/>
    <dgm:cxn modelId="{C1251614-7510-41B3-9D3D-B43C955A5000}" type="presParOf" srcId="{703D938C-9C34-4990-BED9-EDC83E9108AA}" destId="{0B62D4B9-3CE6-4073-8CB5-A0EB6B3FF555}" srcOrd="2" destOrd="0" presId="urn:microsoft.com/office/officeart/2005/8/layout/hProcess4"/>
    <dgm:cxn modelId="{40F38BBF-412F-4B60-830D-F1682FDFE293}" type="presParOf" srcId="{0B62D4B9-3CE6-4073-8CB5-A0EB6B3FF555}" destId="{F79FD233-1A29-466B-ABCB-443F68BF7C7F}" srcOrd="0" destOrd="0" presId="urn:microsoft.com/office/officeart/2005/8/layout/hProcess4"/>
    <dgm:cxn modelId="{1510A07A-23BF-41BD-B492-12B5801DABD6}" type="presParOf" srcId="{0B62D4B9-3CE6-4073-8CB5-A0EB6B3FF555}" destId="{D2E524CB-6346-4C46-9405-54AE8B92FE9C}" srcOrd="1" destOrd="0" presId="urn:microsoft.com/office/officeart/2005/8/layout/hProcess4"/>
    <dgm:cxn modelId="{10BECF2B-D071-497A-92A3-981161D5FE19}" type="presParOf" srcId="{0B62D4B9-3CE6-4073-8CB5-A0EB6B3FF555}" destId="{A613D620-C329-42E0-9B42-930FA0838BA9}" srcOrd="2" destOrd="0" presId="urn:microsoft.com/office/officeart/2005/8/layout/hProcess4"/>
    <dgm:cxn modelId="{D5F33DF1-81B7-4851-A5CD-651BA4718432}" type="presParOf" srcId="{0B62D4B9-3CE6-4073-8CB5-A0EB6B3FF555}" destId="{C2A3FC93-234B-4551-9006-05E7DFB5BA9E}" srcOrd="3" destOrd="0" presId="urn:microsoft.com/office/officeart/2005/8/layout/hProcess4"/>
    <dgm:cxn modelId="{130E755F-7DB8-46FB-800F-FA90ACA96AF7}" type="presParOf" srcId="{0B62D4B9-3CE6-4073-8CB5-A0EB6B3FF555}" destId="{B4E10DFC-8890-4536-BE30-44CCF328E5B5}" srcOrd="4" destOrd="0" presId="urn:microsoft.com/office/officeart/2005/8/layout/hProcess4"/>
    <dgm:cxn modelId="{CB2E9B2F-77FF-4C9B-946D-843AA845BBC2}" type="presParOf" srcId="{703D938C-9C34-4990-BED9-EDC83E9108AA}" destId="{B8EF336C-8CCD-493E-A315-7A688C653242}" srcOrd="3" destOrd="0" presId="urn:microsoft.com/office/officeart/2005/8/layout/hProcess4"/>
    <dgm:cxn modelId="{A8D05FB8-BFCD-4062-B496-25BCDDC88D1B}" type="presParOf" srcId="{703D938C-9C34-4990-BED9-EDC83E9108AA}" destId="{BAFEF0CF-6AEA-4F2C-BEB8-7D6342511B88}" srcOrd="4" destOrd="0" presId="urn:microsoft.com/office/officeart/2005/8/layout/hProcess4"/>
    <dgm:cxn modelId="{CB11669E-3215-46E5-ACD4-21EC62C7F583}" type="presParOf" srcId="{BAFEF0CF-6AEA-4F2C-BEB8-7D6342511B88}" destId="{F1DA1D72-088A-4726-8F85-4A82F8FAB393}" srcOrd="0" destOrd="0" presId="urn:microsoft.com/office/officeart/2005/8/layout/hProcess4"/>
    <dgm:cxn modelId="{7C414E99-6580-42BF-A601-4605529EF38D}" type="presParOf" srcId="{BAFEF0CF-6AEA-4F2C-BEB8-7D6342511B88}" destId="{0D911878-832D-4F86-B021-B6EAE9A5BD4E}" srcOrd="1" destOrd="0" presId="urn:microsoft.com/office/officeart/2005/8/layout/hProcess4"/>
    <dgm:cxn modelId="{F64E5EF4-FFE0-411C-A5C1-237388299262}" type="presParOf" srcId="{BAFEF0CF-6AEA-4F2C-BEB8-7D6342511B88}" destId="{522118F6-70AF-46BB-8E93-81CA4B59185F}" srcOrd="2" destOrd="0" presId="urn:microsoft.com/office/officeart/2005/8/layout/hProcess4"/>
    <dgm:cxn modelId="{E9AC9A5F-BAD0-48AE-A9B6-EDF0D99FD236}" type="presParOf" srcId="{BAFEF0CF-6AEA-4F2C-BEB8-7D6342511B88}" destId="{240A11A8-853D-4448-9803-A8E12F1F21A7}" srcOrd="3" destOrd="0" presId="urn:microsoft.com/office/officeart/2005/8/layout/hProcess4"/>
    <dgm:cxn modelId="{BCBDA897-B168-410E-835B-F135966FF411}" type="presParOf" srcId="{BAFEF0CF-6AEA-4F2C-BEB8-7D6342511B88}" destId="{3E4964EA-18CC-44BB-BA50-932BF966C90A}" srcOrd="4" destOrd="0" presId="urn:microsoft.com/office/officeart/2005/8/layout/h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8F3B-F3FD-4936-BED8-049A592B0620}" type="datetimeFigureOut">
              <a:rPr lang="zh-CN" altLang="en-US" smtClean="0"/>
              <a:pPr/>
              <a:t>2009/4/12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0706-7A59-445B-BE32-A6011618FCE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8F3B-F3FD-4936-BED8-049A592B0620}" type="datetimeFigureOut">
              <a:rPr lang="zh-CN" altLang="en-US" smtClean="0"/>
              <a:pPr/>
              <a:t>2009/4/12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0706-7A59-445B-BE32-A6011618FCE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8F3B-F3FD-4936-BED8-049A592B0620}" type="datetimeFigureOut">
              <a:rPr lang="zh-CN" altLang="en-US" smtClean="0"/>
              <a:pPr/>
              <a:t>2009/4/12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0706-7A59-445B-BE32-A6011618FCE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8F3B-F3FD-4936-BED8-049A592B0620}" type="datetimeFigureOut">
              <a:rPr lang="zh-CN" altLang="en-US" smtClean="0"/>
              <a:pPr/>
              <a:t>2009/4/12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0706-7A59-445B-BE32-A6011618FCE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8F3B-F3FD-4936-BED8-049A592B0620}" type="datetimeFigureOut">
              <a:rPr lang="zh-CN" altLang="en-US" smtClean="0"/>
              <a:pPr/>
              <a:t>2009/4/12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0706-7A59-445B-BE32-A6011618FCE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8F3B-F3FD-4936-BED8-049A592B0620}" type="datetimeFigureOut">
              <a:rPr lang="zh-CN" altLang="en-US" smtClean="0"/>
              <a:pPr/>
              <a:t>2009/4/12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0706-7A59-445B-BE32-A6011618FCE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8F3B-F3FD-4936-BED8-049A592B0620}" type="datetimeFigureOut">
              <a:rPr lang="zh-CN" altLang="en-US" smtClean="0"/>
              <a:pPr/>
              <a:t>2009/4/12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0706-7A59-445B-BE32-A6011618FCE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8F3B-F3FD-4936-BED8-049A592B0620}" type="datetimeFigureOut">
              <a:rPr lang="zh-CN" altLang="en-US" smtClean="0"/>
              <a:pPr/>
              <a:t>2009/4/12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0706-7A59-445B-BE32-A6011618FCE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8F3B-F3FD-4936-BED8-049A592B0620}" type="datetimeFigureOut">
              <a:rPr lang="zh-CN" altLang="en-US" smtClean="0"/>
              <a:pPr/>
              <a:t>2009/4/12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0706-7A59-445B-BE32-A6011618FCE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8F3B-F3FD-4936-BED8-049A592B0620}" type="datetimeFigureOut">
              <a:rPr lang="zh-CN" altLang="en-US" smtClean="0"/>
              <a:pPr/>
              <a:t>2009/4/12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0706-7A59-445B-BE32-A6011618FCE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8F3B-F3FD-4936-BED8-049A592B0620}" type="datetimeFigureOut">
              <a:rPr lang="zh-CN" altLang="en-US" smtClean="0"/>
              <a:pPr/>
              <a:t>2009/4/12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0706-7A59-445B-BE32-A6011618FCE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B8F3B-F3FD-4936-BED8-049A592B0620}" type="datetimeFigureOut">
              <a:rPr lang="zh-CN" altLang="en-US" smtClean="0"/>
              <a:pPr/>
              <a:t>2009/4/12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90706-7A59-445B-BE32-A6011618FCE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blogs.com/SCUTMSC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6600" b="1" dirty="0"/>
              <a:t>蓄势待发</a:t>
            </a:r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知识准备阶段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具体到</a:t>
            </a:r>
            <a:r>
              <a:rPr lang="en-US" altLang="zh-CN" dirty="0" smtClean="0"/>
              <a:t>J2ME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主类：</a:t>
            </a:r>
            <a:r>
              <a:rPr lang="en-US" altLang="zh-CN" dirty="0" err="1" smtClean="0"/>
              <a:t>MIDlet</a:t>
            </a:r>
            <a:endParaRPr lang="en-US" altLang="zh-CN" dirty="0" smtClean="0"/>
          </a:p>
          <a:p>
            <a:r>
              <a:rPr lang="zh-CN" altLang="en-US" dirty="0" smtClean="0"/>
              <a:t>画图类：</a:t>
            </a:r>
            <a:r>
              <a:rPr lang="en-US" altLang="zh-CN" dirty="0" smtClean="0"/>
              <a:t>canvas</a:t>
            </a:r>
            <a:r>
              <a:rPr lang="zh-CN" altLang="en-US" dirty="0" smtClean="0"/>
              <a:t>（游戏画图类：</a:t>
            </a:r>
            <a:r>
              <a:rPr lang="en-US" altLang="zh-CN" dirty="0" err="1" smtClean="0"/>
              <a:t>gameCanvas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逻辑类：？？？（自命名）</a:t>
            </a:r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用到的技术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API</a:t>
            </a:r>
            <a:r>
              <a:rPr lang="zh-CN" altLang="en-US" dirty="0" smtClean="0"/>
              <a:t>调用（最简单也是最实用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包括</a:t>
            </a:r>
            <a:r>
              <a:rPr lang="en-US" altLang="zh-CN" dirty="0" smtClean="0"/>
              <a:t>Sprite</a:t>
            </a:r>
            <a:r>
              <a:rPr lang="zh-CN" altLang="en-US" dirty="0" smtClean="0"/>
              <a:t>，用户输入的处理</a:t>
            </a:r>
            <a:endParaRPr lang="en-US" altLang="zh-CN" dirty="0" smtClean="0"/>
          </a:p>
          <a:p>
            <a:r>
              <a:rPr lang="zh-CN" altLang="en-US" dirty="0" smtClean="0"/>
              <a:t>事件响应</a:t>
            </a:r>
            <a:endParaRPr lang="en-US" altLang="zh-CN" dirty="0" smtClean="0"/>
          </a:p>
          <a:p>
            <a:r>
              <a:rPr lang="zh-CN" altLang="en-US" dirty="0" smtClean="0"/>
              <a:t>双缓冲</a:t>
            </a:r>
            <a:endParaRPr lang="en-US" altLang="zh-CN" dirty="0" smtClean="0"/>
          </a:p>
          <a:p>
            <a:r>
              <a:rPr lang="zh-CN" altLang="en-US" dirty="0" smtClean="0"/>
              <a:t>多线程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实战操演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CN" dirty="0" smtClean="0"/>
          </a:p>
          <a:p>
            <a:pPr algn="ctr">
              <a:buNone/>
            </a:pPr>
            <a:r>
              <a:rPr lang="en-US" altLang="zh-CN" sz="6600" dirty="0" smtClean="0">
                <a:latin typeface="微软雅黑" pitchFamily="34" charset="-122"/>
                <a:ea typeface="微软雅黑" pitchFamily="34" charset="-122"/>
              </a:rPr>
              <a:t>It ‘s  show time now!</a:t>
            </a:r>
            <a:endParaRPr lang="zh-CN" altLang="en-US" sz="66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开发步骤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搭建架构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明确接口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实现逻辑</a:t>
            </a:r>
            <a:endParaRPr lang="en-US" altLang="zh-CN" dirty="0" smtClean="0"/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运行</a:t>
            </a:r>
            <a:endParaRPr lang="en-US" altLang="zh-CN" dirty="0" smtClean="0"/>
          </a:p>
          <a:p>
            <a:r>
              <a:rPr lang="en-US" altLang="zh-CN" dirty="0" smtClean="0"/>
              <a:t>5.</a:t>
            </a:r>
            <a:r>
              <a:rPr lang="zh-CN" altLang="en-US" smtClean="0"/>
              <a:t>生成</a:t>
            </a:r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创建图像类，是用</a:t>
            </a:r>
            <a:r>
              <a:rPr lang="en-US" altLang="zh-CN" dirty="0" smtClean="0"/>
              <a:t>Image</a:t>
            </a:r>
            <a:r>
              <a:rPr lang="zh-CN" altLang="en-US" dirty="0" smtClean="0"/>
              <a:t>类里面的静态方法</a:t>
            </a:r>
            <a:r>
              <a:rPr lang="en-US" altLang="zh-CN" dirty="0" err="1" smtClean="0"/>
              <a:t>createImage</a:t>
            </a:r>
            <a:r>
              <a:rPr lang="zh-CN" altLang="en-US" dirty="0" smtClean="0"/>
              <a:t>（），而不是用</a:t>
            </a:r>
            <a:r>
              <a:rPr lang="en-US" altLang="zh-CN" dirty="0" smtClean="0"/>
              <a:t>new</a:t>
            </a:r>
            <a:r>
              <a:rPr lang="zh-CN" altLang="en-US" dirty="0" smtClean="0"/>
              <a:t>操作符。</a:t>
            </a:r>
            <a:endParaRPr lang="en-US" altLang="zh-CN" dirty="0" smtClean="0"/>
          </a:p>
          <a:p>
            <a:r>
              <a:rPr lang="zh-CN" altLang="en-US" dirty="0" smtClean="0"/>
              <a:t>画笔的设置，包括颜色字体等</a:t>
            </a:r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Good news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前面演示代码在官方博客提供下载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>
                <a:hlinkClick r:id="rId2"/>
              </a:rPr>
              <a:t>http://www.cnblogs.com/SCUTMSC/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在里面还有手机软件设计大赛</a:t>
            </a:r>
            <a:r>
              <a:rPr lang="en-US" altLang="zh-CN" dirty="0" smtClean="0"/>
              <a:t>&amp;&amp;</a:t>
            </a:r>
            <a:r>
              <a:rPr lang="zh-CN" altLang="en-US" dirty="0" smtClean="0"/>
              <a:t>手机主题设计大赛。</a:t>
            </a:r>
            <a:endParaRPr lang="en-US" altLang="zh-CN" dirty="0" smtClean="0"/>
          </a:p>
          <a:p>
            <a:pPr algn="ctr">
              <a:buNone/>
            </a:pPr>
            <a:r>
              <a:rPr lang="zh-CN" altLang="en-US" dirty="0" smtClean="0"/>
              <a:t>欢迎参与到大赛的潮流中来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鸣谢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 smtClean="0"/>
              <a:t>手机软件俱乐部</a:t>
            </a:r>
            <a:endParaRPr lang="en-US" altLang="zh-CN" dirty="0" smtClean="0"/>
          </a:p>
          <a:p>
            <a:r>
              <a:rPr lang="zh-CN" altLang="en-US" dirty="0" smtClean="0"/>
              <a:t>广大的听众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CN" altLang="en-US" dirty="0" smtClean="0"/>
              <a:t>华南理工大学计算机科学与工程学院团委、学生会 </a:t>
            </a:r>
          </a:p>
        </p:txBody>
      </p:sp>
      <p:pic>
        <p:nvPicPr>
          <p:cNvPr id="1027" name="Picture 3" descr="C:\Users\Trunks\AppData\Local\Microsoft\Windows\Temporary Internet Files\Content.IE5\3A16ZLNM\MCj041602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143248"/>
            <a:ext cx="3643338" cy="2989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7200" dirty="0" smtClean="0">
                <a:latin typeface="微软雅黑" pitchFamily="34" charset="-122"/>
                <a:ea typeface="微软雅黑" pitchFamily="34" charset="-122"/>
              </a:rPr>
              <a:t>Target</a:t>
            </a:r>
            <a:endParaRPr lang="zh-CN" altLang="en-US" sz="7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altLang="zh-CN" sz="7200" dirty="0" smtClean="0">
              <a:latin typeface="微软雅黑" pitchFamily="34" charset="-122"/>
              <a:ea typeface="微软雅黑" pitchFamily="34" charset="-122"/>
            </a:endParaRPr>
          </a:p>
          <a:p>
            <a:pPr algn="ctr">
              <a:buNone/>
            </a:pPr>
            <a:r>
              <a:rPr lang="en-US" altLang="zh-CN" sz="7200" dirty="0" smtClean="0">
                <a:latin typeface="微软雅黑" pitchFamily="34" charset="-122"/>
                <a:ea typeface="微软雅黑" pitchFamily="34" charset="-122"/>
              </a:rPr>
              <a:t>J2ME</a:t>
            </a:r>
            <a:r>
              <a:rPr lang="zh-CN" altLang="en-US" sz="7200" dirty="0" smtClean="0">
                <a:latin typeface="微软雅黑" pitchFamily="34" charset="-122"/>
                <a:ea typeface="微软雅黑" pitchFamily="34" charset="-122"/>
              </a:rPr>
              <a:t>开发手机游戏</a:t>
            </a:r>
            <a:endParaRPr lang="zh-CN" altLang="en-US" sz="72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你所需要的唯一</a:t>
            </a:r>
            <a:r>
              <a:rPr lang="en-US" altLang="zh-CN" dirty="0" smtClean="0"/>
              <a:t>IDE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altLang="zh-CN" sz="6600" dirty="0" smtClean="0">
              <a:latin typeface="+mj-ea"/>
              <a:ea typeface="+mj-ea"/>
            </a:endParaRPr>
          </a:p>
          <a:p>
            <a:pPr algn="ctr">
              <a:buNone/>
            </a:pPr>
            <a:r>
              <a:rPr lang="en-US" altLang="zh-CN" sz="6600" dirty="0" smtClean="0">
                <a:latin typeface="+mj-ea"/>
                <a:ea typeface="+mj-ea"/>
              </a:rPr>
              <a:t>NETBEANS</a:t>
            </a:r>
            <a:endParaRPr lang="zh-CN" altLang="en-US" sz="66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预期成果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CN" dirty="0" smtClean="0"/>
              <a:t>1.Helloworld</a:t>
            </a:r>
            <a:r>
              <a:rPr lang="zh-CN" altLang="en-US" dirty="0" smtClean="0"/>
              <a:t>（</a:t>
            </a:r>
            <a:r>
              <a:rPr lang="en-US" altLang="zh-CN" dirty="0" smtClean="0"/>
              <a:t>0</a:t>
            </a:r>
            <a:r>
              <a:rPr lang="zh-CN" altLang="en-US" dirty="0" smtClean="0"/>
              <a:t>秒钟开发 </a:t>
            </a:r>
            <a:r>
              <a:rPr lang="en-US" altLang="zh-CN" dirty="0" err="1" smtClean="0"/>
              <a:t>helloworld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2.</a:t>
            </a:r>
            <a:r>
              <a:rPr lang="zh-CN" altLang="en-US" dirty="0" smtClean="0"/>
              <a:t>手机现原形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3.</a:t>
            </a:r>
            <a:r>
              <a:rPr lang="zh-CN" altLang="en-US" dirty="0" smtClean="0"/>
              <a:t>载入图片（拖拉打</a:t>
            </a:r>
            <a:r>
              <a:rPr lang="en-US" altLang="zh-CN" dirty="0" smtClean="0"/>
              <a:t>1min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4.</a:t>
            </a:r>
            <a:r>
              <a:rPr lang="zh-CN" altLang="en-US" dirty="0" smtClean="0"/>
              <a:t> 画“囧”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5.</a:t>
            </a:r>
            <a:r>
              <a:rPr lang="zh-CN" altLang="en-US" dirty="0" smtClean="0"/>
              <a:t>天外飞仙（</a:t>
            </a:r>
            <a:r>
              <a:rPr lang="en-US" altLang="zh-CN" dirty="0" smtClean="0"/>
              <a:t>UFO</a:t>
            </a:r>
            <a:r>
              <a:rPr lang="zh-CN" altLang="en-US" dirty="0" smtClean="0"/>
              <a:t>）</a:t>
            </a:r>
            <a:r>
              <a:rPr lang="en-US" altLang="zh-CN" dirty="0" smtClean="0"/>
              <a:t>1.0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J2ME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JAVA 2 Micro Edition</a:t>
            </a:r>
          </a:p>
          <a:p>
            <a:r>
              <a:rPr lang="zh-CN" altLang="en-US" dirty="0" smtClean="0"/>
              <a:t>可以简单方便地开发手机软件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游戏三要素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altLang="zh-CN" sz="7200" dirty="0" smtClean="0">
                <a:latin typeface="微软雅黑" pitchFamily="34" charset="-122"/>
                <a:ea typeface="微软雅黑" pitchFamily="34" charset="-122"/>
              </a:rPr>
              <a:t>Logic</a:t>
            </a:r>
          </a:p>
          <a:p>
            <a:pPr algn="ctr">
              <a:buNone/>
            </a:pPr>
            <a:r>
              <a:rPr lang="en-US" altLang="zh-CN" sz="7200" dirty="0" smtClean="0">
                <a:latin typeface="微软雅黑" pitchFamily="34" charset="-122"/>
                <a:ea typeface="微软雅黑" pitchFamily="34" charset="-122"/>
              </a:rPr>
              <a:t>Data</a:t>
            </a:r>
          </a:p>
          <a:p>
            <a:pPr algn="ctr">
              <a:buNone/>
            </a:pPr>
            <a:r>
              <a:rPr lang="en-US" altLang="zh-CN" sz="7200" dirty="0" smtClean="0">
                <a:latin typeface="微软雅黑" pitchFamily="34" charset="-122"/>
                <a:ea typeface="微软雅黑" pitchFamily="34" charset="-122"/>
              </a:rPr>
              <a:t>Display</a:t>
            </a:r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J2ME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手机游戏知识准备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程序入口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J2ME   </a:t>
            </a:r>
          </a:p>
          <a:p>
            <a:pPr>
              <a:buNone/>
            </a:pPr>
            <a:r>
              <a:rPr lang="en-US" altLang="zh-CN" dirty="0" smtClean="0"/>
              <a:t>J2SE</a:t>
            </a:r>
          </a:p>
          <a:p>
            <a:pPr>
              <a:buNone/>
            </a:pPr>
            <a:r>
              <a:rPr lang="en-US" altLang="zh-CN" dirty="0" smtClean="0"/>
              <a:t>C++</a:t>
            </a:r>
          </a:p>
          <a:p>
            <a:pPr>
              <a:buNone/>
            </a:pPr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display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需求</a:t>
            </a:r>
            <a:r>
              <a:rPr lang="en-US" altLang="zh-CN" dirty="0" smtClean="0"/>
              <a:t>&amp;&amp;</a:t>
            </a:r>
            <a:r>
              <a:rPr lang="zh-CN" altLang="en-US" dirty="0" smtClean="0"/>
              <a:t>供给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Canvas</a:t>
            </a:r>
            <a:r>
              <a:rPr lang="zh-CN" altLang="en-US" dirty="0" smtClean="0"/>
              <a:t>（画布）</a:t>
            </a:r>
            <a:r>
              <a:rPr lang="en-US" altLang="zh-CN" dirty="0" smtClean="0"/>
              <a:t>Graphics</a:t>
            </a:r>
            <a:r>
              <a:rPr lang="zh-CN" altLang="en-US" dirty="0" smtClean="0"/>
              <a:t>（画笔）</a:t>
            </a:r>
            <a:r>
              <a:rPr lang="en-US" altLang="zh-CN" dirty="0" smtClean="0"/>
              <a:t>           </a:t>
            </a:r>
          </a:p>
          <a:p>
            <a:pPr>
              <a:buNone/>
            </a:pPr>
            <a:r>
              <a:rPr lang="en-US" altLang="zh-CN" dirty="0" smtClean="0"/>
              <a:t>Display</a:t>
            </a:r>
            <a:r>
              <a:rPr lang="zh-CN" altLang="en-US" dirty="0" smtClean="0"/>
              <a:t>（显示器）</a:t>
            </a:r>
            <a:endParaRPr lang="en-US" altLang="zh-CN" dirty="0" smtClean="0"/>
          </a:p>
          <a:p>
            <a:r>
              <a:rPr lang="zh-CN" altLang="en-US" dirty="0" smtClean="0"/>
              <a:t>常用的函数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err="1" smtClean="0"/>
              <a:t>getWidth</a:t>
            </a:r>
            <a:r>
              <a:rPr lang="en-US" altLang="zh-CN" dirty="0" smtClean="0"/>
              <a:t>();</a:t>
            </a:r>
            <a:r>
              <a:rPr lang="en-US" altLang="zh-CN" dirty="0" err="1" smtClean="0"/>
              <a:t>getHeight</a:t>
            </a:r>
            <a:r>
              <a:rPr lang="en-US" altLang="zh-CN" dirty="0" smtClean="0"/>
              <a:t>();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游戏通用架构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289</Words>
  <Application>Microsoft Office PowerPoint</Application>
  <PresentationFormat>全屏显示(4:3)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Office 主题</vt:lpstr>
      <vt:lpstr>蓄势待发</vt:lpstr>
      <vt:lpstr>Target</vt:lpstr>
      <vt:lpstr>你所需要的唯一IDE</vt:lpstr>
      <vt:lpstr>预期成果</vt:lpstr>
      <vt:lpstr>J2ME</vt:lpstr>
      <vt:lpstr>游戏三要素</vt:lpstr>
      <vt:lpstr>J2ME手机游戏知识准备</vt:lpstr>
      <vt:lpstr>display</vt:lpstr>
      <vt:lpstr>游戏通用架构</vt:lpstr>
      <vt:lpstr>具体到J2ME</vt:lpstr>
      <vt:lpstr>用到的技术</vt:lpstr>
      <vt:lpstr>实战操演</vt:lpstr>
      <vt:lpstr>开发步骤</vt:lpstr>
      <vt:lpstr>幻灯片 14</vt:lpstr>
      <vt:lpstr>Good news</vt:lpstr>
      <vt:lpstr>鸣谢</vt:lpstr>
    </vt:vector>
  </TitlesOfParts>
  <Company>scut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J2ME</dc:title>
  <dc:creator>user</dc:creator>
  <cp:lastModifiedBy>Trunks</cp:lastModifiedBy>
  <cp:revision>77</cp:revision>
  <dcterms:created xsi:type="dcterms:W3CDTF">2009-04-06T06:48:47Z</dcterms:created>
  <dcterms:modified xsi:type="dcterms:W3CDTF">2009-04-12T09:12:15Z</dcterms:modified>
</cp:coreProperties>
</file>