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4" r:id="rId7"/>
    <p:sldId id="265" r:id="rId8"/>
    <p:sldId id="266" r:id="rId9"/>
    <p:sldId id="263" r:id="rId10"/>
    <p:sldId id="271" r:id="rId11"/>
    <p:sldId id="273" r:id="rId12"/>
    <p:sldId id="277" r:id="rId13"/>
    <p:sldId id="281" r:id="rId14"/>
    <p:sldId id="282" r:id="rId15"/>
    <p:sldId id="283" r:id="rId16"/>
    <p:sldId id="284" r:id="rId17"/>
    <p:sldId id="285" r:id="rId18"/>
    <p:sldId id="274" r:id="rId19"/>
    <p:sldId id="275" r:id="rId20"/>
    <p:sldId id="267" r:id="rId21"/>
    <p:sldId id="268" r:id="rId22"/>
    <p:sldId id="269" r:id="rId23"/>
    <p:sldId id="270" r:id="rId24"/>
    <p:sldId id="272" r:id="rId25"/>
    <p:sldId id="261" r:id="rId26"/>
    <p:sldId id="276" r:id="rId27"/>
    <p:sldId id="278" r:id="rId28"/>
    <p:sldId id="279" r:id="rId29"/>
    <p:sldId id="280" r:id="rId30"/>
    <p:sldId id="286" r:id="rId31"/>
    <p:sldId id="258" r:id="rId3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1E48C5-F8A3-425B-A673-5FBE30D0BB26}" type="doc">
      <dgm:prSet loTypeId="urn:microsoft.com/office/officeart/2005/8/layout/pyramid4" loCatId="pyramid" qsTypeId="urn:microsoft.com/office/officeart/2005/8/quickstyle/simple3" qsCatId="simple" csTypeId="urn:microsoft.com/office/officeart/2005/8/colors/accent6_4" csCatId="accent6" phldr="1"/>
      <dgm:spPr/>
      <dgm:t>
        <a:bodyPr/>
        <a:lstStyle/>
        <a:p>
          <a:endParaRPr lang="zh-CN" altLang="en-US"/>
        </a:p>
      </dgm:t>
    </dgm:pt>
    <dgm:pt modelId="{84DC02F4-8051-47C8-AE9D-B91086371929}">
      <dgm:prSet phldrT="[文本]"/>
      <dgm:spPr/>
      <dgm:t>
        <a:bodyPr/>
        <a:lstStyle/>
        <a:p>
          <a:r>
            <a:rPr lang="zh-CN" altLang="en-US" dirty="0" smtClean="0"/>
            <a:t>技能</a:t>
          </a:r>
          <a:endParaRPr lang="zh-CN" altLang="en-US" dirty="0"/>
        </a:p>
      </dgm:t>
    </dgm:pt>
    <dgm:pt modelId="{C4357476-E196-4891-8396-C6EAF6098BEB}" type="parTrans" cxnId="{4B6BA61C-0317-4BAD-A15B-3B3E3B0C8CB2}">
      <dgm:prSet/>
      <dgm:spPr/>
      <dgm:t>
        <a:bodyPr/>
        <a:lstStyle/>
        <a:p>
          <a:endParaRPr lang="zh-CN" altLang="en-US"/>
        </a:p>
      </dgm:t>
    </dgm:pt>
    <dgm:pt modelId="{96D1FF50-72BE-4684-B1C3-EBDFB6ADA063}" type="sibTrans" cxnId="{4B6BA61C-0317-4BAD-A15B-3B3E3B0C8CB2}">
      <dgm:prSet/>
      <dgm:spPr/>
      <dgm:t>
        <a:bodyPr/>
        <a:lstStyle/>
        <a:p>
          <a:endParaRPr lang="zh-CN" altLang="en-US"/>
        </a:p>
      </dgm:t>
    </dgm:pt>
    <dgm:pt modelId="{B978E9B7-6182-491A-9E68-7EAFD08F32A5}">
      <dgm:prSet phldrT="[文本]"/>
      <dgm:spPr/>
      <dgm:t>
        <a:bodyPr/>
        <a:lstStyle/>
        <a:p>
          <a:r>
            <a:rPr lang="zh-CN" altLang="en-US" dirty="0" smtClean="0"/>
            <a:t>学习</a:t>
          </a:r>
          <a:endParaRPr lang="zh-CN" altLang="en-US" dirty="0"/>
        </a:p>
      </dgm:t>
    </dgm:pt>
    <dgm:pt modelId="{6396B628-F941-4176-8BB8-E4786BE96C2E}" type="parTrans" cxnId="{3F835C5B-49D4-44E4-9292-67E8BDCDE1DD}">
      <dgm:prSet/>
      <dgm:spPr/>
      <dgm:t>
        <a:bodyPr/>
        <a:lstStyle/>
        <a:p>
          <a:endParaRPr lang="zh-CN" altLang="en-US"/>
        </a:p>
      </dgm:t>
    </dgm:pt>
    <dgm:pt modelId="{5B0812A4-C685-41FA-9E67-B3C89B6283DF}" type="sibTrans" cxnId="{3F835C5B-49D4-44E4-9292-67E8BDCDE1DD}">
      <dgm:prSet/>
      <dgm:spPr/>
      <dgm:t>
        <a:bodyPr/>
        <a:lstStyle/>
        <a:p>
          <a:endParaRPr lang="zh-CN" altLang="en-US"/>
        </a:p>
      </dgm:t>
    </dgm:pt>
    <dgm:pt modelId="{A58B8200-9143-4E1A-BFE1-4F2A5F1120A4}">
      <dgm:prSet phldrT="[文本]"/>
      <dgm:spPr/>
      <dgm:t>
        <a:bodyPr/>
        <a:lstStyle/>
        <a:p>
          <a:r>
            <a:rPr lang="zh-CN" altLang="en-US" dirty="0" smtClean="0"/>
            <a:t>习惯</a:t>
          </a:r>
          <a:endParaRPr lang="zh-CN" altLang="en-US" dirty="0"/>
        </a:p>
      </dgm:t>
    </dgm:pt>
    <dgm:pt modelId="{D8E3328F-233C-420F-B7C7-39542B7A0755}" type="parTrans" cxnId="{9C6D5F52-9C6C-457C-9820-20D2CB020FF8}">
      <dgm:prSet/>
      <dgm:spPr/>
      <dgm:t>
        <a:bodyPr/>
        <a:lstStyle/>
        <a:p>
          <a:endParaRPr lang="zh-CN" altLang="en-US"/>
        </a:p>
      </dgm:t>
    </dgm:pt>
    <dgm:pt modelId="{42BC1F0F-BD94-4EAE-9CF4-F283C11A97A5}" type="sibTrans" cxnId="{9C6D5F52-9C6C-457C-9820-20D2CB020FF8}">
      <dgm:prSet/>
      <dgm:spPr/>
      <dgm:t>
        <a:bodyPr/>
        <a:lstStyle/>
        <a:p>
          <a:endParaRPr lang="zh-CN" altLang="en-US"/>
        </a:p>
      </dgm:t>
    </dgm:pt>
    <dgm:pt modelId="{FC4C7BF5-8F4A-4A2F-93BA-337182F8C70D}">
      <dgm:prSet phldrT="[文本]"/>
      <dgm:spPr/>
      <dgm:t>
        <a:bodyPr/>
        <a:lstStyle/>
        <a:p>
          <a:r>
            <a:rPr lang="zh-CN" altLang="en-US" dirty="0" smtClean="0"/>
            <a:t>素养</a:t>
          </a:r>
          <a:endParaRPr lang="zh-CN" altLang="en-US" dirty="0"/>
        </a:p>
      </dgm:t>
    </dgm:pt>
    <dgm:pt modelId="{1941A614-89E7-43D1-A160-7F32880BF414}" type="parTrans" cxnId="{5B8A4DA4-DF23-40D8-9D40-31DB738C12DD}">
      <dgm:prSet/>
      <dgm:spPr/>
      <dgm:t>
        <a:bodyPr/>
        <a:lstStyle/>
        <a:p>
          <a:endParaRPr lang="zh-CN" altLang="en-US"/>
        </a:p>
      </dgm:t>
    </dgm:pt>
    <dgm:pt modelId="{BE7D3227-29EE-442D-8951-2AC802CBA305}" type="sibTrans" cxnId="{5B8A4DA4-DF23-40D8-9D40-31DB738C12DD}">
      <dgm:prSet/>
      <dgm:spPr/>
      <dgm:t>
        <a:bodyPr/>
        <a:lstStyle/>
        <a:p>
          <a:endParaRPr lang="zh-CN" altLang="en-US"/>
        </a:p>
      </dgm:t>
    </dgm:pt>
    <dgm:pt modelId="{4091FBDA-DE46-4324-9ACF-6564B25BDDCE}" type="pres">
      <dgm:prSet presAssocID="{2A1E48C5-F8A3-425B-A673-5FBE30D0BB26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3FC0C79-FB38-44FE-BA5A-318A64826D3D}" type="pres">
      <dgm:prSet presAssocID="{2A1E48C5-F8A3-425B-A673-5FBE30D0BB26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A108FD9-D427-452D-911E-9DB0691832A2}" type="pres">
      <dgm:prSet presAssocID="{2A1E48C5-F8A3-425B-A673-5FBE30D0BB26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6E72778-2AD3-4E5C-8C28-7238DD094DDF}" type="pres">
      <dgm:prSet presAssocID="{2A1E48C5-F8A3-425B-A673-5FBE30D0BB26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2DE7488-35A4-4385-9C43-61A247793D75}" type="pres">
      <dgm:prSet presAssocID="{2A1E48C5-F8A3-425B-A673-5FBE30D0BB26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C6D5F52-9C6C-457C-9820-20D2CB020FF8}" srcId="{2A1E48C5-F8A3-425B-A673-5FBE30D0BB26}" destId="{A58B8200-9143-4E1A-BFE1-4F2A5F1120A4}" srcOrd="2" destOrd="0" parTransId="{D8E3328F-233C-420F-B7C7-39542B7A0755}" sibTransId="{42BC1F0F-BD94-4EAE-9CF4-F283C11A97A5}"/>
    <dgm:cxn modelId="{5B8A4DA4-DF23-40D8-9D40-31DB738C12DD}" srcId="{2A1E48C5-F8A3-425B-A673-5FBE30D0BB26}" destId="{FC4C7BF5-8F4A-4A2F-93BA-337182F8C70D}" srcOrd="3" destOrd="0" parTransId="{1941A614-89E7-43D1-A160-7F32880BF414}" sibTransId="{BE7D3227-29EE-442D-8951-2AC802CBA305}"/>
    <dgm:cxn modelId="{4B6BA61C-0317-4BAD-A15B-3B3E3B0C8CB2}" srcId="{2A1E48C5-F8A3-425B-A673-5FBE30D0BB26}" destId="{84DC02F4-8051-47C8-AE9D-B91086371929}" srcOrd="0" destOrd="0" parTransId="{C4357476-E196-4891-8396-C6EAF6098BEB}" sibTransId="{96D1FF50-72BE-4684-B1C3-EBDFB6ADA063}"/>
    <dgm:cxn modelId="{4CD58045-19B8-4761-82A7-E516D1CB908B}" type="presOf" srcId="{84DC02F4-8051-47C8-AE9D-B91086371929}" destId="{E3FC0C79-FB38-44FE-BA5A-318A64826D3D}" srcOrd="0" destOrd="0" presId="urn:microsoft.com/office/officeart/2005/8/layout/pyramid4"/>
    <dgm:cxn modelId="{5BAD9991-2F26-4F22-ABF6-574D93DA7FB9}" type="presOf" srcId="{2A1E48C5-F8A3-425B-A673-5FBE30D0BB26}" destId="{4091FBDA-DE46-4324-9ACF-6564B25BDDCE}" srcOrd="0" destOrd="0" presId="urn:microsoft.com/office/officeart/2005/8/layout/pyramid4"/>
    <dgm:cxn modelId="{0F61F4A5-E65E-4BE1-BB13-DB7B671746AD}" type="presOf" srcId="{FC4C7BF5-8F4A-4A2F-93BA-337182F8C70D}" destId="{12DE7488-35A4-4385-9C43-61A247793D75}" srcOrd="0" destOrd="0" presId="urn:microsoft.com/office/officeart/2005/8/layout/pyramid4"/>
    <dgm:cxn modelId="{3F835C5B-49D4-44E4-9292-67E8BDCDE1DD}" srcId="{2A1E48C5-F8A3-425B-A673-5FBE30D0BB26}" destId="{B978E9B7-6182-491A-9E68-7EAFD08F32A5}" srcOrd="1" destOrd="0" parTransId="{6396B628-F941-4176-8BB8-E4786BE96C2E}" sibTransId="{5B0812A4-C685-41FA-9E67-B3C89B6283DF}"/>
    <dgm:cxn modelId="{8658E094-617F-4083-A568-4B20F51D6699}" type="presOf" srcId="{B978E9B7-6182-491A-9E68-7EAFD08F32A5}" destId="{4A108FD9-D427-452D-911E-9DB0691832A2}" srcOrd="0" destOrd="0" presId="urn:microsoft.com/office/officeart/2005/8/layout/pyramid4"/>
    <dgm:cxn modelId="{CD8AC397-BD17-41C0-9720-ED6809D48497}" type="presOf" srcId="{A58B8200-9143-4E1A-BFE1-4F2A5F1120A4}" destId="{F6E72778-2AD3-4E5C-8C28-7238DD094DDF}" srcOrd="0" destOrd="0" presId="urn:microsoft.com/office/officeart/2005/8/layout/pyramid4"/>
    <dgm:cxn modelId="{54E4A265-7FBC-4982-8759-16E3C0EDCAAA}" type="presParOf" srcId="{4091FBDA-DE46-4324-9ACF-6564B25BDDCE}" destId="{E3FC0C79-FB38-44FE-BA5A-318A64826D3D}" srcOrd="0" destOrd="0" presId="urn:microsoft.com/office/officeart/2005/8/layout/pyramid4"/>
    <dgm:cxn modelId="{CA34CA83-CF63-4094-9855-B5607DF68412}" type="presParOf" srcId="{4091FBDA-DE46-4324-9ACF-6564B25BDDCE}" destId="{4A108FD9-D427-452D-911E-9DB0691832A2}" srcOrd="1" destOrd="0" presId="urn:microsoft.com/office/officeart/2005/8/layout/pyramid4"/>
    <dgm:cxn modelId="{D3E5B7BD-2C0C-4E84-9CB5-9E9CA8CA97AD}" type="presParOf" srcId="{4091FBDA-DE46-4324-9ACF-6564B25BDDCE}" destId="{F6E72778-2AD3-4E5C-8C28-7238DD094DDF}" srcOrd="2" destOrd="0" presId="urn:microsoft.com/office/officeart/2005/8/layout/pyramid4"/>
    <dgm:cxn modelId="{27DD864C-21A3-45E2-8E85-038FBEADBE34}" type="presParOf" srcId="{4091FBDA-DE46-4324-9ACF-6564B25BDDCE}" destId="{12DE7488-35A4-4385-9C43-61A247793D75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F9AC49-A73F-413B-BA80-EFF0129356D6}" type="doc">
      <dgm:prSet loTypeId="urn:microsoft.com/office/officeart/2005/8/layout/pyramid1" loCatId="pyramid" qsTypeId="urn:microsoft.com/office/officeart/2005/8/quickstyle/simple3" qsCatId="simple" csTypeId="urn:microsoft.com/office/officeart/2005/8/colors/colorful2" csCatId="colorful" phldr="1"/>
      <dgm:spPr/>
    </dgm:pt>
    <dgm:pt modelId="{D1D4AB70-4D86-43C6-9447-A8547E6ECD20}">
      <dgm:prSet phldrT="[文本]" custT="1"/>
      <dgm:spPr/>
      <dgm:t>
        <a:bodyPr/>
        <a:lstStyle/>
        <a:p>
          <a:r>
            <a:rPr lang="zh-CN" altLang="en-US" sz="2800" dirty="0" smtClean="0"/>
            <a:t>基础理论</a:t>
          </a:r>
          <a:endParaRPr lang="en-US" altLang="zh-CN" sz="2800" dirty="0" smtClean="0"/>
        </a:p>
        <a:p>
          <a:r>
            <a:rPr lang="en-US" altLang="zh-CN" sz="2800" dirty="0" smtClean="0"/>
            <a:t>10%</a:t>
          </a:r>
          <a:endParaRPr lang="zh-CN" altLang="en-US" sz="2800" dirty="0"/>
        </a:p>
      </dgm:t>
    </dgm:pt>
    <dgm:pt modelId="{D5799EB7-0E18-4606-A876-A7BD555BFD60}" type="parTrans" cxnId="{09BF486B-6B9E-49CF-BDC3-504DB9EE2CF7}">
      <dgm:prSet/>
      <dgm:spPr/>
      <dgm:t>
        <a:bodyPr/>
        <a:lstStyle/>
        <a:p>
          <a:endParaRPr lang="zh-CN" altLang="en-US"/>
        </a:p>
      </dgm:t>
    </dgm:pt>
    <dgm:pt modelId="{7FEEA0B8-E9C2-4360-8D9B-4BFD47846270}" type="sibTrans" cxnId="{09BF486B-6B9E-49CF-BDC3-504DB9EE2CF7}">
      <dgm:prSet/>
      <dgm:spPr/>
      <dgm:t>
        <a:bodyPr/>
        <a:lstStyle/>
        <a:p>
          <a:endParaRPr lang="zh-CN" altLang="en-US"/>
        </a:p>
      </dgm:t>
    </dgm:pt>
    <dgm:pt modelId="{C57F1E91-310F-4B14-8F8A-FCC60F4F0D8B}">
      <dgm:prSet phldrT="[文本]"/>
      <dgm:spPr/>
      <dgm:t>
        <a:bodyPr/>
        <a:lstStyle/>
        <a:p>
          <a:r>
            <a:rPr lang="zh-CN" altLang="en-US" dirty="0" smtClean="0"/>
            <a:t>个人兴趣</a:t>
          </a:r>
          <a:r>
            <a:rPr lang="en-US" altLang="zh-CN" dirty="0" smtClean="0"/>
            <a:t>20%</a:t>
          </a:r>
          <a:endParaRPr lang="zh-CN" altLang="en-US" dirty="0"/>
        </a:p>
      </dgm:t>
    </dgm:pt>
    <dgm:pt modelId="{72605DE8-581A-4E7D-A1D8-73C19F81CCFA}" type="parTrans" cxnId="{B81277A8-C8C3-4565-A9B8-80A2861420C2}">
      <dgm:prSet/>
      <dgm:spPr/>
      <dgm:t>
        <a:bodyPr/>
        <a:lstStyle/>
        <a:p>
          <a:endParaRPr lang="zh-CN" altLang="en-US"/>
        </a:p>
      </dgm:t>
    </dgm:pt>
    <dgm:pt modelId="{06681E8E-2F06-49A6-ACD9-027A133C30DE}" type="sibTrans" cxnId="{B81277A8-C8C3-4565-A9B8-80A2861420C2}">
      <dgm:prSet/>
      <dgm:spPr/>
      <dgm:t>
        <a:bodyPr/>
        <a:lstStyle/>
        <a:p>
          <a:endParaRPr lang="zh-CN" altLang="en-US"/>
        </a:p>
      </dgm:t>
    </dgm:pt>
    <dgm:pt modelId="{34ABB2C1-C587-4F5E-AFAE-D3C4F0A15D70}">
      <dgm:prSet phldrT="[文本]"/>
      <dgm:spPr/>
      <dgm:t>
        <a:bodyPr/>
        <a:lstStyle/>
        <a:p>
          <a:r>
            <a:rPr lang="zh-CN" altLang="en-US" dirty="0" smtClean="0"/>
            <a:t>技术＋业务</a:t>
          </a:r>
          <a:endParaRPr lang="en-US" altLang="zh-CN" dirty="0" smtClean="0"/>
        </a:p>
        <a:p>
          <a:r>
            <a:rPr lang="en-US" altLang="zh-CN" dirty="0" smtClean="0"/>
            <a:t>70%</a:t>
          </a:r>
          <a:endParaRPr lang="zh-CN" altLang="en-US" dirty="0"/>
        </a:p>
      </dgm:t>
    </dgm:pt>
    <dgm:pt modelId="{66A22E25-2911-4A8B-A918-9702EEB08B4A}" type="parTrans" cxnId="{CE50800C-E333-43F1-83D9-6352E1B9F96F}">
      <dgm:prSet/>
      <dgm:spPr/>
      <dgm:t>
        <a:bodyPr/>
        <a:lstStyle/>
        <a:p>
          <a:endParaRPr lang="zh-CN" altLang="en-US"/>
        </a:p>
      </dgm:t>
    </dgm:pt>
    <dgm:pt modelId="{B09E0955-6435-4646-BF72-A21AFAEE2128}" type="sibTrans" cxnId="{CE50800C-E333-43F1-83D9-6352E1B9F96F}">
      <dgm:prSet/>
      <dgm:spPr/>
      <dgm:t>
        <a:bodyPr/>
        <a:lstStyle/>
        <a:p>
          <a:endParaRPr lang="zh-CN" altLang="en-US"/>
        </a:p>
      </dgm:t>
    </dgm:pt>
    <dgm:pt modelId="{21D5BB65-5FF3-4926-A9C8-EAD12F4E6D13}" type="pres">
      <dgm:prSet presAssocID="{0AF9AC49-A73F-413B-BA80-EFF0129356D6}" presName="Name0" presStyleCnt="0">
        <dgm:presLayoutVars>
          <dgm:dir/>
          <dgm:animLvl val="lvl"/>
          <dgm:resizeHandles val="exact"/>
        </dgm:presLayoutVars>
      </dgm:prSet>
      <dgm:spPr/>
    </dgm:pt>
    <dgm:pt modelId="{0C69840B-2FBF-46AF-A82B-A6C80E7EFBDF}" type="pres">
      <dgm:prSet presAssocID="{D1D4AB70-4D86-43C6-9447-A8547E6ECD20}" presName="Name8" presStyleCnt="0"/>
      <dgm:spPr/>
    </dgm:pt>
    <dgm:pt modelId="{AB471A48-62D6-48B9-8F8E-67A796219209}" type="pres">
      <dgm:prSet presAssocID="{D1D4AB70-4D86-43C6-9447-A8547E6ECD20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BD57925-0BCB-4B60-B524-3199B95FF2D6}" type="pres">
      <dgm:prSet presAssocID="{D1D4AB70-4D86-43C6-9447-A8547E6ECD2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40D5520-6B21-46F9-9974-167DDC3BC161}" type="pres">
      <dgm:prSet presAssocID="{C57F1E91-310F-4B14-8F8A-FCC60F4F0D8B}" presName="Name8" presStyleCnt="0"/>
      <dgm:spPr/>
    </dgm:pt>
    <dgm:pt modelId="{0431A876-389B-4F0D-A814-5D83066DCD80}" type="pres">
      <dgm:prSet presAssocID="{C57F1E91-310F-4B14-8F8A-FCC60F4F0D8B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D0B1960-0076-42FD-8DE6-A6D2CCA186F3}" type="pres">
      <dgm:prSet presAssocID="{C57F1E91-310F-4B14-8F8A-FCC60F4F0D8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B42D8AC-3A53-41DB-9733-9A8508D9BF46}" type="pres">
      <dgm:prSet presAssocID="{34ABB2C1-C587-4F5E-AFAE-D3C4F0A15D70}" presName="Name8" presStyleCnt="0"/>
      <dgm:spPr/>
    </dgm:pt>
    <dgm:pt modelId="{FAC46322-DA67-43F7-9C97-AF2A6E76C032}" type="pres">
      <dgm:prSet presAssocID="{34ABB2C1-C587-4F5E-AFAE-D3C4F0A15D70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7B08C0-E32F-4835-B4D0-68482E312EF8}" type="pres">
      <dgm:prSet presAssocID="{34ABB2C1-C587-4F5E-AFAE-D3C4F0A15D7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9BF486B-6B9E-49CF-BDC3-504DB9EE2CF7}" srcId="{0AF9AC49-A73F-413B-BA80-EFF0129356D6}" destId="{D1D4AB70-4D86-43C6-9447-A8547E6ECD20}" srcOrd="0" destOrd="0" parTransId="{D5799EB7-0E18-4606-A876-A7BD555BFD60}" sibTransId="{7FEEA0B8-E9C2-4360-8D9B-4BFD47846270}"/>
    <dgm:cxn modelId="{FD63DB5E-93C5-451D-95EB-23A494F18C56}" type="presOf" srcId="{34ABB2C1-C587-4F5E-AFAE-D3C4F0A15D70}" destId="{FA7B08C0-E32F-4835-B4D0-68482E312EF8}" srcOrd="1" destOrd="0" presId="urn:microsoft.com/office/officeart/2005/8/layout/pyramid1"/>
    <dgm:cxn modelId="{FB04104A-E70A-4976-90E9-74A4C8095D99}" type="presOf" srcId="{C57F1E91-310F-4B14-8F8A-FCC60F4F0D8B}" destId="{0D0B1960-0076-42FD-8DE6-A6D2CCA186F3}" srcOrd="1" destOrd="0" presId="urn:microsoft.com/office/officeart/2005/8/layout/pyramid1"/>
    <dgm:cxn modelId="{CE50800C-E333-43F1-83D9-6352E1B9F96F}" srcId="{0AF9AC49-A73F-413B-BA80-EFF0129356D6}" destId="{34ABB2C1-C587-4F5E-AFAE-D3C4F0A15D70}" srcOrd="2" destOrd="0" parTransId="{66A22E25-2911-4A8B-A918-9702EEB08B4A}" sibTransId="{B09E0955-6435-4646-BF72-A21AFAEE2128}"/>
    <dgm:cxn modelId="{81376ECF-8CB5-4826-BA80-56A7EB9E1EA5}" type="presOf" srcId="{34ABB2C1-C587-4F5E-AFAE-D3C4F0A15D70}" destId="{FAC46322-DA67-43F7-9C97-AF2A6E76C032}" srcOrd="0" destOrd="0" presId="urn:microsoft.com/office/officeart/2005/8/layout/pyramid1"/>
    <dgm:cxn modelId="{6E0491EF-6A7A-4FF8-AA9D-A211050B8B42}" type="presOf" srcId="{C57F1E91-310F-4B14-8F8A-FCC60F4F0D8B}" destId="{0431A876-389B-4F0D-A814-5D83066DCD80}" srcOrd="0" destOrd="0" presId="urn:microsoft.com/office/officeart/2005/8/layout/pyramid1"/>
    <dgm:cxn modelId="{4477B4D0-D54A-4525-8A38-26ACCF5876C1}" type="presOf" srcId="{D1D4AB70-4D86-43C6-9447-A8547E6ECD20}" destId="{EBD57925-0BCB-4B60-B524-3199B95FF2D6}" srcOrd="1" destOrd="0" presId="urn:microsoft.com/office/officeart/2005/8/layout/pyramid1"/>
    <dgm:cxn modelId="{B81277A8-C8C3-4565-A9B8-80A2861420C2}" srcId="{0AF9AC49-A73F-413B-BA80-EFF0129356D6}" destId="{C57F1E91-310F-4B14-8F8A-FCC60F4F0D8B}" srcOrd="1" destOrd="0" parTransId="{72605DE8-581A-4E7D-A1D8-73C19F81CCFA}" sibTransId="{06681E8E-2F06-49A6-ACD9-027A133C30DE}"/>
    <dgm:cxn modelId="{6A3F5501-452F-4AA7-B96C-A00AF4CACAB9}" type="presOf" srcId="{D1D4AB70-4D86-43C6-9447-A8547E6ECD20}" destId="{AB471A48-62D6-48B9-8F8E-67A796219209}" srcOrd="0" destOrd="0" presId="urn:microsoft.com/office/officeart/2005/8/layout/pyramid1"/>
    <dgm:cxn modelId="{D490FAC0-3769-48C4-8952-A674C897DAE4}" type="presOf" srcId="{0AF9AC49-A73F-413B-BA80-EFF0129356D6}" destId="{21D5BB65-5FF3-4926-A9C8-EAD12F4E6D13}" srcOrd="0" destOrd="0" presId="urn:microsoft.com/office/officeart/2005/8/layout/pyramid1"/>
    <dgm:cxn modelId="{3AA7650D-CB66-4D3C-8E83-65C3CFE5C63A}" type="presParOf" srcId="{21D5BB65-5FF3-4926-A9C8-EAD12F4E6D13}" destId="{0C69840B-2FBF-46AF-A82B-A6C80E7EFBDF}" srcOrd="0" destOrd="0" presId="urn:microsoft.com/office/officeart/2005/8/layout/pyramid1"/>
    <dgm:cxn modelId="{565D491E-BF72-42E1-90D6-8BB93CC648D3}" type="presParOf" srcId="{0C69840B-2FBF-46AF-A82B-A6C80E7EFBDF}" destId="{AB471A48-62D6-48B9-8F8E-67A796219209}" srcOrd="0" destOrd="0" presId="urn:microsoft.com/office/officeart/2005/8/layout/pyramid1"/>
    <dgm:cxn modelId="{8B29BB34-A1E1-470D-A658-64A60F0226AE}" type="presParOf" srcId="{0C69840B-2FBF-46AF-A82B-A6C80E7EFBDF}" destId="{EBD57925-0BCB-4B60-B524-3199B95FF2D6}" srcOrd="1" destOrd="0" presId="urn:microsoft.com/office/officeart/2005/8/layout/pyramid1"/>
    <dgm:cxn modelId="{2D06FF18-5A88-4A96-BCCE-414D0264277A}" type="presParOf" srcId="{21D5BB65-5FF3-4926-A9C8-EAD12F4E6D13}" destId="{040D5520-6B21-46F9-9974-167DDC3BC161}" srcOrd="1" destOrd="0" presId="urn:microsoft.com/office/officeart/2005/8/layout/pyramid1"/>
    <dgm:cxn modelId="{4B2BC2EB-16FE-48DA-9837-00A384F4BA17}" type="presParOf" srcId="{040D5520-6B21-46F9-9974-167DDC3BC161}" destId="{0431A876-389B-4F0D-A814-5D83066DCD80}" srcOrd="0" destOrd="0" presId="urn:microsoft.com/office/officeart/2005/8/layout/pyramid1"/>
    <dgm:cxn modelId="{D9B34316-2DCF-4B21-BDEA-D563C47BADF6}" type="presParOf" srcId="{040D5520-6B21-46F9-9974-167DDC3BC161}" destId="{0D0B1960-0076-42FD-8DE6-A6D2CCA186F3}" srcOrd="1" destOrd="0" presId="urn:microsoft.com/office/officeart/2005/8/layout/pyramid1"/>
    <dgm:cxn modelId="{5EC8C330-26AE-4752-99D4-C83F9E371277}" type="presParOf" srcId="{21D5BB65-5FF3-4926-A9C8-EAD12F4E6D13}" destId="{AB42D8AC-3A53-41DB-9733-9A8508D9BF46}" srcOrd="2" destOrd="0" presId="urn:microsoft.com/office/officeart/2005/8/layout/pyramid1"/>
    <dgm:cxn modelId="{2652AB1A-E4CF-4F7B-A84C-AC3C753B08E2}" type="presParOf" srcId="{AB42D8AC-3A53-41DB-9733-9A8508D9BF46}" destId="{FAC46322-DA67-43F7-9C97-AF2A6E76C032}" srcOrd="0" destOrd="0" presId="urn:microsoft.com/office/officeart/2005/8/layout/pyramid1"/>
    <dgm:cxn modelId="{B17A9819-49A7-41BA-832E-0B8B3C3A585C}" type="presParOf" srcId="{AB42D8AC-3A53-41DB-9733-9A8508D9BF46}" destId="{FA7B08C0-E32F-4835-B4D0-68482E312EF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E63902-ABFF-49FF-BD9D-DB9A4DE145DF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zh-CN" altLang="en-US"/>
        </a:p>
      </dgm:t>
    </dgm:pt>
    <dgm:pt modelId="{95814D44-7A5A-4FD0-9005-17075211A84F}">
      <dgm:prSet phldrT="[文本]"/>
      <dgm:spPr/>
      <dgm:t>
        <a:bodyPr/>
        <a:lstStyle/>
        <a:p>
          <a:r>
            <a:rPr lang="zh-CN" altLang="en-US" dirty="0" smtClean="0"/>
            <a:t>积极乐观的工作态度</a:t>
          </a:r>
          <a:endParaRPr lang="zh-CN" altLang="en-US" dirty="0"/>
        </a:p>
      </dgm:t>
    </dgm:pt>
    <dgm:pt modelId="{589B638B-77FA-42D7-81C6-DDBAE9F40206}" type="parTrans" cxnId="{D0612C2E-348A-490D-9E0C-EDBBA944E8FE}">
      <dgm:prSet/>
      <dgm:spPr/>
      <dgm:t>
        <a:bodyPr/>
        <a:lstStyle/>
        <a:p>
          <a:endParaRPr lang="zh-CN" altLang="en-US"/>
        </a:p>
      </dgm:t>
    </dgm:pt>
    <dgm:pt modelId="{CE373288-96F2-46A5-B324-C1E02D8B1AA5}" type="sibTrans" cxnId="{D0612C2E-348A-490D-9E0C-EDBBA944E8FE}">
      <dgm:prSet/>
      <dgm:spPr/>
      <dgm:t>
        <a:bodyPr/>
        <a:lstStyle/>
        <a:p>
          <a:endParaRPr lang="zh-CN" altLang="en-US"/>
        </a:p>
      </dgm:t>
    </dgm:pt>
    <dgm:pt modelId="{FEE725EC-65D0-47CA-813E-564EFF8B6EC9}">
      <dgm:prSet phldrT="[文本]"/>
      <dgm:spPr/>
      <dgm:t>
        <a:bodyPr/>
        <a:lstStyle/>
        <a:p>
          <a:r>
            <a:rPr lang="zh-CN" altLang="en-US" dirty="0" smtClean="0"/>
            <a:t>良好的沟通说服能力</a:t>
          </a:r>
          <a:endParaRPr lang="zh-CN" altLang="en-US" dirty="0"/>
        </a:p>
      </dgm:t>
    </dgm:pt>
    <dgm:pt modelId="{05F148AC-946D-49B0-A875-FA62C1ABD24C}" type="parTrans" cxnId="{FF194DB3-A392-4E30-BBE8-743EABC27452}">
      <dgm:prSet/>
      <dgm:spPr/>
      <dgm:t>
        <a:bodyPr/>
        <a:lstStyle/>
        <a:p>
          <a:endParaRPr lang="zh-CN" altLang="en-US"/>
        </a:p>
      </dgm:t>
    </dgm:pt>
    <dgm:pt modelId="{70271445-BEE3-4EFE-92D3-7212201049CA}" type="sibTrans" cxnId="{FF194DB3-A392-4E30-BBE8-743EABC27452}">
      <dgm:prSet/>
      <dgm:spPr/>
      <dgm:t>
        <a:bodyPr/>
        <a:lstStyle/>
        <a:p>
          <a:endParaRPr lang="zh-CN" altLang="en-US"/>
        </a:p>
      </dgm:t>
    </dgm:pt>
    <dgm:pt modelId="{D93A7C7E-7DD4-41C3-B503-A8670FC1B679}">
      <dgm:prSet phldrT="[文本]"/>
      <dgm:spPr/>
      <dgm:t>
        <a:bodyPr/>
        <a:lstStyle/>
        <a:p>
          <a:r>
            <a:rPr lang="zh-CN" altLang="en-US" dirty="0" smtClean="0"/>
            <a:t>敢于做出决策</a:t>
          </a:r>
          <a:endParaRPr lang="zh-CN" altLang="en-US" dirty="0"/>
        </a:p>
      </dgm:t>
    </dgm:pt>
    <dgm:pt modelId="{2B8ED973-10D7-44E2-BC05-34B7C9A2D29A}" type="parTrans" cxnId="{854BCA96-BA5D-457F-92E9-9B921BA7B86F}">
      <dgm:prSet/>
      <dgm:spPr/>
      <dgm:t>
        <a:bodyPr/>
        <a:lstStyle/>
        <a:p>
          <a:endParaRPr lang="zh-CN" altLang="en-US"/>
        </a:p>
      </dgm:t>
    </dgm:pt>
    <dgm:pt modelId="{90FAF8B4-2AE8-4CD0-AAD0-5E4092318589}" type="sibTrans" cxnId="{854BCA96-BA5D-457F-92E9-9B921BA7B86F}">
      <dgm:prSet/>
      <dgm:spPr/>
      <dgm:t>
        <a:bodyPr/>
        <a:lstStyle/>
        <a:p>
          <a:endParaRPr lang="zh-CN" altLang="en-US"/>
        </a:p>
      </dgm:t>
    </dgm:pt>
    <dgm:pt modelId="{E820F594-B3B0-4F7B-B700-2E418B583DB4}">
      <dgm:prSet phldrT="[文本]"/>
      <dgm:spPr/>
      <dgm:t>
        <a:bodyPr/>
        <a:lstStyle/>
        <a:p>
          <a:r>
            <a:rPr lang="zh-CN" altLang="en-US" dirty="0" smtClean="0"/>
            <a:t>保持技术敏感性</a:t>
          </a:r>
          <a:endParaRPr lang="zh-CN" altLang="en-US" dirty="0"/>
        </a:p>
      </dgm:t>
    </dgm:pt>
    <dgm:pt modelId="{B9A59485-7D3C-435C-8ABE-75DABB999A78}" type="parTrans" cxnId="{B1EAD572-DE55-4E00-BBEC-BBEC444F5309}">
      <dgm:prSet/>
      <dgm:spPr/>
      <dgm:t>
        <a:bodyPr/>
        <a:lstStyle/>
        <a:p>
          <a:endParaRPr lang="zh-CN" altLang="en-US"/>
        </a:p>
      </dgm:t>
    </dgm:pt>
    <dgm:pt modelId="{D24C9A04-B23A-4008-BCD1-DF21073ADFE0}" type="sibTrans" cxnId="{B1EAD572-DE55-4E00-BBEC-BBEC444F5309}">
      <dgm:prSet/>
      <dgm:spPr/>
      <dgm:t>
        <a:bodyPr/>
        <a:lstStyle/>
        <a:p>
          <a:endParaRPr lang="zh-CN" altLang="en-US"/>
        </a:p>
      </dgm:t>
    </dgm:pt>
    <dgm:pt modelId="{728A2D08-FA03-4C16-9C75-C9B79AC6CDA9}">
      <dgm:prSet phldrT="[文本]"/>
      <dgm:spPr/>
      <dgm:t>
        <a:bodyPr/>
        <a:lstStyle/>
        <a:p>
          <a:r>
            <a:rPr lang="zh-CN" altLang="en-US" dirty="0" smtClean="0"/>
            <a:t>了解程序员的性格特点</a:t>
          </a:r>
          <a:endParaRPr lang="zh-CN" altLang="en-US" dirty="0"/>
        </a:p>
      </dgm:t>
    </dgm:pt>
    <dgm:pt modelId="{4A258CC1-D22A-407D-A556-81F145D3C886}" type="parTrans" cxnId="{5C2F6814-5C0B-47C9-AC2F-84920A86042E}">
      <dgm:prSet/>
      <dgm:spPr/>
      <dgm:t>
        <a:bodyPr/>
        <a:lstStyle/>
        <a:p>
          <a:endParaRPr lang="zh-CN" altLang="en-US"/>
        </a:p>
      </dgm:t>
    </dgm:pt>
    <dgm:pt modelId="{DEA493B4-61F7-4D1E-B147-D8A8B68F46CB}" type="sibTrans" cxnId="{5C2F6814-5C0B-47C9-AC2F-84920A86042E}">
      <dgm:prSet/>
      <dgm:spPr/>
      <dgm:t>
        <a:bodyPr/>
        <a:lstStyle/>
        <a:p>
          <a:endParaRPr lang="zh-CN" altLang="en-US"/>
        </a:p>
      </dgm:t>
    </dgm:pt>
    <dgm:pt modelId="{8D82335E-1B18-4A0E-9288-597F64A65B2E}" type="pres">
      <dgm:prSet presAssocID="{57E63902-ABFF-49FF-BD9D-DB9A4DE145D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4D081C66-86B8-444E-89EE-C83184B06621}" type="pres">
      <dgm:prSet presAssocID="{57E63902-ABFF-49FF-BD9D-DB9A4DE145DF}" presName="Name1" presStyleCnt="0"/>
      <dgm:spPr/>
    </dgm:pt>
    <dgm:pt modelId="{1ADAFC5D-0BD1-45C7-A7DE-2D21DAF4E194}" type="pres">
      <dgm:prSet presAssocID="{57E63902-ABFF-49FF-BD9D-DB9A4DE145DF}" presName="cycle" presStyleCnt="0"/>
      <dgm:spPr/>
    </dgm:pt>
    <dgm:pt modelId="{633D1E42-6BC9-4755-9A56-18C51C35F537}" type="pres">
      <dgm:prSet presAssocID="{57E63902-ABFF-49FF-BD9D-DB9A4DE145DF}" presName="srcNode" presStyleLbl="node1" presStyleIdx="0" presStyleCnt="5"/>
      <dgm:spPr/>
    </dgm:pt>
    <dgm:pt modelId="{D19A7382-09FF-48D9-9E9B-B4A30ABEFDE7}" type="pres">
      <dgm:prSet presAssocID="{57E63902-ABFF-49FF-BD9D-DB9A4DE145DF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042FE475-4F46-4F7A-AA74-60C85FC9155F}" type="pres">
      <dgm:prSet presAssocID="{57E63902-ABFF-49FF-BD9D-DB9A4DE145DF}" presName="extraNode" presStyleLbl="node1" presStyleIdx="0" presStyleCnt="5"/>
      <dgm:spPr/>
    </dgm:pt>
    <dgm:pt modelId="{2A13AD24-589D-4623-979A-118CAD3F5D4D}" type="pres">
      <dgm:prSet presAssocID="{57E63902-ABFF-49FF-BD9D-DB9A4DE145DF}" presName="dstNode" presStyleLbl="node1" presStyleIdx="0" presStyleCnt="5"/>
      <dgm:spPr/>
    </dgm:pt>
    <dgm:pt modelId="{AE9D11D7-E671-4A0D-857E-658EA4740AC3}" type="pres">
      <dgm:prSet presAssocID="{95814D44-7A5A-4FD0-9005-17075211A84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CAF4F64-4D9D-43CA-93A1-E2942311153B}" type="pres">
      <dgm:prSet presAssocID="{95814D44-7A5A-4FD0-9005-17075211A84F}" presName="accent_1" presStyleCnt="0"/>
      <dgm:spPr/>
    </dgm:pt>
    <dgm:pt modelId="{1A1C551A-A215-42C2-A76B-2F4101EEEB24}" type="pres">
      <dgm:prSet presAssocID="{95814D44-7A5A-4FD0-9005-17075211A84F}" presName="accentRepeatNode" presStyleLbl="solidFgAcc1" presStyleIdx="0" presStyleCnt="5"/>
      <dgm:spPr/>
    </dgm:pt>
    <dgm:pt modelId="{B4C11D0E-2811-4184-AEC4-CFF13392CB09}" type="pres">
      <dgm:prSet presAssocID="{FEE725EC-65D0-47CA-813E-564EFF8B6EC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0D221E7-9032-42C7-8B35-8F7F79FE2F5B}" type="pres">
      <dgm:prSet presAssocID="{FEE725EC-65D0-47CA-813E-564EFF8B6EC9}" presName="accent_2" presStyleCnt="0"/>
      <dgm:spPr/>
    </dgm:pt>
    <dgm:pt modelId="{7C11375F-E1F6-4520-B563-991A2C0B6797}" type="pres">
      <dgm:prSet presAssocID="{FEE725EC-65D0-47CA-813E-564EFF8B6EC9}" presName="accentRepeatNode" presStyleLbl="solidFgAcc1" presStyleIdx="1" presStyleCnt="5"/>
      <dgm:spPr/>
    </dgm:pt>
    <dgm:pt modelId="{7DCA6513-DB84-474E-BD06-9FF714BC0BE2}" type="pres">
      <dgm:prSet presAssocID="{D93A7C7E-7DD4-41C3-B503-A8670FC1B67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AAA690B-ECB9-453D-893B-AEB70D161C6C}" type="pres">
      <dgm:prSet presAssocID="{D93A7C7E-7DD4-41C3-B503-A8670FC1B679}" presName="accent_3" presStyleCnt="0"/>
      <dgm:spPr/>
    </dgm:pt>
    <dgm:pt modelId="{AB6080C1-109F-4155-BE48-4DABBE91B22E}" type="pres">
      <dgm:prSet presAssocID="{D93A7C7E-7DD4-41C3-B503-A8670FC1B679}" presName="accentRepeatNode" presStyleLbl="solidFgAcc1" presStyleIdx="2" presStyleCnt="5"/>
      <dgm:spPr/>
    </dgm:pt>
    <dgm:pt modelId="{E67463EA-CB08-48CB-8B50-8C282695695E}" type="pres">
      <dgm:prSet presAssocID="{E820F594-B3B0-4F7B-B700-2E418B583DB4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4232179-12B1-4C45-9854-4AFF32FD6973}" type="pres">
      <dgm:prSet presAssocID="{E820F594-B3B0-4F7B-B700-2E418B583DB4}" presName="accent_4" presStyleCnt="0"/>
      <dgm:spPr/>
    </dgm:pt>
    <dgm:pt modelId="{0F74E901-A424-4F14-A26C-AB119277E49A}" type="pres">
      <dgm:prSet presAssocID="{E820F594-B3B0-4F7B-B700-2E418B583DB4}" presName="accentRepeatNode" presStyleLbl="solidFgAcc1" presStyleIdx="3" presStyleCnt="5"/>
      <dgm:spPr/>
    </dgm:pt>
    <dgm:pt modelId="{80A9231C-69C3-4239-9FAA-AD828CD435F6}" type="pres">
      <dgm:prSet presAssocID="{728A2D08-FA03-4C16-9C75-C9B79AC6CDA9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C6A9D23-234D-4D73-8793-171FE31B9E4E}" type="pres">
      <dgm:prSet presAssocID="{728A2D08-FA03-4C16-9C75-C9B79AC6CDA9}" presName="accent_5" presStyleCnt="0"/>
      <dgm:spPr/>
    </dgm:pt>
    <dgm:pt modelId="{8D9137F4-6E6A-458D-B260-AC00657E0FD9}" type="pres">
      <dgm:prSet presAssocID="{728A2D08-FA03-4C16-9C75-C9B79AC6CDA9}" presName="accentRepeatNode" presStyleLbl="solidFgAcc1" presStyleIdx="4" presStyleCnt="5"/>
      <dgm:spPr/>
    </dgm:pt>
  </dgm:ptLst>
  <dgm:cxnLst>
    <dgm:cxn modelId="{B9061AE4-34BF-49D7-BB8E-AA2BC8B40203}" type="presOf" srcId="{D93A7C7E-7DD4-41C3-B503-A8670FC1B679}" destId="{7DCA6513-DB84-474E-BD06-9FF714BC0BE2}" srcOrd="0" destOrd="0" presId="urn:microsoft.com/office/officeart/2008/layout/VerticalCurvedList"/>
    <dgm:cxn modelId="{0EB944A7-78BC-4EEA-BC1A-035089AB3896}" type="presOf" srcId="{E820F594-B3B0-4F7B-B700-2E418B583DB4}" destId="{E67463EA-CB08-48CB-8B50-8C282695695E}" srcOrd="0" destOrd="0" presId="urn:microsoft.com/office/officeart/2008/layout/VerticalCurvedList"/>
    <dgm:cxn modelId="{854BCA96-BA5D-457F-92E9-9B921BA7B86F}" srcId="{57E63902-ABFF-49FF-BD9D-DB9A4DE145DF}" destId="{D93A7C7E-7DD4-41C3-B503-A8670FC1B679}" srcOrd="2" destOrd="0" parTransId="{2B8ED973-10D7-44E2-BC05-34B7C9A2D29A}" sibTransId="{90FAF8B4-2AE8-4CD0-AAD0-5E4092318589}"/>
    <dgm:cxn modelId="{D0612C2E-348A-490D-9E0C-EDBBA944E8FE}" srcId="{57E63902-ABFF-49FF-BD9D-DB9A4DE145DF}" destId="{95814D44-7A5A-4FD0-9005-17075211A84F}" srcOrd="0" destOrd="0" parTransId="{589B638B-77FA-42D7-81C6-DDBAE9F40206}" sibTransId="{CE373288-96F2-46A5-B324-C1E02D8B1AA5}"/>
    <dgm:cxn modelId="{D7358547-43A6-462E-B3D9-D4D3D89E3C2D}" type="presOf" srcId="{CE373288-96F2-46A5-B324-C1E02D8B1AA5}" destId="{D19A7382-09FF-48D9-9E9B-B4A30ABEFDE7}" srcOrd="0" destOrd="0" presId="urn:microsoft.com/office/officeart/2008/layout/VerticalCurvedList"/>
    <dgm:cxn modelId="{FF194DB3-A392-4E30-BBE8-743EABC27452}" srcId="{57E63902-ABFF-49FF-BD9D-DB9A4DE145DF}" destId="{FEE725EC-65D0-47CA-813E-564EFF8B6EC9}" srcOrd="1" destOrd="0" parTransId="{05F148AC-946D-49B0-A875-FA62C1ABD24C}" sibTransId="{70271445-BEE3-4EFE-92D3-7212201049CA}"/>
    <dgm:cxn modelId="{87F976AC-4B8A-4212-88CA-0264A05F3675}" type="presOf" srcId="{FEE725EC-65D0-47CA-813E-564EFF8B6EC9}" destId="{B4C11D0E-2811-4184-AEC4-CFF13392CB09}" srcOrd="0" destOrd="0" presId="urn:microsoft.com/office/officeart/2008/layout/VerticalCurvedList"/>
    <dgm:cxn modelId="{B1EAD572-DE55-4E00-BBEC-BBEC444F5309}" srcId="{57E63902-ABFF-49FF-BD9D-DB9A4DE145DF}" destId="{E820F594-B3B0-4F7B-B700-2E418B583DB4}" srcOrd="3" destOrd="0" parTransId="{B9A59485-7D3C-435C-8ABE-75DABB999A78}" sibTransId="{D24C9A04-B23A-4008-BCD1-DF21073ADFE0}"/>
    <dgm:cxn modelId="{7E3BDEFD-42FF-4110-B82D-A6325DC57233}" type="presOf" srcId="{95814D44-7A5A-4FD0-9005-17075211A84F}" destId="{AE9D11D7-E671-4A0D-857E-658EA4740AC3}" srcOrd="0" destOrd="0" presId="urn:microsoft.com/office/officeart/2008/layout/VerticalCurvedList"/>
    <dgm:cxn modelId="{BC88EFDE-B4D0-4CB6-9277-7F7977F4F771}" type="presOf" srcId="{728A2D08-FA03-4C16-9C75-C9B79AC6CDA9}" destId="{80A9231C-69C3-4239-9FAA-AD828CD435F6}" srcOrd="0" destOrd="0" presId="urn:microsoft.com/office/officeart/2008/layout/VerticalCurvedList"/>
    <dgm:cxn modelId="{E0EDFB83-2C3A-429C-8D02-BB73E421F7EB}" type="presOf" srcId="{57E63902-ABFF-49FF-BD9D-DB9A4DE145DF}" destId="{8D82335E-1B18-4A0E-9288-597F64A65B2E}" srcOrd="0" destOrd="0" presId="urn:microsoft.com/office/officeart/2008/layout/VerticalCurvedList"/>
    <dgm:cxn modelId="{5C2F6814-5C0B-47C9-AC2F-84920A86042E}" srcId="{57E63902-ABFF-49FF-BD9D-DB9A4DE145DF}" destId="{728A2D08-FA03-4C16-9C75-C9B79AC6CDA9}" srcOrd="4" destOrd="0" parTransId="{4A258CC1-D22A-407D-A556-81F145D3C886}" sibTransId="{DEA493B4-61F7-4D1E-B147-D8A8B68F46CB}"/>
    <dgm:cxn modelId="{9B91FFCA-B66C-4389-AE14-AE512FF71FB1}" type="presParOf" srcId="{8D82335E-1B18-4A0E-9288-597F64A65B2E}" destId="{4D081C66-86B8-444E-89EE-C83184B06621}" srcOrd="0" destOrd="0" presId="urn:microsoft.com/office/officeart/2008/layout/VerticalCurvedList"/>
    <dgm:cxn modelId="{2325B173-9A83-4234-B50C-57EA9C8E39D8}" type="presParOf" srcId="{4D081C66-86B8-444E-89EE-C83184B06621}" destId="{1ADAFC5D-0BD1-45C7-A7DE-2D21DAF4E194}" srcOrd="0" destOrd="0" presId="urn:microsoft.com/office/officeart/2008/layout/VerticalCurvedList"/>
    <dgm:cxn modelId="{5CC0C6B3-A464-42CC-9C76-BB74478B4DB7}" type="presParOf" srcId="{1ADAFC5D-0BD1-45C7-A7DE-2D21DAF4E194}" destId="{633D1E42-6BC9-4755-9A56-18C51C35F537}" srcOrd="0" destOrd="0" presId="urn:microsoft.com/office/officeart/2008/layout/VerticalCurvedList"/>
    <dgm:cxn modelId="{C5D34A00-42DE-4BB1-B44C-DA293E5049B2}" type="presParOf" srcId="{1ADAFC5D-0BD1-45C7-A7DE-2D21DAF4E194}" destId="{D19A7382-09FF-48D9-9E9B-B4A30ABEFDE7}" srcOrd="1" destOrd="0" presId="urn:microsoft.com/office/officeart/2008/layout/VerticalCurvedList"/>
    <dgm:cxn modelId="{56E96C7A-7631-4272-990C-46C54CC0075C}" type="presParOf" srcId="{1ADAFC5D-0BD1-45C7-A7DE-2D21DAF4E194}" destId="{042FE475-4F46-4F7A-AA74-60C85FC9155F}" srcOrd="2" destOrd="0" presId="urn:microsoft.com/office/officeart/2008/layout/VerticalCurvedList"/>
    <dgm:cxn modelId="{D9ABDE6F-B477-45F6-AD60-0514BB75D798}" type="presParOf" srcId="{1ADAFC5D-0BD1-45C7-A7DE-2D21DAF4E194}" destId="{2A13AD24-589D-4623-979A-118CAD3F5D4D}" srcOrd="3" destOrd="0" presId="urn:microsoft.com/office/officeart/2008/layout/VerticalCurvedList"/>
    <dgm:cxn modelId="{E03A4820-C3DE-4FA4-BCDC-D8F65F723293}" type="presParOf" srcId="{4D081C66-86B8-444E-89EE-C83184B06621}" destId="{AE9D11D7-E671-4A0D-857E-658EA4740AC3}" srcOrd="1" destOrd="0" presId="urn:microsoft.com/office/officeart/2008/layout/VerticalCurvedList"/>
    <dgm:cxn modelId="{E331A13B-B732-4FA4-BECF-9C1BCC55966A}" type="presParOf" srcId="{4D081C66-86B8-444E-89EE-C83184B06621}" destId="{DCAF4F64-4D9D-43CA-93A1-E2942311153B}" srcOrd="2" destOrd="0" presId="urn:microsoft.com/office/officeart/2008/layout/VerticalCurvedList"/>
    <dgm:cxn modelId="{DE4CAE54-2F94-4819-8160-B356513F890E}" type="presParOf" srcId="{DCAF4F64-4D9D-43CA-93A1-E2942311153B}" destId="{1A1C551A-A215-42C2-A76B-2F4101EEEB24}" srcOrd="0" destOrd="0" presId="urn:microsoft.com/office/officeart/2008/layout/VerticalCurvedList"/>
    <dgm:cxn modelId="{B91120A1-B1C5-4D30-A77E-036A7F5C90E8}" type="presParOf" srcId="{4D081C66-86B8-444E-89EE-C83184B06621}" destId="{B4C11D0E-2811-4184-AEC4-CFF13392CB09}" srcOrd="3" destOrd="0" presId="urn:microsoft.com/office/officeart/2008/layout/VerticalCurvedList"/>
    <dgm:cxn modelId="{09F65C1E-1C0E-43E0-BC87-1AC2CB741DEF}" type="presParOf" srcId="{4D081C66-86B8-444E-89EE-C83184B06621}" destId="{70D221E7-9032-42C7-8B35-8F7F79FE2F5B}" srcOrd="4" destOrd="0" presId="urn:microsoft.com/office/officeart/2008/layout/VerticalCurvedList"/>
    <dgm:cxn modelId="{B88145E7-66C4-42C1-8457-496DDF2EA20D}" type="presParOf" srcId="{70D221E7-9032-42C7-8B35-8F7F79FE2F5B}" destId="{7C11375F-E1F6-4520-B563-991A2C0B6797}" srcOrd="0" destOrd="0" presId="urn:microsoft.com/office/officeart/2008/layout/VerticalCurvedList"/>
    <dgm:cxn modelId="{CE1CAB80-101B-4E7D-87EC-0054154E7863}" type="presParOf" srcId="{4D081C66-86B8-444E-89EE-C83184B06621}" destId="{7DCA6513-DB84-474E-BD06-9FF714BC0BE2}" srcOrd="5" destOrd="0" presId="urn:microsoft.com/office/officeart/2008/layout/VerticalCurvedList"/>
    <dgm:cxn modelId="{E9B18FCE-74F4-407B-99FD-6BE9B6605A18}" type="presParOf" srcId="{4D081C66-86B8-444E-89EE-C83184B06621}" destId="{4AAA690B-ECB9-453D-893B-AEB70D161C6C}" srcOrd="6" destOrd="0" presId="urn:microsoft.com/office/officeart/2008/layout/VerticalCurvedList"/>
    <dgm:cxn modelId="{9FE888A7-189C-4219-827F-1C0343E1D7A7}" type="presParOf" srcId="{4AAA690B-ECB9-453D-893B-AEB70D161C6C}" destId="{AB6080C1-109F-4155-BE48-4DABBE91B22E}" srcOrd="0" destOrd="0" presId="urn:microsoft.com/office/officeart/2008/layout/VerticalCurvedList"/>
    <dgm:cxn modelId="{F5FC2F55-E36A-4D0A-AFB4-A2289880DC1F}" type="presParOf" srcId="{4D081C66-86B8-444E-89EE-C83184B06621}" destId="{E67463EA-CB08-48CB-8B50-8C282695695E}" srcOrd="7" destOrd="0" presId="urn:microsoft.com/office/officeart/2008/layout/VerticalCurvedList"/>
    <dgm:cxn modelId="{5A47AD2C-E20A-402B-A888-29C8C4FAF684}" type="presParOf" srcId="{4D081C66-86B8-444E-89EE-C83184B06621}" destId="{84232179-12B1-4C45-9854-4AFF32FD6973}" srcOrd="8" destOrd="0" presId="urn:microsoft.com/office/officeart/2008/layout/VerticalCurvedList"/>
    <dgm:cxn modelId="{4F80EE73-A2F1-43FB-BE71-011508E8EA22}" type="presParOf" srcId="{84232179-12B1-4C45-9854-4AFF32FD6973}" destId="{0F74E901-A424-4F14-A26C-AB119277E49A}" srcOrd="0" destOrd="0" presId="urn:microsoft.com/office/officeart/2008/layout/VerticalCurvedList"/>
    <dgm:cxn modelId="{B52CAD8C-F505-4C9D-86D9-1E0467235935}" type="presParOf" srcId="{4D081C66-86B8-444E-89EE-C83184B06621}" destId="{80A9231C-69C3-4239-9FAA-AD828CD435F6}" srcOrd="9" destOrd="0" presId="urn:microsoft.com/office/officeart/2008/layout/VerticalCurvedList"/>
    <dgm:cxn modelId="{A4C59478-8A14-4D08-81AA-FF0D66A96EAD}" type="presParOf" srcId="{4D081C66-86B8-444E-89EE-C83184B06621}" destId="{FC6A9D23-234D-4D73-8793-171FE31B9E4E}" srcOrd="10" destOrd="0" presId="urn:microsoft.com/office/officeart/2008/layout/VerticalCurvedList"/>
    <dgm:cxn modelId="{8742ADF9-6947-43CF-BBEE-9EFDB4710C23}" type="presParOf" srcId="{FC6A9D23-234D-4D73-8793-171FE31B9E4E}" destId="{8D9137F4-6E6A-458D-B260-AC00657E0FD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67A8A7-5D68-4646-82DF-E42E7E5E6129}" type="doc">
      <dgm:prSet loTypeId="urn:microsoft.com/office/officeart/2005/8/layout/cycle8" loCatId="cycle" qsTypeId="urn:microsoft.com/office/officeart/2005/8/quickstyle/simple3" qsCatId="simple" csTypeId="urn:microsoft.com/office/officeart/2005/8/colors/accent1_2" csCatId="accent1" phldr="1"/>
      <dgm:spPr/>
    </dgm:pt>
    <dgm:pt modelId="{C308488C-A22E-41A8-AFC2-A24113C3DD0D}">
      <dgm:prSet phldrT="[文本]"/>
      <dgm:spPr/>
      <dgm:t>
        <a:bodyPr/>
        <a:lstStyle/>
        <a:p>
          <a:r>
            <a:rPr lang="zh-CN" altLang="en-US" dirty="0" smtClean="0"/>
            <a:t>过程</a:t>
          </a:r>
          <a:endParaRPr lang="zh-CN" altLang="en-US" dirty="0"/>
        </a:p>
      </dgm:t>
    </dgm:pt>
    <dgm:pt modelId="{43BADE6B-4AB4-4A67-A652-4937C35B96FE}" type="parTrans" cxnId="{20D5263D-DAAD-48A2-9993-764E71E3A975}">
      <dgm:prSet/>
      <dgm:spPr/>
      <dgm:t>
        <a:bodyPr/>
        <a:lstStyle/>
        <a:p>
          <a:endParaRPr lang="zh-CN" altLang="en-US"/>
        </a:p>
      </dgm:t>
    </dgm:pt>
    <dgm:pt modelId="{89D994CD-F357-4454-86E8-FFA4D4FC69F3}" type="sibTrans" cxnId="{20D5263D-DAAD-48A2-9993-764E71E3A975}">
      <dgm:prSet/>
      <dgm:spPr/>
      <dgm:t>
        <a:bodyPr/>
        <a:lstStyle/>
        <a:p>
          <a:endParaRPr lang="zh-CN" altLang="en-US"/>
        </a:p>
      </dgm:t>
    </dgm:pt>
    <dgm:pt modelId="{638E408E-043E-4F4D-8D10-9C10834A4375}">
      <dgm:prSet phldrT="[文本]"/>
      <dgm:spPr/>
      <dgm:t>
        <a:bodyPr/>
        <a:lstStyle/>
        <a:p>
          <a:r>
            <a:rPr lang="zh-CN" altLang="en-US" dirty="0" smtClean="0"/>
            <a:t>细节</a:t>
          </a:r>
          <a:endParaRPr lang="zh-CN" altLang="en-US" dirty="0"/>
        </a:p>
      </dgm:t>
    </dgm:pt>
    <dgm:pt modelId="{92FD84C3-4729-4B84-82CF-0774B4F7CC90}" type="parTrans" cxnId="{2343E747-05D4-4827-A5EF-87ADF9CD3A02}">
      <dgm:prSet/>
      <dgm:spPr/>
      <dgm:t>
        <a:bodyPr/>
        <a:lstStyle/>
        <a:p>
          <a:endParaRPr lang="zh-CN" altLang="en-US"/>
        </a:p>
      </dgm:t>
    </dgm:pt>
    <dgm:pt modelId="{0DF0E1C1-4A18-4477-899A-3C709F45F3E8}" type="sibTrans" cxnId="{2343E747-05D4-4827-A5EF-87ADF9CD3A02}">
      <dgm:prSet/>
      <dgm:spPr/>
      <dgm:t>
        <a:bodyPr/>
        <a:lstStyle/>
        <a:p>
          <a:endParaRPr lang="zh-CN" altLang="en-US"/>
        </a:p>
      </dgm:t>
    </dgm:pt>
    <dgm:pt modelId="{839F8F4D-BD2C-4D93-9441-5B005C1CAD87}">
      <dgm:prSet phldrT="[文本]"/>
      <dgm:spPr/>
      <dgm:t>
        <a:bodyPr/>
        <a:lstStyle/>
        <a:p>
          <a:r>
            <a:rPr lang="zh-CN" altLang="en-US" dirty="0" smtClean="0"/>
            <a:t>系统</a:t>
          </a:r>
          <a:endParaRPr lang="zh-CN" altLang="en-US" dirty="0"/>
        </a:p>
      </dgm:t>
    </dgm:pt>
    <dgm:pt modelId="{80F1AE29-F9F1-4D03-91BD-5F6B9B2BE28F}" type="parTrans" cxnId="{F175403E-ADCF-48F1-B319-B671E2A1CC49}">
      <dgm:prSet/>
      <dgm:spPr/>
      <dgm:t>
        <a:bodyPr/>
        <a:lstStyle/>
        <a:p>
          <a:endParaRPr lang="zh-CN" altLang="en-US"/>
        </a:p>
      </dgm:t>
    </dgm:pt>
    <dgm:pt modelId="{4B2DD371-0832-44B6-B186-B9EA0AA1C3FA}" type="sibTrans" cxnId="{F175403E-ADCF-48F1-B319-B671E2A1CC49}">
      <dgm:prSet/>
      <dgm:spPr/>
      <dgm:t>
        <a:bodyPr/>
        <a:lstStyle/>
        <a:p>
          <a:endParaRPr lang="zh-CN" altLang="en-US"/>
        </a:p>
      </dgm:t>
    </dgm:pt>
    <dgm:pt modelId="{E7855C89-E83E-4295-B69A-836102E143DE}" type="pres">
      <dgm:prSet presAssocID="{8F67A8A7-5D68-4646-82DF-E42E7E5E6129}" presName="compositeShape" presStyleCnt="0">
        <dgm:presLayoutVars>
          <dgm:chMax val="7"/>
          <dgm:dir/>
          <dgm:resizeHandles val="exact"/>
        </dgm:presLayoutVars>
      </dgm:prSet>
      <dgm:spPr/>
    </dgm:pt>
    <dgm:pt modelId="{F32AF3DC-7CB4-4EFD-A2D7-00EED2DF211D}" type="pres">
      <dgm:prSet presAssocID="{8F67A8A7-5D68-4646-82DF-E42E7E5E6129}" presName="wedge1" presStyleLbl="node1" presStyleIdx="0" presStyleCnt="3"/>
      <dgm:spPr/>
      <dgm:t>
        <a:bodyPr/>
        <a:lstStyle/>
        <a:p>
          <a:endParaRPr lang="zh-CN" altLang="en-US"/>
        </a:p>
      </dgm:t>
    </dgm:pt>
    <dgm:pt modelId="{B2AB0D8B-89F9-44DD-90E0-C3E3BB7252DF}" type="pres">
      <dgm:prSet presAssocID="{8F67A8A7-5D68-4646-82DF-E42E7E5E6129}" presName="dummy1a" presStyleCnt="0"/>
      <dgm:spPr/>
    </dgm:pt>
    <dgm:pt modelId="{CB92EADF-8EB9-4FCC-B39F-FC06E6F821B6}" type="pres">
      <dgm:prSet presAssocID="{8F67A8A7-5D68-4646-82DF-E42E7E5E6129}" presName="dummy1b" presStyleCnt="0"/>
      <dgm:spPr/>
    </dgm:pt>
    <dgm:pt modelId="{3BC2A3D6-62A8-4243-A8C4-6D25B74BF861}" type="pres">
      <dgm:prSet presAssocID="{8F67A8A7-5D68-4646-82DF-E42E7E5E612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CC990C-017D-4F4E-9BA8-852C4FA3C559}" type="pres">
      <dgm:prSet presAssocID="{8F67A8A7-5D68-4646-82DF-E42E7E5E6129}" presName="wedge2" presStyleLbl="node1" presStyleIdx="1" presStyleCnt="3"/>
      <dgm:spPr/>
      <dgm:t>
        <a:bodyPr/>
        <a:lstStyle/>
        <a:p>
          <a:endParaRPr lang="zh-CN" altLang="en-US"/>
        </a:p>
      </dgm:t>
    </dgm:pt>
    <dgm:pt modelId="{43AFADDC-83C4-441F-BB08-50390141524A}" type="pres">
      <dgm:prSet presAssocID="{8F67A8A7-5D68-4646-82DF-E42E7E5E6129}" presName="dummy2a" presStyleCnt="0"/>
      <dgm:spPr/>
    </dgm:pt>
    <dgm:pt modelId="{C7EB8EE5-DDAE-496E-95DF-FBA425F82E6C}" type="pres">
      <dgm:prSet presAssocID="{8F67A8A7-5D68-4646-82DF-E42E7E5E6129}" presName="dummy2b" presStyleCnt="0"/>
      <dgm:spPr/>
    </dgm:pt>
    <dgm:pt modelId="{5FEC3407-7E75-4E61-9AC5-D94D907E5898}" type="pres">
      <dgm:prSet presAssocID="{8F67A8A7-5D68-4646-82DF-E42E7E5E612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FCE45A5-9847-485E-9C84-E0B7A599A0D6}" type="pres">
      <dgm:prSet presAssocID="{8F67A8A7-5D68-4646-82DF-E42E7E5E6129}" presName="wedge3" presStyleLbl="node1" presStyleIdx="2" presStyleCnt="3"/>
      <dgm:spPr/>
      <dgm:t>
        <a:bodyPr/>
        <a:lstStyle/>
        <a:p>
          <a:endParaRPr lang="zh-CN" altLang="en-US"/>
        </a:p>
      </dgm:t>
    </dgm:pt>
    <dgm:pt modelId="{2E131697-0B4B-4EDD-960C-60AAB9754703}" type="pres">
      <dgm:prSet presAssocID="{8F67A8A7-5D68-4646-82DF-E42E7E5E6129}" presName="dummy3a" presStyleCnt="0"/>
      <dgm:spPr/>
    </dgm:pt>
    <dgm:pt modelId="{D97F1A17-4A52-4EFD-94CD-C18EEDE65F6F}" type="pres">
      <dgm:prSet presAssocID="{8F67A8A7-5D68-4646-82DF-E42E7E5E6129}" presName="dummy3b" presStyleCnt="0"/>
      <dgm:spPr/>
    </dgm:pt>
    <dgm:pt modelId="{5CE51D07-5D33-498C-9F01-19BB59731B12}" type="pres">
      <dgm:prSet presAssocID="{8F67A8A7-5D68-4646-82DF-E42E7E5E612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4C46D02-E51F-490A-85FA-426B7B186FD2}" type="pres">
      <dgm:prSet presAssocID="{89D994CD-F357-4454-86E8-FFA4D4FC69F3}" presName="arrowWedge1" presStyleLbl="fgSibTrans2D1" presStyleIdx="0" presStyleCnt="3"/>
      <dgm:spPr/>
    </dgm:pt>
    <dgm:pt modelId="{A855AE91-0355-4D89-9277-EF148C536BCC}" type="pres">
      <dgm:prSet presAssocID="{0DF0E1C1-4A18-4477-899A-3C709F45F3E8}" presName="arrowWedge2" presStyleLbl="fgSibTrans2D1" presStyleIdx="1" presStyleCnt="3"/>
      <dgm:spPr/>
    </dgm:pt>
    <dgm:pt modelId="{A385DE47-9D18-45C1-9000-DFFF94FEA65E}" type="pres">
      <dgm:prSet presAssocID="{4B2DD371-0832-44B6-B186-B9EA0AA1C3FA}" presName="arrowWedge3" presStyleLbl="fgSibTrans2D1" presStyleIdx="2" presStyleCnt="3"/>
      <dgm:spPr/>
    </dgm:pt>
  </dgm:ptLst>
  <dgm:cxnLst>
    <dgm:cxn modelId="{20154E57-9283-4697-BADB-7CC506FEAF84}" type="presOf" srcId="{638E408E-043E-4F4D-8D10-9C10834A4375}" destId="{5FEC3407-7E75-4E61-9AC5-D94D907E5898}" srcOrd="1" destOrd="0" presId="urn:microsoft.com/office/officeart/2005/8/layout/cycle8"/>
    <dgm:cxn modelId="{F175403E-ADCF-48F1-B319-B671E2A1CC49}" srcId="{8F67A8A7-5D68-4646-82DF-E42E7E5E6129}" destId="{839F8F4D-BD2C-4D93-9441-5B005C1CAD87}" srcOrd="2" destOrd="0" parTransId="{80F1AE29-F9F1-4D03-91BD-5F6B9B2BE28F}" sibTransId="{4B2DD371-0832-44B6-B186-B9EA0AA1C3FA}"/>
    <dgm:cxn modelId="{20D5263D-DAAD-48A2-9993-764E71E3A975}" srcId="{8F67A8A7-5D68-4646-82DF-E42E7E5E6129}" destId="{C308488C-A22E-41A8-AFC2-A24113C3DD0D}" srcOrd="0" destOrd="0" parTransId="{43BADE6B-4AB4-4A67-A652-4937C35B96FE}" sibTransId="{89D994CD-F357-4454-86E8-FFA4D4FC69F3}"/>
    <dgm:cxn modelId="{9BAD69B4-175D-4BCA-B36D-28BF0E1644B6}" type="presOf" srcId="{C308488C-A22E-41A8-AFC2-A24113C3DD0D}" destId="{3BC2A3D6-62A8-4243-A8C4-6D25B74BF861}" srcOrd="1" destOrd="0" presId="urn:microsoft.com/office/officeart/2005/8/layout/cycle8"/>
    <dgm:cxn modelId="{2343E747-05D4-4827-A5EF-87ADF9CD3A02}" srcId="{8F67A8A7-5D68-4646-82DF-E42E7E5E6129}" destId="{638E408E-043E-4F4D-8D10-9C10834A4375}" srcOrd="1" destOrd="0" parTransId="{92FD84C3-4729-4B84-82CF-0774B4F7CC90}" sibTransId="{0DF0E1C1-4A18-4477-899A-3C709F45F3E8}"/>
    <dgm:cxn modelId="{51433830-D8A7-40A2-98CD-7F12AFAF296A}" type="presOf" srcId="{839F8F4D-BD2C-4D93-9441-5B005C1CAD87}" destId="{3FCE45A5-9847-485E-9C84-E0B7A599A0D6}" srcOrd="0" destOrd="0" presId="urn:microsoft.com/office/officeart/2005/8/layout/cycle8"/>
    <dgm:cxn modelId="{283FA049-7935-452A-ADDB-224751C0A958}" type="presOf" srcId="{839F8F4D-BD2C-4D93-9441-5B005C1CAD87}" destId="{5CE51D07-5D33-498C-9F01-19BB59731B12}" srcOrd="1" destOrd="0" presId="urn:microsoft.com/office/officeart/2005/8/layout/cycle8"/>
    <dgm:cxn modelId="{602511D9-347F-46C1-B929-EDF453378363}" type="presOf" srcId="{638E408E-043E-4F4D-8D10-9C10834A4375}" destId="{92CC990C-017D-4F4E-9BA8-852C4FA3C559}" srcOrd="0" destOrd="0" presId="urn:microsoft.com/office/officeart/2005/8/layout/cycle8"/>
    <dgm:cxn modelId="{F6BBBA51-0865-4F13-A0EF-7A3ECCE4E3FA}" type="presOf" srcId="{C308488C-A22E-41A8-AFC2-A24113C3DD0D}" destId="{F32AF3DC-7CB4-4EFD-A2D7-00EED2DF211D}" srcOrd="0" destOrd="0" presId="urn:microsoft.com/office/officeart/2005/8/layout/cycle8"/>
    <dgm:cxn modelId="{6C22BE73-D331-49EF-96F2-E3D90C47F17B}" type="presOf" srcId="{8F67A8A7-5D68-4646-82DF-E42E7E5E6129}" destId="{E7855C89-E83E-4295-B69A-836102E143DE}" srcOrd="0" destOrd="0" presId="urn:microsoft.com/office/officeart/2005/8/layout/cycle8"/>
    <dgm:cxn modelId="{F1B654AD-5587-44DA-A867-967DC060C8B6}" type="presParOf" srcId="{E7855C89-E83E-4295-B69A-836102E143DE}" destId="{F32AF3DC-7CB4-4EFD-A2D7-00EED2DF211D}" srcOrd="0" destOrd="0" presId="urn:microsoft.com/office/officeart/2005/8/layout/cycle8"/>
    <dgm:cxn modelId="{B0FBD269-0637-4A6B-BF72-EBD5C675E6B9}" type="presParOf" srcId="{E7855C89-E83E-4295-B69A-836102E143DE}" destId="{B2AB0D8B-89F9-44DD-90E0-C3E3BB7252DF}" srcOrd="1" destOrd="0" presId="urn:microsoft.com/office/officeart/2005/8/layout/cycle8"/>
    <dgm:cxn modelId="{ADC13034-1006-4E1C-9085-FC4ED3286750}" type="presParOf" srcId="{E7855C89-E83E-4295-B69A-836102E143DE}" destId="{CB92EADF-8EB9-4FCC-B39F-FC06E6F821B6}" srcOrd="2" destOrd="0" presId="urn:microsoft.com/office/officeart/2005/8/layout/cycle8"/>
    <dgm:cxn modelId="{1961268E-5E33-419A-8763-1D1E641848A7}" type="presParOf" srcId="{E7855C89-E83E-4295-B69A-836102E143DE}" destId="{3BC2A3D6-62A8-4243-A8C4-6D25B74BF861}" srcOrd="3" destOrd="0" presId="urn:microsoft.com/office/officeart/2005/8/layout/cycle8"/>
    <dgm:cxn modelId="{586FE54E-4358-4CDF-8671-165D5457EED3}" type="presParOf" srcId="{E7855C89-E83E-4295-B69A-836102E143DE}" destId="{92CC990C-017D-4F4E-9BA8-852C4FA3C559}" srcOrd="4" destOrd="0" presId="urn:microsoft.com/office/officeart/2005/8/layout/cycle8"/>
    <dgm:cxn modelId="{95F8CB62-2DE3-4AE7-9E40-B9F8D53DBCC9}" type="presParOf" srcId="{E7855C89-E83E-4295-B69A-836102E143DE}" destId="{43AFADDC-83C4-441F-BB08-50390141524A}" srcOrd="5" destOrd="0" presId="urn:microsoft.com/office/officeart/2005/8/layout/cycle8"/>
    <dgm:cxn modelId="{BDFB5E21-AD54-4BCF-98C5-51830EE89E54}" type="presParOf" srcId="{E7855C89-E83E-4295-B69A-836102E143DE}" destId="{C7EB8EE5-DDAE-496E-95DF-FBA425F82E6C}" srcOrd="6" destOrd="0" presId="urn:microsoft.com/office/officeart/2005/8/layout/cycle8"/>
    <dgm:cxn modelId="{F5C7CAB3-A409-49EF-B4E2-B74C103E91A7}" type="presParOf" srcId="{E7855C89-E83E-4295-B69A-836102E143DE}" destId="{5FEC3407-7E75-4E61-9AC5-D94D907E5898}" srcOrd="7" destOrd="0" presId="urn:microsoft.com/office/officeart/2005/8/layout/cycle8"/>
    <dgm:cxn modelId="{5EFE772F-0BF8-4F5D-9086-C573EF1DC2BB}" type="presParOf" srcId="{E7855C89-E83E-4295-B69A-836102E143DE}" destId="{3FCE45A5-9847-485E-9C84-E0B7A599A0D6}" srcOrd="8" destOrd="0" presId="urn:microsoft.com/office/officeart/2005/8/layout/cycle8"/>
    <dgm:cxn modelId="{31898205-83A4-4F80-BAD7-D0A8F949AC18}" type="presParOf" srcId="{E7855C89-E83E-4295-B69A-836102E143DE}" destId="{2E131697-0B4B-4EDD-960C-60AAB9754703}" srcOrd="9" destOrd="0" presId="urn:microsoft.com/office/officeart/2005/8/layout/cycle8"/>
    <dgm:cxn modelId="{20905BEF-A1CB-4905-B86A-47DD54CA2F98}" type="presParOf" srcId="{E7855C89-E83E-4295-B69A-836102E143DE}" destId="{D97F1A17-4A52-4EFD-94CD-C18EEDE65F6F}" srcOrd="10" destOrd="0" presId="urn:microsoft.com/office/officeart/2005/8/layout/cycle8"/>
    <dgm:cxn modelId="{82E1D458-97EF-4E07-943D-AFF4B3C7695F}" type="presParOf" srcId="{E7855C89-E83E-4295-B69A-836102E143DE}" destId="{5CE51D07-5D33-498C-9F01-19BB59731B12}" srcOrd="11" destOrd="0" presId="urn:microsoft.com/office/officeart/2005/8/layout/cycle8"/>
    <dgm:cxn modelId="{4571E2EB-F905-4D81-8B16-1A27E06A0691}" type="presParOf" srcId="{E7855C89-E83E-4295-B69A-836102E143DE}" destId="{E4C46D02-E51F-490A-85FA-426B7B186FD2}" srcOrd="12" destOrd="0" presId="urn:microsoft.com/office/officeart/2005/8/layout/cycle8"/>
    <dgm:cxn modelId="{B12A6EC4-19C2-4F63-A924-239F5B3DD027}" type="presParOf" srcId="{E7855C89-E83E-4295-B69A-836102E143DE}" destId="{A855AE91-0355-4D89-9277-EF148C536BCC}" srcOrd="13" destOrd="0" presId="urn:microsoft.com/office/officeart/2005/8/layout/cycle8"/>
    <dgm:cxn modelId="{F44EDE4B-D0F0-46B4-ADC5-1134D738A505}" type="presParOf" srcId="{E7855C89-E83E-4295-B69A-836102E143DE}" destId="{A385DE47-9D18-45C1-9000-DFFF94FEA65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67A8A7-5D68-4646-82DF-E42E7E5E6129}" type="doc">
      <dgm:prSet loTypeId="urn:microsoft.com/office/officeart/2005/8/layout/cycle8" loCatId="cycle" qsTypeId="urn:microsoft.com/office/officeart/2005/8/quickstyle/simple3" qsCatId="simple" csTypeId="urn:microsoft.com/office/officeart/2005/8/colors/accent2_2" csCatId="accent2" phldr="1"/>
      <dgm:spPr/>
    </dgm:pt>
    <dgm:pt modelId="{C308488C-A22E-41A8-AFC2-A24113C3DD0D}">
      <dgm:prSet phldrT="[文本]"/>
      <dgm:spPr/>
      <dgm:t>
        <a:bodyPr/>
        <a:lstStyle/>
        <a:p>
          <a:r>
            <a:rPr lang="zh-CN" altLang="en-US" dirty="0" smtClean="0"/>
            <a:t>目标</a:t>
          </a:r>
          <a:endParaRPr lang="zh-CN" altLang="en-US" dirty="0"/>
        </a:p>
      </dgm:t>
    </dgm:pt>
    <dgm:pt modelId="{43BADE6B-4AB4-4A67-A652-4937C35B96FE}" type="parTrans" cxnId="{20D5263D-DAAD-48A2-9993-764E71E3A975}">
      <dgm:prSet/>
      <dgm:spPr/>
      <dgm:t>
        <a:bodyPr/>
        <a:lstStyle/>
        <a:p>
          <a:endParaRPr lang="zh-CN" altLang="en-US"/>
        </a:p>
      </dgm:t>
    </dgm:pt>
    <dgm:pt modelId="{89D994CD-F357-4454-86E8-FFA4D4FC69F3}" type="sibTrans" cxnId="{20D5263D-DAAD-48A2-9993-764E71E3A975}">
      <dgm:prSet/>
      <dgm:spPr/>
      <dgm:t>
        <a:bodyPr/>
        <a:lstStyle/>
        <a:p>
          <a:endParaRPr lang="zh-CN" altLang="en-US"/>
        </a:p>
      </dgm:t>
    </dgm:pt>
    <dgm:pt modelId="{638E408E-043E-4F4D-8D10-9C10834A4375}">
      <dgm:prSet phldrT="[文本]"/>
      <dgm:spPr/>
      <dgm:t>
        <a:bodyPr/>
        <a:lstStyle/>
        <a:p>
          <a:r>
            <a:rPr lang="zh-CN" altLang="en-US" dirty="0" smtClean="0"/>
            <a:t>流程</a:t>
          </a:r>
          <a:endParaRPr lang="zh-CN" altLang="en-US" dirty="0"/>
        </a:p>
      </dgm:t>
    </dgm:pt>
    <dgm:pt modelId="{92FD84C3-4729-4B84-82CF-0774B4F7CC90}" type="parTrans" cxnId="{2343E747-05D4-4827-A5EF-87ADF9CD3A02}">
      <dgm:prSet/>
      <dgm:spPr/>
      <dgm:t>
        <a:bodyPr/>
        <a:lstStyle/>
        <a:p>
          <a:endParaRPr lang="zh-CN" altLang="en-US"/>
        </a:p>
      </dgm:t>
    </dgm:pt>
    <dgm:pt modelId="{0DF0E1C1-4A18-4477-899A-3C709F45F3E8}" type="sibTrans" cxnId="{2343E747-05D4-4827-A5EF-87ADF9CD3A02}">
      <dgm:prSet/>
      <dgm:spPr/>
      <dgm:t>
        <a:bodyPr/>
        <a:lstStyle/>
        <a:p>
          <a:endParaRPr lang="zh-CN" altLang="en-US"/>
        </a:p>
      </dgm:t>
    </dgm:pt>
    <dgm:pt modelId="{839F8F4D-BD2C-4D93-9441-5B005C1CAD87}">
      <dgm:prSet phldrT="[文本]"/>
      <dgm:spPr/>
      <dgm:t>
        <a:bodyPr/>
        <a:lstStyle/>
        <a:p>
          <a:r>
            <a:rPr lang="zh-CN" altLang="en-US" dirty="0" smtClean="0"/>
            <a:t>团队</a:t>
          </a:r>
          <a:endParaRPr lang="zh-CN" altLang="en-US" dirty="0"/>
        </a:p>
      </dgm:t>
    </dgm:pt>
    <dgm:pt modelId="{80F1AE29-F9F1-4D03-91BD-5F6B9B2BE28F}" type="parTrans" cxnId="{F175403E-ADCF-48F1-B319-B671E2A1CC49}">
      <dgm:prSet/>
      <dgm:spPr/>
      <dgm:t>
        <a:bodyPr/>
        <a:lstStyle/>
        <a:p>
          <a:endParaRPr lang="zh-CN" altLang="en-US"/>
        </a:p>
      </dgm:t>
    </dgm:pt>
    <dgm:pt modelId="{4B2DD371-0832-44B6-B186-B9EA0AA1C3FA}" type="sibTrans" cxnId="{F175403E-ADCF-48F1-B319-B671E2A1CC49}">
      <dgm:prSet/>
      <dgm:spPr/>
      <dgm:t>
        <a:bodyPr/>
        <a:lstStyle/>
        <a:p>
          <a:endParaRPr lang="zh-CN" altLang="en-US"/>
        </a:p>
      </dgm:t>
    </dgm:pt>
    <dgm:pt modelId="{E7855C89-E83E-4295-B69A-836102E143DE}" type="pres">
      <dgm:prSet presAssocID="{8F67A8A7-5D68-4646-82DF-E42E7E5E6129}" presName="compositeShape" presStyleCnt="0">
        <dgm:presLayoutVars>
          <dgm:chMax val="7"/>
          <dgm:dir/>
          <dgm:resizeHandles val="exact"/>
        </dgm:presLayoutVars>
      </dgm:prSet>
      <dgm:spPr/>
    </dgm:pt>
    <dgm:pt modelId="{F32AF3DC-7CB4-4EFD-A2D7-00EED2DF211D}" type="pres">
      <dgm:prSet presAssocID="{8F67A8A7-5D68-4646-82DF-E42E7E5E6129}" presName="wedge1" presStyleLbl="node1" presStyleIdx="0" presStyleCnt="3"/>
      <dgm:spPr/>
      <dgm:t>
        <a:bodyPr/>
        <a:lstStyle/>
        <a:p>
          <a:endParaRPr lang="zh-CN" altLang="en-US"/>
        </a:p>
      </dgm:t>
    </dgm:pt>
    <dgm:pt modelId="{B2AB0D8B-89F9-44DD-90E0-C3E3BB7252DF}" type="pres">
      <dgm:prSet presAssocID="{8F67A8A7-5D68-4646-82DF-E42E7E5E6129}" presName="dummy1a" presStyleCnt="0"/>
      <dgm:spPr/>
    </dgm:pt>
    <dgm:pt modelId="{CB92EADF-8EB9-4FCC-B39F-FC06E6F821B6}" type="pres">
      <dgm:prSet presAssocID="{8F67A8A7-5D68-4646-82DF-E42E7E5E6129}" presName="dummy1b" presStyleCnt="0"/>
      <dgm:spPr/>
    </dgm:pt>
    <dgm:pt modelId="{3BC2A3D6-62A8-4243-A8C4-6D25B74BF861}" type="pres">
      <dgm:prSet presAssocID="{8F67A8A7-5D68-4646-82DF-E42E7E5E612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CC990C-017D-4F4E-9BA8-852C4FA3C559}" type="pres">
      <dgm:prSet presAssocID="{8F67A8A7-5D68-4646-82DF-E42E7E5E6129}" presName="wedge2" presStyleLbl="node1" presStyleIdx="1" presStyleCnt="3"/>
      <dgm:spPr/>
      <dgm:t>
        <a:bodyPr/>
        <a:lstStyle/>
        <a:p>
          <a:endParaRPr lang="zh-CN" altLang="en-US"/>
        </a:p>
      </dgm:t>
    </dgm:pt>
    <dgm:pt modelId="{43AFADDC-83C4-441F-BB08-50390141524A}" type="pres">
      <dgm:prSet presAssocID="{8F67A8A7-5D68-4646-82DF-E42E7E5E6129}" presName="dummy2a" presStyleCnt="0"/>
      <dgm:spPr/>
    </dgm:pt>
    <dgm:pt modelId="{C7EB8EE5-DDAE-496E-95DF-FBA425F82E6C}" type="pres">
      <dgm:prSet presAssocID="{8F67A8A7-5D68-4646-82DF-E42E7E5E6129}" presName="dummy2b" presStyleCnt="0"/>
      <dgm:spPr/>
    </dgm:pt>
    <dgm:pt modelId="{5FEC3407-7E75-4E61-9AC5-D94D907E5898}" type="pres">
      <dgm:prSet presAssocID="{8F67A8A7-5D68-4646-82DF-E42E7E5E612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FCE45A5-9847-485E-9C84-E0B7A599A0D6}" type="pres">
      <dgm:prSet presAssocID="{8F67A8A7-5D68-4646-82DF-E42E7E5E6129}" presName="wedge3" presStyleLbl="node1" presStyleIdx="2" presStyleCnt="3"/>
      <dgm:spPr/>
      <dgm:t>
        <a:bodyPr/>
        <a:lstStyle/>
        <a:p>
          <a:endParaRPr lang="zh-CN" altLang="en-US"/>
        </a:p>
      </dgm:t>
    </dgm:pt>
    <dgm:pt modelId="{2E131697-0B4B-4EDD-960C-60AAB9754703}" type="pres">
      <dgm:prSet presAssocID="{8F67A8A7-5D68-4646-82DF-E42E7E5E6129}" presName="dummy3a" presStyleCnt="0"/>
      <dgm:spPr/>
    </dgm:pt>
    <dgm:pt modelId="{D97F1A17-4A52-4EFD-94CD-C18EEDE65F6F}" type="pres">
      <dgm:prSet presAssocID="{8F67A8A7-5D68-4646-82DF-E42E7E5E6129}" presName="dummy3b" presStyleCnt="0"/>
      <dgm:spPr/>
    </dgm:pt>
    <dgm:pt modelId="{5CE51D07-5D33-498C-9F01-19BB59731B12}" type="pres">
      <dgm:prSet presAssocID="{8F67A8A7-5D68-4646-82DF-E42E7E5E612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4C46D02-E51F-490A-85FA-426B7B186FD2}" type="pres">
      <dgm:prSet presAssocID="{89D994CD-F357-4454-86E8-FFA4D4FC69F3}" presName="arrowWedge1" presStyleLbl="fgSibTrans2D1" presStyleIdx="0" presStyleCnt="3"/>
      <dgm:spPr/>
    </dgm:pt>
    <dgm:pt modelId="{A855AE91-0355-4D89-9277-EF148C536BCC}" type="pres">
      <dgm:prSet presAssocID="{0DF0E1C1-4A18-4477-899A-3C709F45F3E8}" presName="arrowWedge2" presStyleLbl="fgSibTrans2D1" presStyleIdx="1" presStyleCnt="3"/>
      <dgm:spPr/>
    </dgm:pt>
    <dgm:pt modelId="{A385DE47-9D18-45C1-9000-DFFF94FEA65E}" type="pres">
      <dgm:prSet presAssocID="{4B2DD371-0832-44B6-B186-B9EA0AA1C3FA}" presName="arrowWedge3" presStyleLbl="fgSibTrans2D1" presStyleIdx="2" presStyleCnt="3"/>
      <dgm:spPr/>
    </dgm:pt>
  </dgm:ptLst>
  <dgm:cxnLst>
    <dgm:cxn modelId="{AE1AEEE7-2154-4D21-88FF-C1CF297C707D}" type="presOf" srcId="{8F67A8A7-5D68-4646-82DF-E42E7E5E6129}" destId="{E7855C89-E83E-4295-B69A-836102E143DE}" srcOrd="0" destOrd="0" presId="urn:microsoft.com/office/officeart/2005/8/layout/cycle8"/>
    <dgm:cxn modelId="{F175403E-ADCF-48F1-B319-B671E2A1CC49}" srcId="{8F67A8A7-5D68-4646-82DF-E42E7E5E6129}" destId="{839F8F4D-BD2C-4D93-9441-5B005C1CAD87}" srcOrd="2" destOrd="0" parTransId="{80F1AE29-F9F1-4D03-91BD-5F6B9B2BE28F}" sibTransId="{4B2DD371-0832-44B6-B186-B9EA0AA1C3FA}"/>
    <dgm:cxn modelId="{20D5263D-DAAD-48A2-9993-764E71E3A975}" srcId="{8F67A8A7-5D68-4646-82DF-E42E7E5E6129}" destId="{C308488C-A22E-41A8-AFC2-A24113C3DD0D}" srcOrd="0" destOrd="0" parTransId="{43BADE6B-4AB4-4A67-A652-4937C35B96FE}" sibTransId="{89D994CD-F357-4454-86E8-FFA4D4FC69F3}"/>
    <dgm:cxn modelId="{FB468858-98D0-48C7-8A83-75E039656DDE}" type="presOf" srcId="{638E408E-043E-4F4D-8D10-9C10834A4375}" destId="{92CC990C-017D-4F4E-9BA8-852C4FA3C559}" srcOrd="0" destOrd="0" presId="urn:microsoft.com/office/officeart/2005/8/layout/cycle8"/>
    <dgm:cxn modelId="{215C8439-A740-422D-B068-18234BE93B11}" type="presOf" srcId="{C308488C-A22E-41A8-AFC2-A24113C3DD0D}" destId="{F32AF3DC-7CB4-4EFD-A2D7-00EED2DF211D}" srcOrd="0" destOrd="0" presId="urn:microsoft.com/office/officeart/2005/8/layout/cycle8"/>
    <dgm:cxn modelId="{2343E747-05D4-4827-A5EF-87ADF9CD3A02}" srcId="{8F67A8A7-5D68-4646-82DF-E42E7E5E6129}" destId="{638E408E-043E-4F4D-8D10-9C10834A4375}" srcOrd="1" destOrd="0" parTransId="{92FD84C3-4729-4B84-82CF-0774B4F7CC90}" sibTransId="{0DF0E1C1-4A18-4477-899A-3C709F45F3E8}"/>
    <dgm:cxn modelId="{F373C5BD-804C-43D3-A26E-C6011959D704}" type="presOf" srcId="{839F8F4D-BD2C-4D93-9441-5B005C1CAD87}" destId="{3FCE45A5-9847-485E-9C84-E0B7A599A0D6}" srcOrd="0" destOrd="0" presId="urn:microsoft.com/office/officeart/2005/8/layout/cycle8"/>
    <dgm:cxn modelId="{B4D4F6D9-AB61-4CE5-A79F-9E0B2AA572F5}" type="presOf" srcId="{C308488C-A22E-41A8-AFC2-A24113C3DD0D}" destId="{3BC2A3D6-62A8-4243-A8C4-6D25B74BF861}" srcOrd="1" destOrd="0" presId="urn:microsoft.com/office/officeart/2005/8/layout/cycle8"/>
    <dgm:cxn modelId="{5F5F8BE3-987D-46F2-B3D3-C53E9043A4D4}" type="presOf" srcId="{638E408E-043E-4F4D-8D10-9C10834A4375}" destId="{5FEC3407-7E75-4E61-9AC5-D94D907E5898}" srcOrd="1" destOrd="0" presId="urn:microsoft.com/office/officeart/2005/8/layout/cycle8"/>
    <dgm:cxn modelId="{9D306593-6D6E-4159-AA9E-2B82C790F139}" type="presOf" srcId="{839F8F4D-BD2C-4D93-9441-5B005C1CAD87}" destId="{5CE51D07-5D33-498C-9F01-19BB59731B12}" srcOrd="1" destOrd="0" presId="urn:microsoft.com/office/officeart/2005/8/layout/cycle8"/>
    <dgm:cxn modelId="{D3D8C6D8-6ABD-4BF8-A01D-1C7B7B603144}" type="presParOf" srcId="{E7855C89-E83E-4295-B69A-836102E143DE}" destId="{F32AF3DC-7CB4-4EFD-A2D7-00EED2DF211D}" srcOrd="0" destOrd="0" presId="urn:microsoft.com/office/officeart/2005/8/layout/cycle8"/>
    <dgm:cxn modelId="{F6F8B63B-914C-4ADB-8B03-3BEA9E9CF1DD}" type="presParOf" srcId="{E7855C89-E83E-4295-B69A-836102E143DE}" destId="{B2AB0D8B-89F9-44DD-90E0-C3E3BB7252DF}" srcOrd="1" destOrd="0" presId="urn:microsoft.com/office/officeart/2005/8/layout/cycle8"/>
    <dgm:cxn modelId="{F0F25AA1-59B0-46E8-88CB-D001F44E1B56}" type="presParOf" srcId="{E7855C89-E83E-4295-B69A-836102E143DE}" destId="{CB92EADF-8EB9-4FCC-B39F-FC06E6F821B6}" srcOrd="2" destOrd="0" presId="urn:microsoft.com/office/officeart/2005/8/layout/cycle8"/>
    <dgm:cxn modelId="{0CF9A01C-6EBD-4FFD-B1E2-5C84F0A6260C}" type="presParOf" srcId="{E7855C89-E83E-4295-B69A-836102E143DE}" destId="{3BC2A3D6-62A8-4243-A8C4-6D25B74BF861}" srcOrd="3" destOrd="0" presId="urn:microsoft.com/office/officeart/2005/8/layout/cycle8"/>
    <dgm:cxn modelId="{7A8CF3D8-F86C-4990-A115-665F66EE9E20}" type="presParOf" srcId="{E7855C89-E83E-4295-B69A-836102E143DE}" destId="{92CC990C-017D-4F4E-9BA8-852C4FA3C559}" srcOrd="4" destOrd="0" presId="urn:microsoft.com/office/officeart/2005/8/layout/cycle8"/>
    <dgm:cxn modelId="{5F070F16-6A1D-4AAE-AA03-54FAE81A02F0}" type="presParOf" srcId="{E7855C89-E83E-4295-B69A-836102E143DE}" destId="{43AFADDC-83C4-441F-BB08-50390141524A}" srcOrd="5" destOrd="0" presId="urn:microsoft.com/office/officeart/2005/8/layout/cycle8"/>
    <dgm:cxn modelId="{9226533B-4E0B-4F1F-B489-C70CE0B410D4}" type="presParOf" srcId="{E7855C89-E83E-4295-B69A-836102E143DE}" destId="{C7EB8EE5-DDAE-496E-95DF-FBA425F82E6C}" srcOrd="6" destOrd="0" presId="urn:microsoft.com/office/officeart/2005/8/layout/cycle8"/>
    <dgm:cxn modelId="{85186485-57E9-43E3-A367-BDFBAC92023C}" type="presParOf" srcId="{E7855C89-E83E-4295-B69A-836102E143DE}" destId="{5FEC3407-7E75-4E61-9AC5-D94D907E5898}" srcOrd="7" destOrd="0" presId="urn:microsoft.com/office/officeart/2005/8/layout/cycle8"/>
    <dgm:cxn modelId="{D2C544E4-369D-405A-9F87-25E93AE025D7}" type="presParOf" srcId="{E7855C89-E83E-4295-B69A-836102E143DE}" destId="{3FCE45A5-9847-485E-9C84-E0B7A599A0D6}" srcOrd="8" destOrd="0" presId="urn:microsoft.com/office/officeart/2005/8/layout/cycle8"/>
    <dgm:cxn modelId="{C6B86ACE-9E3D-4629-B45D-6A71BBD242F5}" type="presParOf" srcId="{E7855C89-E83E-4295-B69A-836102E143DE}" destId="{2E131697-0B4B-4EDD-960C-60AAB9754703}" srcOrd="9" destOrd="0" presId="urn:microsoft.com/office/officeart/2005/8/layout/cycle8"/>
    <dgm:cxn modelId="{E9FB4F34-9CC1-4EAD-8150-4C980069CB41}" type="presParOf" srcId="{E7855C89-E83E-4295-B69A-836102E143DE}" destId="{D97F1A17-4A52-4EFD-94CD-C18EEDE65F6F}" srcOrd="10" destOrd="0" presId="urn:microsoft.com/office/officeart/2005/8/layout/cycle8"/>
    <dgm:cxn modelId="{8DBE621A-5498-42FA-984D-0827F9485A64}" type="presParOf" srcId="{E7855C89-E83E-4295-B69A-836102E143DE}" destId="{5CE51D07-5D33-498C-9F01-19BB59731B12}" srcOrd="11" destOrd="0" presId="urn:microsoft.com/office/officeart/2005/8/layout/cycle8"/>
    <dgm:cxn modelId="{4787AD75-529C-42BE-8642-82DEFC17338B}" type="presParOf" srcId="{E7855C89-E83E-4295-B69A-836102E143DE}" destId="{E4C46D02-E51F-490A-85FA-426B7B186FD2}" srcOrd="12" destOrd="0" presId="urn:microsoft.com/office/officeart/2005/8/layout/cycle8"/>
    <dgm:cxn modelId="{90BCFA88-AB4D-485E-875D-77D04A2DBA55}" type="presParOf" srcId="{E7855C89-E83E-4295-B69A-836102E143DE}" destId="{A855AE91-0355-4D89-9277-EF148C536BCC}" srcOrd="13" destOrd="0" presId="urn:microsoft.com/office/officeart/2005/8/layout/cycle8"/>
    <dgm:cxn modelId="{0658F3CC-2073-4634-BDD6-647B20FEE1A6}" type="presParOf" srcId="{E7855C89-E83E-4295-B69A-836102E143DE}" destId="{A385DE47-9D18-45C1-9000-DFFF94FEA65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1E48C5-F8A3-425B-A673-5FBE30D0BB26}" type="doc">
      <dgm:prSet loTypeId="urn:microsoft.com/office/officeart/2005/8/layout/pyramid4" loCatId="pyramid" qsTypeId="urn:microsoft.com/office/officeart/2005/8/quickstyle/simple3" qsCatId="simple" csTypeId="urn:microsoft.com/office/officeart/2005/8/colors/accent6_4" csCatId="accent6" phldr="1"/>
      <dgm:spPr/>
      <dgm:t>
        <a:bodyPr/>
        <a:lstStyle/>
        <a:p>
          <a:endParaRPr lang="zh-CN" altLang="en-US"/>
        </a:p>
      </dgm:t>
    </dgm:pt>
    <dgm:pt modelId="{84DC02F4-8051-47C8-AE9D-B91086371929}">
      <dgm:prSet phldrT="[文本]"/>
      <dgm:spPr/>
      <dgm:t>
        <a:bodyPr/>
        <a:lstStyle/>
        <a:p>
          <a:r>
            <a:rPr lang="zh-CN" altLang="en-US" dirty="0" smtClean="0"/>
            <a:t>忠诚</a:t>
          </a:r>
          <a:endParaRPr lang="zh-CN" altLang="en-US" dirty="0"/>
        </a:p>
      </dgm:t>
    </dgm:pt>
    <dgm:pt modelId="{C4357476-E196-4891-8396-C6EAF6098BEB}" type="parTrans" cxnId="{4B6BA61C-0317-4BAD-A15B-3B3E3B0C8CB2}">
      <dgm:prSet/>
      <dgm:spPr/>
      <dgm:t>
        <a:bodyPr/>
        <a:lstStyle/>
        <a:p>
          <a:endParaRPr lang="zh-CN" altLang="en-US"/>
        </a:p>
      </dgm:t>
    </dgm:pt>
    <dgm:pt modelId="{96D1FF50-72BE-4684-B1C3-EBDFB6ADA063}" type="sibTrans" cxnId="{4B6BA61C-0317-4BAD-A15B-3B3E3B0C8CB2}">
      <dgm:prSet/>
      <dgm:spPr/>
      <dgm:t>
        <a:bodyPr/>
        <a:lstStyle/>
        <a:p>
          <a:endParaRPr lang="zh-CN" altLang="en-US"/>
        </a:p>
      </dgm:t>
    </dgm:pt>
    <dgm:pt modelId="{B978E9B7-6182-491A-9E68-7EAFD08F32A5}">
      <dgm:prSet phldrT="[文本]"/>
      <dgm:spPr/>
      <dgm:t>
        <a:bodyPr/>
        <a:lstStyle/>
        <a:p>
          <a:r>
            <a:rPr lang="zh-CN" altLang="en-US" dirty="0" smtClean="0"/>
            <a:t>积极</a:t>
          </a:r>
          <a:endParaRPr lang="zh-CN" altLang="en-US" dirty="0"/>
        </a:p>
      </dgm:t>
    </dgm:pt>
    <dgm:pt modelId="{6396B628-F941-4176-8BB8-E4786BE96C2E}" type="parTrans" cxnId="{3F835C5B-49D4-44E4-9292-67E8BDCDE1DD}">
      <dgm:prSet/>
      <dgm:spPr/>
      <dgm:t>
        <a:bodyPr/>
        <a:lstStyle/>
        <a:p>
          <a:endParaRPr lang="zh-CN" altLang="en-US"/>
        </a:p>
      </dgm:t>
    </dgm:pt>
    <dgm:pt modelId="{5B0812A4-C685-41FA-9E67-B3C89B6283DF}" type="sibTrans" cxnId="{3F835C5B-49D4-44E4-9292-67E8BDCDE1DD}">
      <dgm:prSet/>
      <dgm:spPr/>
      <dgm:t>
        <a:bodyPr/>
        <a:lstStyle/>
        <a:p>
          <a:endParaRPr lang="zh-CN" altLang="en-US"/>
        </a:p>
      </dgm:t>
    </dgm:pt>
    <dgm:pt modelId="{A58B8200-9143-4E1A-BFE1-4F2A5F1120A4}">
      <dgm:prSet phldrT="[文本]"/>
      <dgm:spPr/>
      <dgm:t>
        <a:bodyPr/>
        <a:lstStyle/>
        <a:p>
          <a:r>
            <a:rPr lang="zh-CN" altLang="en-US" dirty="0" smtClean="0"/>
            <a:t>专业</a:t>
          </a:r>
          <a:endParaRPr lang="zh-CN" altLang="en-US" dirty="0"/>
        </a:p>
      </dgm:t>
    </dgm:pt>
    <dgm:pt modelId="{D8E3328F-233C-420F-B7C7-39542B7A0755}" type="parTrans" cxnId="{9C6D5F52-9C6C-457C-9820-20D2CB020FF8}">
      <dgm:prSet/>
      <dgm:spPr/>
      <dgm:t>
        <a:bodyPr/>
        <a:lstStyle/>
        <a:p>
          <a:endParaRPr lang="zh-CN" altLang="en-US"/>
        </a:p>
      </dgm:t>
    </dgm:pt>
    <dgm:pt modelId="{42BC1F0F-BD94-4EAE-9CF4-F283C11A97A5}" type="sibTrans" cxnId="{9C6D5F52-9C6C-457C-9820-20D2CB020FF8}">
      <dgm:prSet/>
      <dgm:spPr/>
      <dgm:t>
        <a:bodyPr/>
        <a:lstStyle/>
        <a:p>
          <a:endParaRPr lang="zh-CN" altLang="en-US"/>
        </a:p>
      </dgm:t>
    </dgm:pt>
    <dgm:pt modelId="{FC4C7BF5-8F4A-4A2F-93BA-337182F8C70D}">
      <dgm:prSet phldrT="[文本]"/>
      <dgm:spPr/>
      <dgm:t>
        <a:bodyPr/>
        <a:lstStyle/>
        <a:p>
          <a:r>
            <a:rPr lang="zh-CN" altLang="en-US" dirty="0" smtClean="0"/>
            <a:t>勤勉</a:t>
          </a:r>
          <a:endParaRPr lang="zh-CN" altLang="en-US" dirty="0"/>
        </a:p>
      </dgm:t>
    </dgm:pt>
    <dgm:pt modelId="{1941A614-89E7-43D1-A160-7F32880BF414}" type="parTrans" cxnId="{5B8A4DA4-DF23-40D8-9D40-31DB738C12DD}">
      <dgm:prSet/>
      <dgm:spPr/>
      <dgm:t>
        <a:bodyPr/>
        <a:lstStyle/>
        <a:p>
          <a:endParaRPr lang="zh-CN" altLang="en-US"/>
        </a:p>
      </dgm:t>
    </dgm:pt>
    <dgm:pt modelId="{BE7D3227-29EE-442D-8951-2AC802CBA305}" type="sibTrans" cxnId="{5B8A4DA4-DF23-40D8-9D40-31DB738C12DD}">
      <dgm:prSet/>
      <dgm:spPr/>
      <dgm:t>
        <a:bodyPr/>
        <a:lstStyle/>
        <a:p>
          <a:endParaRPr lang="zh-CN" altLang="en-US"/>
        </a:p>
      </dgm:t>
    </dgm:pt>
    <dgm:pt modelId="{4091FBDA-DE46-4324-9ACF-6564B25BDDCE}" type="pres">
      <dgm:prSet presAssocID="{2A1E48C5-F8A3-425B-A673-5FBE30D0BB26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3FC0C79-FB38-44FE-BA5A-318A64826D3D}" type="pres">
      <dgm:prSet presAssocID="{2A1E48C5-F8A3-425B-A673-5FBE30D0BB26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A108FD9-D427-452D-911E-9DB0691832A2}" type="pres">
      <dgm:prSet presAssocID="{2A1E48C5-F8A3-425B-A673-5FBE30D0BB26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6E72778-2AD3-4E5C-8C28-7238DD094DDF}" type="pres">
      <dgm:prSet presAssocID="{2A1E48C5-F8A3-425B-A673-5FBE30D0BB26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2DE7488-35A4-4385-9C43-61A247793D75}" type="pres">
      <dgm:prSet presAssocID="{2A1E48C5-F8A3-425B-A673-5FBE30D0BB26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C6D5F52-9C6C-457C-9820-20D2CB020FF8}" srcId="{2A1E48C5-F8A3-425B-A673-5FBE30D0BB26}" destId="{A58B8200-9143-4E1A-BFE1-4F2A5F1120A4}" srcOrd="2" destOrd="0" parTransId="{D8E3328F-233C-420F-B7C7-39542B7A0755}" sibTransId="{42BC1F0F-BD94-4EAE-9CF4-F283C11A97A5}"/>
    <dgm:cxn modelId="{5B8A4DA4-DF23-40D8-9D40-31DB738C12DD}" srcId="{2A1E48C5-F8A3-425B-A673-5FBE30D0BB26}" destId="{FC4C7BF5-8F4A-4A2F-93BA-337182F8C70D}" srcOrd="3" destOrd="0" parTransId="{1941A614-89E7-43D1-A160-7F32880BF414}" sibTransId="{BE7D3227-29EE-442D-8951-2AC802CBA305}"/>
    <dgm:cxn modelId="{4B6BA61C-0317-4BAD-A15B-3B3E3B0C8CB2}" srcId="{2A1E48C5-F8A3-425B-A673-5FBE30D0BB26}" destId="{84DC02F4-8051-47C8-AE9D-B91086371929}" srcOrd="0" destOrd="0" parTransId="{C4357476-E196-4891-8396-C6EAF6098BEB}" sibTransId="{96D1FF50-72BE-4684-B1C3-EBDFB6ADA063}"/>
    <dgm:cxn modelId="{A2043FB4-109E-418C-A39A-1A478B504DAB}" type="presOf" srcId="{FC4C7BF5-8F4A-4A2F-93BA-337182F8C70D}" destId="{12DE7488-35A4-4385-9C43-61A247793D75}" srcOrd="0" destOrd="0" presId="urn:microsoft.com/office/officeart/2005/8/layout/pyramid4"/>
    <dgm:cxn modelId="{CFDFB055-C49F-4DDB-829C-3288E1AC431B}" type="presOf" srcId="{B978E9B7-6182-491A-9E68-7EAFD08F32A5}" destId="{4A108FD9-D427-452D-911E-9DB0691832A2}" srcOrd="0" destOrd="0" presId="urn:microsoft.com/office/officeart/2005/8/layout/pyramid4"/>
    <dgm:cxn modelId="{3F835C5B-49D4-44E4-9292-67E8BDCDE1DD}" srcId="{2A1E48C5-F8A3-425B-A673-5FBE30D0BB26}" destId="{B978E9B7-6182-491A-9E68-7EAFD08F32A5}" srcOrd="1" destOrd="0" parTransId="{6396B628-F941-4176-8BB8-E4786BE96C2E}" sibTransId="{5B0812A4-C685-41FA-9E67-B3C89B6283DF}"/>
    <dgm:cxn modelId="{E0F5F9AE-C701-49A2-BEAF-39C41A58B232}" type="presOf" srcId="{2A1E48C5-F8A3-425B-A673-5FBE30D0BB26}" destId="{4091FBDA-DE46-4324-9ACF-6564B25BDDCE}" srcOrd="0" destOrd="0" presId="urn:microsoft.com/office/officeart/2005/8/layout/pyramid4"/>
    <dgm:cxn modelId="{FB8920D1-C23B-4B75-A00A-B2D6DFEFD124}" type="presOf" srcId="{84DC02F4-8051-47C8-AE9D-B91086371929}" destId="{E3FC0C79-FB38-44FE-BA5A-318A64826D3D}" srcOrd="0" destOrd="0" presId="urn:microsoft.com/office/officeart/2005/8/layout/pyramid4"/>
    <dgm:cxn modelId="{9F51DA3C-4D00-44BD-8384-C924D5BDD645}" type="presOf" srcId="{A58B8200-9143-4E1A-BFE1-4F2A5F1120A4}" destId="{F6E72778-2AD3-4E5C-8C28-7238DD094DDF}" srcOrd="0" destOrd="0" presId="urn:microsoft.com/office/officeart/2005/8/layout/pyramid4"/>
    <dgm:cxn modelId="{0176F60F-5BBE-4B6D-8883-D43AFB6A6F23}" type="presParOf" srcId="{4091FBDA-DE46-4324-9ACF-6564B25BDDCE}" destId="{E3FC0C79-FB38-44FE-BA5A-318A64826D3D}" srcOrd="0" destOrd="0" presId="urn:microsoft.com/office/officeart/2005/8/layout/pyramid4"/>
    <dgm:cxn modelId="{1837A4A3-23E8-49BF-9E95-607852DAB239}" type="presParOf" srcId="{4091FBDA-DE46-4324-9ACF-6564B25BDDCE}" destId="{4A108FD9-D427-452D-911E-9DB0691832A2}" srcOrd="1" destOrd="0" presId="urn:microsoft.com/office/officeart/2005/8/layout/pyramid4"/>
    <dgm:cxn modelId="{B94FB357-9B05-4AA6-B89D-8914910D869E}" type="presParOf" srcId="{4091FBDA-DE46-4324-9ACF-6564B25BDDCE}" destId="{F6E72778-2AD3-4E5C-8C28-7238DD094DDF}" srcOrd="2" destOrd="0" presId="urn:microsoft.com/office/officeart/2005/8/layout/pyramid4"/>
    <dgm:cxn modelId="{729155C0-0E22-4F64-B7D0-305260BB95EA}" type="presParOf" srcId="{4091FBDA-DE46-4324-9ACF-6564B25BDDCE}" destId="{12DE7488-35A4-4385-9C43-61A247793D75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7012B1-0826-4993-B6CD-95D6817AA6AE}" type="doc">
      <dgm:prSet loTypeId="urn:microsoft.com/office/officeart/2005/8/layout/vList5" loCatId="list" qsTypeId="urn:microsoft.com/office/officeart/2009/2/quickstyle/3d8" qsCatId="3D" csTypeId="urn:microsoft.com/office/officeart/2005/8/colors/accent2_1" csCatId="accent2" phldr="1"/>
      <dgm:spPr/>
      <dgm:t>
        <a:bodyPr/>
        <a:lstStyle/>
        <a:p>
          <a:endParaRPr lang="zh-CN" altLang="en-US"/>
        </a:p>
      </dgm:t>
    </dgm:pt>
    <dgm:pt modelId="{AF2C08C6-AA66-41C3-94E5-5638C75731B5}">
      <dgm:prSet phldrT="[文本]"/>
      <dgm:spPr/>
      <dgm:t>
        <a:bodyPr/>
        <a:lstStyle/>
        <a:p>
          <a:r>
            <a:rPr lang="zh-CN" altLang="en-US" dirty="0" smtClean="0"/>
            <a:t>视图</a:t>
          </a:r>
          <a:endParaRPr lang="zh-CN" altLang="en-US" dirty="0"/>
        </a:p>
      </dgm:t>
    </dgm:pt>
    <dgm:pt modelId="{6C029996-998C-461D-BB30-39E42672BFBD}" type="parTrans" cxnId="{A8A86B81-AF0F-47D2-8EF9-A538518DB0DF}">
      <dgm:prSet/>
      <dgm:spPr/>
      <dgm:t>
        <a:bodyPr/>
        <a:lstStyle/>
        <a:p>
          <a:endParaRPr lang="zh-CN" altLang="en-US"/>
        </a:p>
      </dgm:t>
    </dgm:pt>
    <dgm:pt modelId="{CA308B61-0918-4D3D-89E2-CFAC9C978983}" type="sibTrans" cxnId="{A8A86B81-AF0F-47D2-8EF9-A538518DB0DF}">
      <dgm:prSet/>
      <dgm:spPr/>
      <dgm:t>
        <a:bodyPr/>
        <a:lstStyle/>
        <a:p>
          <a:endParaRPr lang="zh-CN" altLang="en-US"/>
        </a:p>
      </dgm:t>
    </dgm:pt>
    <dgm:pt modelId="{B238012B-2805-472A-8A11-2AC50DADFFE4}">
      <dgm:prSet phldrT="[文本]"/>
      <dgm:spPr/>
      <dgm:t>
        <a:bodyPr/>
        <a:lstStyle/>
        <a:p>
          <a:r>
            <a:rPr lang="zh-CN" altLang="en-US" dirty="0" smtClean="0"/>
            <a:t>业务</a:t>
          </a:r>
          <a:endParaRPr lang="zh-CN" altLang="en-US" dirty="0"/>
        </a:p>
      </dgm:t>
    </dgm:pt>
    <dgm:pt modelId="{AEF138FB-CC02-448A-8F86-681DCD4AAC21}" type="parTrans" cxnId="{817A552D-D72B-4BA4-A5EA-1E70E5724C8D}">
      <dgm:prSet/>
      <dgm:spPr/>
      <dgm:t>
        <a:bodyPr/>
        <a:lstStyle/>
        <a:p>
          <a:endParaRPr lang="zh-CN" altLang="en-US"/>
        </a:p>
      </dgm:t>
    </dgm:pt>
    <dgm:pt modelId="{2F3B25F7-EE04-4C1E-A71E-0D7FB29F5AB7}" type="sibTrans" cxnId="{817A552D-D72B-4BA4-A5EA-1E70E5724C8D}">
      <dgm:prSet/>
      <dgm:spPr/>
      <dgm:t>
        <a:bodyPr/>
        <a:lstStyle/>
        <a:p>
          <a:endParaRPr lang="zh-CN" altLang="en-US"/>
        </a:p>
      </dgm:t>
    </dgm:pt>
    <dgm:pt modelId="{F00D7B7B-549F-49E2-9CD3-D666A0CB7B30}">
      <dgm:prSet phldrT="[文本]"/>
      <dgm:spPr/>
      <dgm:t>
        <a:bodyPr/>
        <a:lstStyle/>
        <a:p>
          <a:r>
            <a:rPr lang="zh-CN" altLang="en-US" dirty="0" smtClean="0"/>
            <a:t>概念</a:t>
          </a:r>
          <a:endParaRPr lang="zh-CN" altLang="en-US" dirty="0"/>
        </a:p>
      </dgm:t>
    </dgm:pt>
    <dgm:pt modelId="{F434F52C-A1CA-42D9-8D5A-4CCA8D6975DD}" type="parTrans" cxnId="{A56A38EC-503E-4E06-88CE-7191FCEA4157}">
      <dgm:prSet/>
      <dgm:spPr/>
      <dgm:t>
        <a:bodyPr/>
        <a:lstStyle/>
        <a:p>
          <a:endParaRPr lang="zh-CN" altLang="en-US"/>
        </a:p>
      </dgm:t>
    </dgm:pt>
    <dgm:pt modelId="{AB1EC83B-CC8B-45FE-BF5D-6C969F6E0F86}" type="sibTrans" cxnId="{A56A38EC-503E-4E06-88CE-7191FCEA4157}">
      <dgm:prSet/>
      <dgm:spPr/>
      <dgm:t>
        <a:bodyPr/>
        <a:lstStyle/>
        <a:p>
          <a:endParaRPr lang="zh-CN" altLang="en-US"/>
        </a:p>
      </dgm:t>
    </dgm:pt>
    <dgm:pt modelId="{20A72D6E-FA83-4042-917C-6FF005ED3F76}">
      <dgm:prSet phldrT="[文本]"/>
      <dgm:spPr/>
      <dgm:t>
        <a:bodyPr/>
        <a:lstStyle/>
        <a:p>
          <a:r>
            <a:rPr lang="zh-CN" altLang="en-US" dirty="0" smtClean="0"/>
            <a:t>规约</a:t>
          </a:r>
          <a:endParaRPr lang="zh-CN" altLang="en-US" dirty="0"/>
        </a:p>
      </dgm:t>
    </dgm:pt>
    <dgm:pt modelId="{A1388300-7F48-4517-964D-49FED7E11E92}" type="parTrans" cxnId="{6FB97044-A646-4338-8C0D-DC7514FDE699}">
      <dgm:prSet/>
      <dgm:spPr/>
      <dgm:t>
        <a:bodyPr/>
        <a:lstStyle/>
        <a:p>
          <a:endParaRPr lang="zh-CN" altLang="en-US"/>
        </a:p>
      </dgm:t>
    </dgm:pt>
    <dgm:pt modelId="{27494100-2E95-4193-BDCD-D4E520C4725B}" type="sibTrans" cxnId="{6FB97044-A646-4338-8C0D-DC7514FDE699}">
      <dgm:prSet/>
      <dgm:spPr/>
      <dgm:t>
        <a:bodyPr/>
        <a:lstStyle/>
        <a:p>
          <a:endParaRPr lang="zh-CN" altLang="en-US"/>
        </a:p>
      </dgm:t>
    </dgm:pt>
    <dgm:pt modelId="{56664207-4350-49FF-B238-A5D1B44A3336}">
      <dgm:prSet phldrT="[文本]"/>
      <dgm:spPr/>
      <dgm:t>
        <a:bodyPr/>
        <a:lstStyle/>
        <a:p>
          <a:r>
            <a:rPr lang="zh-CN" altLang="en-US" dirty="0" smtClean="0"/>
            <a:t>实现</a:t>
          </a:r>
          <a:endParaRPr lang="zh-CN" altLang="en-US" dirty="0"/>
        </a:p>
      </dgm:t>
    </dgm:pt>
    <dgm:pt modelId="{9D2C141A-A683-4AAD-86DF-2CC0851724CE}" type="parTrans" cxnId="{3FF88A33-7275-41C7-9A07-0F6B4BE5AFB6}">
      <dgm:prSet/>
      <dgm:spPr/>
      <dgm:t>
        <a:bodyPr/>
        <a:lstStyle/>
        <a:p>
          <a:endParaRPr lang="zh-CN" altLang="en-US"/>
        </a:p>
      </dgm:t>
    </dgm:pt>
    <dgm:pt modelId="{36F36362-25DF-4C82-80B0-728E36688FD5}" type="sibTrans" cxnId="{3FF88A33-7275-41C7-9A07-0F6B4BE5AFB6}">
      <dgm:prSet/>
      <dgm:spPr/>
      <dgm:t>
        <a:bodyPr/>
        <a:lstStyle/>
        <a:p>
          <a:endParaRPr lang="zh-CN" altLang="en-US"/>
        </a:p>
      </dgm:t>
    </dgm:pt>
    <dgm:pt modelId="{68BACC7A-6FA5-48B4-AC52-9D145D5348F0}" type="pres">
      <dgm:prSet presAssocID="{377012B1-0826-4993-B6CD-95D6817AA6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5BF3494-2D0B-443F-8299-4F076A0518A6}" type="pres">
      <dgm:prSet presAssocID="{AF2C08C6-AA66-41C3-94E5-5638C75731B5}" presName="linNode" presStyleCnt="0"/>
      <dgm:spPr/>
    </dgm:pt>
    <dgm:pt modelId="{E652A036-2C69-4FE5-A0BA-ECE08ADD4D76}" type="pres">
      <dgm:prSet presAssocID="{AF2C08C6-AA66-41C3-94E5-5638C75731B5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FF6EB7E-659B-43F4-AE5A-D561B1FF87B9}" type="pres">
      <dgm:prSet presAssocID="{AF2C08C6-AA66-41C3-94E5-5638C75731B5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17A552D-D72B-4BA4-A5EA-1E70E5724C8D}" srcId="{AF2C08C6-AA66-41C3-94E5-5638C75731B5}" destId="{B238012B-2805-472A-8A11-2AC50DADFFE4}" srcOrd="0" destOrd="0" parTransId="{AEF138FB-CC02-448A-8F86-681DCD4AAC21}" sibTransId="{2F3B25F7-EE04-4C1E-A71E-0D7FB29F5AB7}"/>
    <dgm:cxn modelId="{6FB97044-A646-4338-8C0D-DC7514FDE699}" srcId="{AF2C08C6-AA66-41C3-94E5-5638C75731B5}" destId="{20A72D6E-FA83-4042-917C-6FF005ED3F76}" srcOrd="2" destOrd="0" parTransId="{A1388300-7F48-4517-964D-49FED7E11E92}" sibTransId="{27494100-2E95-4193-BDCD-D4E520C4725B}"/>
    <dgm:cxn modelId="{3FF88A33-7275-41C7-9A07-0F6B4BE5AFB6}" srcId="{AF2C08C6-AA66-41C3-94E5-5638C75731B5}" destId="{56664207-4350-49FF-B238-A5D1B44A3336}" srcOrd="3" destOrd="0" parTransId="{9D2C141A-A683-4AAD-86DF-2CC0851724CE}" sibTransId="{36F36362-25DF-4C82-80B0-728E36688FD5}"/>
    <dgm:cxn modelId="{F5512E0B-4A03-4D09-913D-AEBFD0EF0B4F}" type="presOf" srcId="{B238012B-2805-472A-8A11-2AC50DADFFE4}" destId="{AFF6EB7E-659B-43F4-AE5A-D561B1FF87B9}" srcOrd="0" destOrd="0" presId="urn:microsoft.com/office/officeart/2005/8/layout/vList5"/>
    <dgm:cxn modelId="{4ACE6B78-1856-4583-8C19-4FEDBA7844DB}" type="presOf" srcId="{F00D7B7B-549F-49E2-9CD3-D666A0CB7B30}" destId="{AFF6EB7E-659B-43F4-AE5A-D561B1FF87B9}" srcOrd="0" destOrd="1" presId="urn:microsoft.com/office/officeart/2005/8/layout/vList5"/>
    <dgm:cxn modelId="{8EF0EE33-7575-4ADE-8BFD-1454CFCC4922}" type="presOf" srcId="{AF2C08C6-AA66-41C3-94E5-5638C75731B5}" destId="{E652A036-2C69-4FE5-A0BA-ECE08ADD4D76}" srcOrd="0" destOrd="0" presId="urn:microsoft.com/office/officeart/2005/8/layout/vList5"/>
    <dgm:cxn modelId="{19C51970-2C2A-46B0-A1B5-6D5E4DE105EF}" type="presOf" srcId="{20A72D6E-FA83-4042-917C-6FF005ED3F76}" destId="{AFF6EB7E-659B-43F4-AE5A-D561B1FF87B9}" srcOrd="0" destOrd="2" presId="urn:microsoft.com/office/officeart/2005/8/layout/vList5"/>
    <dgm:cxn modelId="{A56A38EC-503E-4E06-88CE-7191FCEA4157}" srcId="{AF2C08C6-AA66-41C3-94E5-5638C75731B5}" destId="{F00D7B7B-549F-49E2-9CD3-D666A0CB7B30}" srcOrd="1" destOrd="0" parTransId="{F434F52C-A1CA-42D9-8D5A-4CCA8D6975DD}" sibTransId="{AB1EC83B-CC8B-45FE-BF5D-6C969F6E0F86}"/>
    <dgm:cxn modelId="{A8A86B81-AF0F-47D2-8EF9-A538518DB0DF}" srcId="{377012B1-0826-4993-B6CD-95D6817AA6AE}" destId="{AF2C08C6-AA66-41C3-94E5-5638C75731B5}" srcOrd="0" destOrd="0" parTransId="{6C029996-998C-461D-BB30-39E42672BFBD}" sibTransId="{CA308B61-0918-4D3D-89E2-CFAC9C978983}"/>
    <dgm:cxn modelId="{F72B27EC-7B29-424B-9C13-EFACCD05AB69}" type="presOf" srcId="{56664207-4350-49FF-B238-A5D1B44A3336}" destId="{AFF6EB7E-659B-43F4-AE5A-D561B1FF87B9}" srcOrd="0" destOrd="3" presId="urn:microsoft.com/office/officeart/2005/8/layout/vList5"/>
    <dgm:cxn modelId="{04F5751E-D5B0-4502-8601-090BDD7084A0}" type="presOf" srcId="{377012B1-0826-4993-B6CD-95D6817AA6AE}" destId="{68BACC7A-6FA5-48B4-AC52-9D145D5348F0}" srcOrd="0" destOrd="0" presId="urn:microsoft.com/office/officeart/2005/8/layout/vList5"/>
    <dgm:cxn modelId="{9E7A91BC-06F1-44E8-BEEA-B0F7D167A159}" type="presParOf" srcId="{68BACC7A-6FA5-48B4-AC52-9D145D5348F0}" destId="{B5BF3494-2D0B-443F-8299-4F076A0518A6}" srcOrd="0" destOrd="0" presId="urn:microsoft.com/office/officeart/2005/8/layout/vList5"/>
    <dgm:cxn modelId="{813EE5B7-AB44-4BAC-8A68-43F9A580E653}" type="presParOf" srcId="{B5BF3494-2D0B-443F-8299-4F076A0518A6}" destId="{E652A036-2C69-4FE5-A0BA-ECE08ADD4D76}" srcOrd="0" destOrd="0" presId="urn:microsoft.com/office/officeart/2005/8/layout/vList5"/>
    <dgm:cxn modelId="{5ADA0B9F-4D91-476B-B5C4-5D921BCAEC8A}" type="presParOf" srcId="{B5BF3494-2D0B-443F-8299-4F076A0518A6}" destId="{AFF6EB7E-659B-43F4-AE5A-D561B1FF87B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87FA9BE-D34A-4E47-A42A-B58F9D20684A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7EBE20A-A373-452B-BAD4-ACB2C7F4E58A}">
      <dgm:prSet phldrT="[文本]"/>
      <dgm:spPr/>
      <dgm:t>
        <a:bodyPr/>
        <a:lstStyle/>
        <a:p>
          <a:r>
            <a:rPr lang="zh-CN" altLang="en-US" dirty="0" smtClean="0"/>
            <a:t>重视邮件</a:t>
          </a:r>
          <a:endParaRPr lang="zh-CN" altLang="en-US" dirty="0"/>
        </a:p>
      </dgm:t>
    </dgm:pt>
    <dgm:pt modelId="{F5D823AC-CE44-4A8D-B91F-63B27F2772BD}" type="parTrans" cxnId="{14FEB7C0-C479-4E5E-8FD0-58671356DD96}">
      <dgm:prSet/>
      <dgm:spPr/>
      <dgm:t>
        <a:bodyPr/>
        <a:lstStyle/>
        <a:p>
          <a:endParaRPr lang="zh-CN" altLang="en-US"/>
        </a:p>
      </dgm:t>
    </dgm:pt>
    <dgm:pt modelId="{2B8C8ECB-2837-4912-ABA8-FF7185C264C9}" type="sibTrans" cxnId="{14FEB7C0-C479-4E5E-8FD0-58671356DD96}">
      <dgm:prSet/>
      <dgm:spPr/>
      <dgm:t>
        <a:bodyPr/>
        <a:lstStyle/>
        <a:p>
          <a:endParaRPr lang="zh-CN" altLang="en-US"/>
        </a:p>
      </dgm:t>
    </dgm:pt>
    <dgm:pt modelId="{975CE72E-AD8E-4F39-9EB4-D2E0744A189D}">
      <dgm:prSet phldrT="[文本]"/>
      <dgm:spPr/>
      <dgm:t>
        <a:bodyPr/>
        <a:lstStyle/>
        <a:p>
          <a:r>
            <a:rPr lang="zh-CN" altLang="en-US" dirty="0" smtClean="0"/>
            <a:t>什么时候发邮件</a:t>
          </a:r>
          <a:endParaRPr lang="zh-CN" altLang="en-US" dirty="0"/>
        </a:p>
      </dgm:t>
    </dgm:pt>
    <dgm:pt modelId="{AE88F54A-A703-4DE7-AADD-611BBFC9AD27}" type="parTrans" cxnId="{209E54F5-50C9-4261-8E8B-DCAA482CBC62}">
      <dgm:prSet/>
      <dgm:spPr/>
      <dgm:t>
        <a:bodyPr/>
        <a:lstStyle/>
        <a:p>
          <a:endParaRPr lang="zh-CN" altLang="en-US"/>
        </a:p>
      </dgm:t>
    </dgm:pt>
    <dgm:pt modelId="{55F7DE44-722A-4B5E-B558-4404ABD2222F}" type="sibTrans" cxnId="{209E54F5-50C9-4261-8E8B-DCAA482CBC62}">
      <dgm:prSet/>
      <dgm:spPr/>
      <dgm:t>
        <a:bodyPr/>
        <a:lstStyle/>
        <a:p>
          <a:endParaRPr lang="zh-CN" altLang="en-US"/>
        </a:p>
      </dgm:t>
    </dgm:pt>
    <dgm:pt modelId="{073B9790-9E42-4DE0-A9DD-2657A8C9E5AC}">
      <dgm:prSet phldrT="[文本]"/>
      <dgm:spPr/>
      <dgm:t>
        <a:bodyPr/>
        <a:lstStyle/>
        <a:p>
          <a:r>
            <a:rPr lang="zh-CN" altLang="en-US" dirty="0" smtClean="0"/>
            <a:t>发送给谁</a:t>
          </a:r>
          <a:endParaRPr lang="zh-CN" altLang="en-US" dirty="0"/>
        </a:p>
      </dgm:t>
    </dgm:pt>
    <dgm:pt modelId="{4D7AF589-8045-4AE4-978E-2B9FA2269BAF}" type="parTrans" cxnId="{279879F5-3B54-4D44-9043-7545B7557446}">
      <dgm:prSet/>
      <dgm:spPr/>
      <dgm:t>
        <a:bodyPr/>
        <a:lstStyle/>
        <a:p>
          <a:endParaRPr lang="zh-CN" altLang="en-US"/>
        </a:p>
      </dgm:t>
    </dgm:pt>
    <dgm:pt modelId="{A125C5C4-F22C-4864-B229-6B0159B24E77}" type="sibTrans" cxnId="{279879F5-3B54-4D44-9043-7545B7557446}">
      <dgm:prSet/>
      <dgm:spPr/>
      <dgm:t>
        <a:bodyPr/>
        <a:lstStyle/>
        <a:p>
          <a:endParaRPr lang="zh-CN" altLang="en-US"/>
        </a:p>
      </dgm:t>
    </dgm:pt>
    <dgm:pt modelId="{AEB7CBFF-2920-4EDD-A372-23AF0BA434AF}">
      <dgm:prSet phldrT="[文本]"/>
      <dgm:spPr/>
      <dgm:t>
        <a:bodyPr/>
        <a:lstStyle/>
        <a:p>
          <a:r>
            <a:rPr lang="zh-CN" altLang="en-US" dirty="0" smtClean="0"/>
            <a:t>主动汇报</a:t>
          </a:r>
          <a:endParaRPr lang="zh-CN" altLang="en-US" dirty="0"/>
        </a:p>
      </dgm:t>
    </dgm:pt>
    <dgm:pt modelId="{0766751F-9041-4D00-8CCF-507347228B95}" type="parTrans" cxnId="{EF5974C4-63A0-4DE5-B3B7-0A7A80FA72A7}">
      <dgm:prSet/>
      <dgm:spPr/>
      <dgm:t>
        <a:bodyPr/>
        <a:lstStyle/>
        <a:p>
          <a:endParaRPr lang="zh-CN" altLang="en-US"/>
        </a:p>
      </dgm:t>
    </dgm:pt>
    <dgm:pt modelId="{A1939DBA-DCE7-447A-9D43-54AB68D0C8C7}" type="sibTrans" cxnId="{EF5974C4-63A0-4DE5-B3B7-0A7A80FA72A7}">
      <dgm:prSet/>
      <dgm:spPr/>
      <dgm:t>
        <a:bodyPr/>
        <a:lstStyle/>
        <a:p>
          <a:endParaRPr lang="zh-CN" altLang="en-US"/>
        </a:p>
      </dgm:t>
    </dgm:pt>
    <dgm:pt modelId="{F179061E-2B28-4D17-B362-1324EF3F5FC7}">
      <dgm:prSet phldrT="[文本]"/>
      <dgm:spPr/>
      <dgm:t>
        <a:bodyPr/>
        <a:lstStyle/>
        <a:p>
          <a:r>
            <a:rPr lang="zh-CN" altLang="en-US" dirty="0" smtClean="0"/>
            <a:t>汇报不是为了表功</a:t>
          </a:r>
          <a:endParaRPr lang="zh-CN" altLang="en-US" dirty="0"/>
        </a:p>
      </dgm:t>
    </dgm:pt>
    <dgm:pt modelId="{8FFE35C5-01A2-4698-AB27-0A8526AE9D9C}" type="parTrans" cxnId="{E99F2F7E-B61D-4134-9DD8-837AD5BD8214}">
      <dgm:prSet/>
      <dgm:spPr/>
      <dgm:t>
        <a:bodyPr/>
        <a:lstStyle/>
        <a:p>
          <a:endParaRPr lang="zh-CN" altLang="en-US"/>
        </a:p>
      </dgm:t>
    </dgm:pt>
    <dgm:pt modelId="{DCBBEFE7-1E0D-4A28-9034-8366B1F8BD5F}" type="sibTrans" cxnId="{E99F2F7E-B61D-4134-9DD8-837AD5BD8214}">
      <dgm:prSet/>
      <dgm:spPr/>
      <dgm:t>
        <a:bodyPr/>
        <a:lstStyle/>
        <a:p>
          <a:endParaRPr lang="zh-CN" altLang="en-US"/>
        </a:p>
      </dgm:t>
    </dgm:pt>
    <dgm:pt modelId="{C8404262-2F04-4D3C-BAC7-8FDB14BB608C}">
      <dgm:prSet phldrT="[文本]"/>
      <dgm:spPr/>
      <dgm:t>
        <a:bodyPr/>
        <a:lstStyle/>
        <a:p>
          <a:r>
            <a:rPr lang="zh-CN" altLang="en-US" dirty="0" smtClean="0"/>
            <a:t>汇报是为了便于领导知悉情况</a:t>
          </a:r>
          <a:endParaRPr lang="zh-CN" altLang="en-US" dirty="0"/>
        </a:p>
      </dgm:t>
    </dgm:pt>
    <dgm:pt modelId="{CAB196D9-874F-40B2-863E-97FFB48152C4}" type="parTrans" cxnId="{816E6C1C-689C-4600-A7F9-6AF97CF2C58E}">
      <dgm:prSet/>
      <dgm:spPr/>
      <dgm:t>
        <a:bodyPr/>
        <a:lstStyle/>
        <a:p>
          <a:endParaRPr lang="zh-CN" altLang="en-US"/>
        </a:p>
      </dgm:t>
    </dgm:pt>
    <dgm:pt modelId="{9B47A17F-D6C7-4AC4-AD07-5524E6D4885B}" type="sibTrans" cxnId="{816E6C1C-689C-4600-A7F9-6AF97CF2C58E}">
      <dgm:prSet/>
      <dgm:spPr/>
      <dgm:t>
        <a:bodyPr/>
        <a:lstStyle/>
        <a:p>
          <a:endParaRPr lang="zh-CN" altLang="en-US"/>
        </a:p>
      </dgm:t>
    </dgm:pt>
    <dgm:pt modelId="{B7BFA16C-81AF-4BA1-8AD3-CCDDA3D912C8}">
      <dgm:prSet phldrT="[文本]"/>
      <dgm:spPr/>
      <dgm:t>
        <a:bodyPr/>
        <a:lstStyle/>
        <a:p>
          <a:r>
            <a:rPr lang="zh-CN" altLang="en-US" dirty="0" smtClean="0"/>
            <a:t>抄送给谁</a:t>
          </a:r>
          <a:endParaRPr lang="zh-CN" altLang="en-US" dirty="0"/>
        </a:p>
      </dgm:t>
    </dgm:pt>
    <dgm:pt modelId="{4D29FE97-8809-4019-B7D4-E53BA450BB4A}" type="parTrans" cxnId="{345CE799-29AB-47C8-95F4-9C44EA587F83}">
      <dgm:prSet/>
      <dgm:spPr/>
      <dgm:t>
        <a:bodyPr/>
        <a:lstStyle/>
        <a:p>
          <a:endParaRPr lang="zh-CN" altLang="en-US"/>
        </a:p>
      </dgm:t>
    </dgm:pt>
    <dgm:pt modelId="{70088633-1045-46BA-ABFB-E04365D8F538}" type="sibTrans" cxnId="{345CE799-29AB-47C8-95F4-9C44EA587F83}">
      <dgm:prSet/>
      <dgm:spPr/>
      <dgm:t>
        <a:bodyPr/>
        <a:lstStyle/>
        <a:p>
          <a:endParaRPr lang="zh-CN" altLang="en-US"/>
        </a:p>
      </dgm:t>
    </dgm:pt>
    <dgm:pt modelId="{EBF5ABC6-C209-4AA4-A3B1-C54671DC5032}">
      <dgm:prSet phldrT="[文本]"/>
      <dgm:spPr/>
      <dgm:t>
        <a:bodyPr/>
        <a:lstStyle/>
        <a:p>
          <a:r>
            <a:rPr lang="zh-CN" altLang="en-US" dirty="0" smtClean="0"/>
            <a:t>如何描述</a:t>
          </a:r>
          <a:endParaRPr lang="zh-CN" altLang="en-US" dirty="0"/>
        </a:p>
      </dgm:t>
    </dgm:pt>
    <dgm:pt modelId="{9A87DE8F-66A7-4CD2-894B-6F6FD1FF6F64}" type="parTrans" cxnId="{4BE62EBE-496C-4F5E-B77C-C19F84B750E2}">
      <dgm:prSet/>
      <dgm:spPr/>
      <dgm:t>
        <a:bodyPr/>
        <a:lstStyle/>
        <a:p>
          <a:endParaRPr lang="zh-CN" altLang="en-US"/>
        </a:p>
      </dgm:t>
    </dgm:pt>
    <dgm:pt modelId="{AC5C5D07-C95E-43EA-A11C-FA6094D63708}" type="sibTrans" cxnId="{4BE62EBE-496C-4F5E-B77C-C19F84B750E2}">
      <dgm:prSet/>
      <dgm:spPr/>
      <dgm:t>
        <a:bodyPr/>
        <a:lstStyle/>
        <a:p>
          <a:endParaRPr lang="zh-CN" altLang="en-US"/>
        </a:p>
      </dgm:t>
    </dgm:pt>
    <dgm:pt modelId="{3B75B454-7AD4-40BC-9283-5C286CCE4D3C}">
      <dgm:prSet phldrT="[文本]"/>
      <dgm:spPr/>
      <dgm:t>
        <a:bodyPr/>
        <a:lstStyle/>
        <a:p>
          <a:r>
            <a:rPr lang="zh-CN" altLang="en-US" dirty="0" smtClean="0"/>
            <a:t>希望得到什么帮助</a:t>
          </a:r>
          <a:endParaRPr lang="en-US" altLang="zh-CN" dirty="0" smtClean="0"/>
        </a:p>
        <a:p>
          <a:endParaRPr lang="zh-CN" altLang="en-US" dirty="0"/>
        </a:p>
      </dgm:t>
    </dgm:pt>
    <dgm:pt modelId="{03283EB9-B2ED-4794-A7EF-BD015B63D599}" type="parTrans" cxnId="{DB60552A-06FC-4989-A529-1E1515F5FFF2}">
      <dgm:prSet/>
      <dgm:spPr/>
      <dgm:t>
        <a:bodyPr/>
        <a:lstStyle/>
        <a:p>
          <a:endParaRPr lang="zh-CN" altLang="en-US"/>
        </a:p>
      </dgm:t>
    </dgm:pt>
    <dgm:pt modelId="{8953FB64-14D9-4738-A7F5-1176D78B43CE}" type="sibTrans" cxnId="{DB60552A-06FC-4989-A529-1E1515F5FFF2}">
      <dgm:prSet/>
      <dgm:spPr/>
      <dgm:t>
        <a:bodyPr/>
        <a:lstStyle/>
        <a:p>
          <a:endParaRPr lang="zh-CN" altLang="en-US"/>
        </a:p>
      </dgm:t>
    </dgm:pt>
    <dgm:pt modelId="{F7231EBF-DCF5-4B44-BBE3-F2A883E708FF}">
      <dgm:prSet phldrT="[文本]"/>
      <dgm:spPr/>
      <dgm:t>
        <a:bodyPr/>
        <a:lstStyle/>
        <a:p>
          <a:r>
            <a:rPr lang="zh-CN" altLang="en-US" dirty="0" smtClean="0"/>
            <a:t>利于领导协调和统筹资源</a:t>
          </a:r>
          <a:endParaRPr lang="zh-CN" altLang="en-US" dirty="0"/>
        </a:p>
      </dgm:t>
    </dgm:pt>
    <dgm:pt modelId="{395F8426-04C4-45BA-9F0E-63A62CA59A2E}" type="parTrans" cxnId="{28847C9C-5B4E-49EB-85D6-E139F935BCF4}">
      <dgm:prSet/>
      <dgm:spPr/>
      <dgm:t>
        <a:bodyPr/>
        <a:lstStyle/>
        <a:p>
          <a:endParaRPr lang="zh-CN" altLang="en-US"/>
        </a:p>
      </dgm:t>
    </dgm:pt>
    <dgm:pt modelId="{1E1845F6-8336-453D-BF4E-DE09937B27AE}" type="sibTrans" cxnId="{28847C9C-5B4E-49EB-85D6-E139F935BCF4}">
      <dgm:prSet/>
      <dgm:spPr/>
      <dgm:t>
        <a:bodyPr/>
        <a:lstStyle/>
        <a:p>
          <a:endParaRPr lang="zh-CN" altLang="en-US"/>
        </a:p>
      </dgm:t>
    </dgm:pt>
    <dgm:pt modelId="{20C3A550-449B-42B2-86F4-3B839EDCA324}">
      <dgm:prSet phldrT="[文本]"/>
      <dgm:spPr/>
      <dgm:t>
        <a:bodyPr/>
        <a:lstStyle/>
        <a:p>
          <a:r>
            <a:rPr lang="zh-CN" altLang="en-US" dirty="0" smtClean="0"/>
            <a:t>对于个人表现也有好处</a:t>
          </a:r>
          <a:endParaRPr lang="zh-CN" altLang="en-US" dirty="0"/>
        </a:p>
      </dgm:t>
    </dgm:pt>
    <dgm:pt modelId="{764CEC2E-5E7F-49F3-B6CB-5241BAE25220}" type="parTrans" cxnId="{7113D3CB-C9C6-4604-A6A9-5AD0B5A9FEE0}">
      <dgm:prSet/>
      <dgm:spPr/>
      <dgm:t>
        <a:bodyPr/>
        <a:lstStyle/>
        <a:p>
          <a:endParaRPr lang="zh-CN" altLang="en-US"/>
        </a:p>
      </dgm:t>
    </dgm:pt>
    <dgm:pt modelId="{DC70EB3A-76F6-4745-97F2-60F779F312B8}" type="sibTrans" cxnId="{7113D3CB-C9C6-4604-A6A9-5AD0B5A9FEE0}">
      <dgm:prSet/>
      <dgm:spPr/>
      <dgm:t>
        <a:bodyPr/>
        <a:lstStyle/>
        <a:p>
          <a:endParaRPr lang="zh-CN" altLang="en-US"/>
        </a:p>
      </dgm:t>
    </dgm:pt>
    <dgm:pt modelId="{55A831FE-763A-44CD-9CB6-2668332E82BF}">
      <dgm:prSet phldrT="[文本]"/>
      <dgm:spPr/>
      <dgm:t>
        <a:bodyPr/>
        <a:lstStyle/>
        <a:p>
          <a:r>
            <a:rPr lang="zh-CN" altLang="en-US" dirty="0" smtClean="0"/>
            <a:t>通常的汇报内容有哪些</a:t>
          </a:r>
          <a:endParaRPr lang="zh-CN" altLang="en-US" dirty="0"/>
        </a:p>
      </dgm:t>
    </dgm:pt>
    <dgm:pt modelId="{1D3BAFB4-B781-4D1F-A4DA-095C06D2ED87}" type="parTrans" cxnId="{AD7568C3-0849-48DC-BE7D-79F108513491}">
      <dgm:prSet/>
      <dgm:spPr/>
      <dgm:t>
        <a:bodyPr/>
        <a:lstStyle/>
        <a:p>
          <a:endParaRPr lang="zh-CN" altLang="en-US"/>
        </a:p>
      </dgm:t>
    </dgm:pt>
    <dgm:pt modelId="{A5B1B473-CDCA-491B-8B52-AB90308892FB}" type="sibTrans" cxnId="{AD7568C3-0849-48DC-BE7D-79F108513491}">
      <dgm:prSet/>
      <dgm:spPr/>
      <dgm:t>
        <a:bodyPr/>
        <a:lstStyle/>
        <a:p>
          <a:endParaRPr lang="zh-CN" altLang="en-US"/>
        </a:p>
      </dgm:t>
    </dgm:pt>
    <dgm:pt modelId="{06C9C0A6-888F-458C-8718-9474B99CF577}" type="pres">
      <dgm:prSet presAssocID="{687FA9BE-D34A-4E47-A42A-B58F9D20684A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681A2524-CACB-4066-902E-F231DBC1AB6C}" type="pres">
      <dgm:prSet presAssocID="{A7EBE20A-A373-452B-BAD4-ACB2C7F4E58A}" presName="posSpace" presStyleCnt="0"/>
      <dgm:spPr/>
    </dgm:pt>
    <dgm:pt modelId="{051955DF-3DBE-44F0-8F10-48D293509ABC}" type="pres">
      <dgm:prSet presAssocID="{A7EBE20A-A373-452B-BAD4-ACB2C7F4E58A}" presName="vertFlow" presStyleCnt="0"/>
      <dgm:spPr/>
    </dgm:pt>
    <dgm:pt modelId="{A77FF842-04DC-4D0F-80E0-CB3A4BD414C1}" type="pres">
      <dgm:prSet presAssocID="{A7EBE20A-A373-452B-BAD4-ACB2C7F4E58A}" presName="topSpace" presStyleCnt="0"/>
      <dgm:spPr/>
    </dgm:pt>
    <dgm:pt modelId="{DD98419D-65AC-435A-8A4B-7F6716EA70AA}" type="pres">
      <dgm:prSet presAssocID="{A7EBE20A-A373-452B-BAD4-ACB2C7F4E58A}" presName="firstComp" presStyleCnt="0"/>
      <dgm:spPr/>
    </dgm:pt>
    <dgm:pt modelId="{1BFB0DE7-FFA3-4539-8339-E0BCADE15897}" type="pres">
      <dgm:prSet presAssocID="{A7EBE20A-A373-452B-BAD4-ACB2C7F4E58A}" presName="firstChild" presStyleLbl="bgAccFollowNode1" presStyleIdx="0" presStyleCnt="10"/>
      <dgm:spPr/>
      <dgm:t>
        <a:bodyPr/>
        <a:lstStyle/>
        <a:p>
          <a:endParaRPr lang="zh-CN" altLang="en-US"/>
        </a:p>
      </dgm:t>
    </dgm:pt>
    <dgm:pt modelId="{32252032-9B1E-4887-9E7D-F05211205CCA}" type="pres">
      <dgm:prSet presAssocID="{A7EBE20A-A373-452B-BAD4-ACB2C7F4E58A}" presName="firstChildTx" presStyleLbl="bgAccFollowNode1" presStyleIdx="0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DEA4A1D-4773-425A-8C10-3C6D7D48E912}" type="pres">
      <dgm:prSet presAssocID="{073B9790-9E42-4DE0-A9DD-2657A8C9E5AC}" presName="comp" presStyleCnt="0"/>
      <dgm:spPr/>
    </dgm:pt>
    <dgm:pt modelId="{8FD0F8C0-02F8-429D-A96C-0ECE852AB01C}" type="pres">
      <dgm:prSet presAssocID="{073B9790-9E42-4DE0-A9DD-2657A8C9E5AC}" presName="child" presStyleLbl="bgAccFollowNode1" presStyleIdx="1" presStyleCnt="10"/>
      <dgm:spPr/>
      <dgm:t>
        <a:bodyPr/>
        <a:lstStyle/>
        <a:p>
          <a:endParaRPr lang="zh-CN" altLang="en-US"/>
        </a:p>
      </dgm:t>
    </dgm:pt>
    <dgm:pt modelId="{DB1F6BBF-5DE5-49E1-9F9B-777AFB77CB1D}" type="pres">
      <dgm:prSet presAssocID="{073B9790-9E42-4DE0-A9DD-2657A8C9E5AC}" presName="childTx" presStyleLbl="bgAccFollowNode1" presStyleIdx="1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5D643D9-0D0A-4452-8EFE-E52AD370B1A7}" type="pres">
      <dgm:prSet presAssocID="{B7BFA16C-81AF-4BA1-8AD3-CCDDA3D912C8}" presName="comp" presStyleCnt="0"/>
      <dgm:spPr/>
    </dgm:pt>
    <dgm:pt modelId="{A5DFEE69-109D-4537-97D8-5D0DEB6C3A02}" type="pres">
      <dgm:prSet presAssocID="{B7BFA16C-81AF-4BA1-8AD3-CCDDA3D912C8}" presName="child" presStyleLbl="bgAccFollowNode1" presStyleIdx="2" presStyleCnt="10"/>
      <dgm:spPr/>
      <dgm:t>
        <a:bodyPr/>
        <a:lstStyle/>
        <a:p>
          <a:endParaRPr lang="zh-CN" altLang="en-US"/>
        </a:p>
      </dgm:t>
    </dgm:pt>
    <dgm:pt modelId="{1D8B81E8-B943-4268-9EE3-9E000FBC4F3A}" type="pres">
      <dgm:prSet presAssocID="{B7BFA16C-81AF-4BA1-8AD3-CCDDA3D912C8}" presName="childTx" presStyleLbl="bgAccFollowNode1" presStyleIdx="2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6638E01-5C54-4D01-9073-218EC8BF5A6B}" type="pres">
      <dgm:prSet presAssocID="{EBF5ABC6-C209-4AA4-A3B1-C54671DC5032}" presName="comp" presStyleCnt="0"/>
      <dgm:spPr/>
    </dgm:pt>
    <dgm:pt modelId="{67053135-F4FB-4DA4-8A76-C65ECD2E3E1A}" type="pres">
      <dgm:prSet presAssocID="{EBF5ABC6-C209-4AA4-A3B1-C54671DC5032}" presName="child" presStyleLbl="bgAccFollowNode1" presStyleIdx="3" presStyleCnt="10"/>
      <dgm:spPr/>
      <dgm:t>
        <a:bodyPr/>
        <a:lstStyle/>
        <a:p>
          <a:endParaRPr lang="zh-CN" altLang="en-US"/>
        </a:p>
      </dgm:t>
    </dgm:pt>
    <dgm:pt modelId="{477535AE-E27B-4103-A145-0D16445049BB}" type="pres">
      <dgm:prSet presAssocID="{EBF5ABC6-C209-4AA4-A3B1-C54671DC5032}" presName="childTx" presStyleLbl="bgAccFollowNode1" presStyleIdx="3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49124D3-399C-4C9A-863A-3D36619D166E}" type="pres">
      <dgm:prSet presAssocID="{3B75B454-7AD4-40BC-9283-5C286CCE4D3C}" presName="comp" presStyleCnt="0"/>
      <dgm:spPr/>
    </dgm:pt>
    <dgm:pt modelId="{63DC11DD-C548-4FE2-86DE-A9C7EF3BEAA6}" type="pres">
      <dgm:prSet presAssocID="{3B75B454-7AD4-40BC-9283-5C286CCE4D3C}" presName="child" presStyleLbl="bgAccFollowNode1" presStyleIdx="4" presStyleCnt="10"/>
      <dgm:spPr/>
      <dgm:t>
        <a:bodyPr/>
        <a:lstStyle/>
        <a:p>
          <a:endParaRPr lang="zh-CN" altLang="en-US"/>
        </a:p>
      </dgm:t>
    </dgm:pt>
    <dgm:pt modelId="{B805EA08-252C-4B77-91EA-021A4938269E}" type="pres">
      <dgm:prSet presAssocID="{3B75B454-7AD4-40BC-9283-5C286CCE4D3C}" presName="childTx" presStyleLbl="bgAccFollowNode1" presStyleIdx="4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3033CB1-0B19-41AA-A5DE-5606F12072B7}" type="pres">
      <dgm:prSet presAssocID="{A7EBE20A-A373-452B-BAD4-ACB2C7F4E58A}" presName="negSpace" presStyleCnt="0"/>
      <dgm:spPr/>
    </dgm:pt>
    <dgm:pt modelId="{5D28032D-E3DA-4613-A373-EE21C6819CC7}" type="pres">
      <dgm:prSet presAssocID="{A7EBE20A-A373-452B-BAD4-ACB2C7F4E58A}" presName="circle" presStyleLbl="node1" presStyleIdx="0" presStyleCnt="2"/>
      <dgm:spPr/>
      <dgm:t>
        <a:bodyPr/>
        <a:lstStyle/>
        <a:p>
          <a:endParaRPr lang="zh-CN" altLang="en-US"/>
        </a:p>
      </dgm:t>
    </dgm:pt>
    <dgm:pt modelId="{9B831403-83D6-4EF0-8BC1-DAC3FA5AA891}" type="pres">
      <dgm:prSet presAssocID="{2B8C8ECB-2837-4912-ABA8-FF7185C264C9}" presName="transSpace" presStyleCnt="0"/>
      <dgm:spPr/>
    </dgm:pt>
    <dgm:pt modelId="{A33ECE79-2233-4543-9877-BC8F72A7D16E}" type="pres">
      <dgm:prSet presAssocID="{AEB7CBFF-2920-4EDD-A372-23AF0BA434AF}" presName="posSpace" presStyleCnt="0"/>
      <dgm:spPr/>
    </dgm:pt>
    <dgm:pt modelId="{E2064EC0-0215-414A-95A5-EAC95713769B}" type="pres">
      <dgm:prSet presAssocID="{AEB7CBFF-2920-4EDD-A372-23AF0BA434AF}" presName="vertFlow" presStyleCnt="0"/>
      <dgm:spPr/>
    </dgm:pt>
    <dgm:pt modelId="{090B5DB1-1F5E-4127-AC12-25CF58DEDF4D}" type="pres">
      <dgm:prSet presAssocID="{AEB7CBFF-2920-4EDD-A372-23AF0BA434AF}" presName="topSpace" presStyleCnt="0"/>
      <dgm:spPr/>
    </dgm:pt>
    <dgm:pt modelId="{CC9E7A08-8CF5-4C69-A64D-12FE15C17BD5}" type="pres">
      <dgm:prSet presAssocID="{AEB7CBFF-2920-4EDD-A372-23AF0BA434AF}" presName="firstComp" presStyleCnt="0"/>
      <dgm:spPr/>
    </dgm:pt>
    <dgm:pt modelId="{4092EBBF-D351-4C38-A3DC-4C37CD2A60CD}" type="pres">
      <dgm:prSet presAssocID="{AEB7CBFF-2920-4EDD-A372-23AF0BA434AF}" presName="firstChild" presStyleLbl="bgAccFollowNode1" presStyleIdx="5" presStyleCnt="10"/>
      <dgm:spPr/>
      <dgm:t>
        <a:bodyPr/>
        <a:lstStyle/>
        <a:p>
          <a:endParaRPr lang="zh-CN" altLang="en-US"/>
        </a:p>
      </dgm:t>
    </dgm:pt>
    <dgm:pt modelId="{4D912242-355E-477E-BBEC-FB01719E55E1}" type="pres">
      <dgm:prSet presAssocID="{AEB7CBFF-2920-4EDD-A372-23AF0BA434AF}" presName="firstChildTx" presStyleLbl="bgAccFollowNode1" presStyleIdx="5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4ED0C81-8FBB-4BDA-B906-D0011D3E930A}" type="pres">
      <dgm:prSet presAssocID="{C8404262-2F04-4D3C-BAC7-8FDB14BB608C}" presName="comp" presStyleCnt="0"/>
      <dgm:spPr/>
    </dgm:pt>
    <dgm:pt modelId="{180D38B4-3FFF-4505-9820-D9A6412E699C}" type="pres">
      <dgm:prSet presAssocID="{C8404262-2F04-4D3C-BAC7-8FDB14BB608C}" presName="child" presStyleLbl="bgAccFollowNode1" presStyleIdx="6" presStyleCnt="10"/>
      <dgm:spPr/>
      <dgm:t>
        <a:bodyPr/>
        <a:lstStyle/>
        <a:p>
          <a:endParaRPr lang="zh-CN" altLang="en-US"/>
        </a:p>
      </dgm:t>
    </dgm:pt>
    <dgm:pt modelId="{6FCD405A-A574-4C70-9EE8-5F96334A214A}" type="pres">
      <dgm:prSet presAssocID="{C8404262-2F04-4D3C-BAC7-8FDB14BB608C}" presName="childTx" presStyleLbl="bgAccFollowNode1" presStyleIdx="6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09082AA-9554-458A-9098-216BD40C40CC}" type="pres">
      <dgm:prSet presAssocID="{F7231EBF-DCF5-4B44-BBE3-F2A883E708FF}" presName="comp" presStyleCnt="0"/>
      <dgm:spPr/>
    </dgm:pt>
    <dgm:pt modelId="{90E18DF3-70C6-48AC-B09E-DA780F106AC7}" type="pres">
      <dgm:prSet presAssocID="{F7231EBF-DCF5-4B44-BBE3-F2A883E708FF}" presName="child" presStyleLbl="bgAccFollowNode1" presStyleIdx="7" presStyleCnt="10"/>
      <dgm:spPr/>
      <dgm:t>
        <a:bodyPr/>
        <a:lstStyle/>
        <a:p>
          <a:endParaRPr lang="zh-CN" altLang="en-US"/>
        </a:p>
      </dgm:t>
    </dgm:pt>
    <dgm:pt modelId="{DDFC737D-6948-47D3-8CF7-32FB88AB408B}" type="pres">
      <dgm:prSet presAssocID="{F7231EBF-DCF5-4B44-BBE3-F2A883E708FF}" presName="childTx" presStyleLbl="bgAccFollowNode1" presStyleIdx="7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122A664-FE95-41D9-936D-DE3F87943B96}" type="pres">
      <dgm:prSet presAssocID="{20C3A550-449B-42B2-86F4-3B839EDCA324}" presName="comp" presStyleCnt="0"/>
      <dgm:spPr/>
    </dgm:pt>
    <dgm:pt modelId="{AD30F832-C3B2-4216-A9C4-340E2441F34F}" type="pres">
      <dgm:prSet presAssocID="{20C3A550-449B-42B2-86F4-3B839EDCA324}" presName="child" presStyleLbl="bgAccFollowNode1" presStyleIdx="8" presStyleCnt="10"/>
      <dgm:spPr/>
      <dgm:t>
        <a:bodyPr/>
        <a:lstStyle/>
        <a:p>
          <a:endParaRPr lang="zh-CN" altLang="en-US"/>
        </a:p>
      </dgm:t>
    </dgm:pt>
    <dgm:pt modelId="{29B5C58A-2AE4-4DF5-B16A-C758F16F73E5}" type="pres">
      <dgm:prSet presAssocID="{20C3A550-449B-42B2-86F4-3B839EDCA324}" presName="childTx" presStyleLbl="bgAccFollowNode1" presStyleIdx="8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2653DA6-E99F-4FE5-89E1-83401FD7D673}" type="pres">
      <dgm:prSet presAssocID="{55A831FE-763A-44CD-9CB6-2668332E82BF}" presName="comp" presStyleCnt="0"/>
      <dgm:spPr/>
    </dgm:pt>
    <dgm:pt modelId="{526FBDCC-D55B-4A36-819D-4CA75DCCBD49}" type="pres">
      <dgm:prSet presAssocID="{55A831FE-763A-44CD-9CB6-2668332E82BF}" presName="child" presStyleLbl="bgAccFollowNode1" presStyleIdx="9" presStyleCnt="10"/>
      <dgm:spPr/>
      <dgm:t>
        <a:bodyPr/>
        <a:lstStyle/>
        <a:p>
          <a:endParaRPr lang="zh-CN" altLang="en-US"/>
        </a:p>
      </dgm:t>
    </dgm:pt>
    <dgm:pt modelId="{100B81AC-DC63-42C8-A3FB-377AE8580447}" type="pres">
      <dgm:prSet presAssocID="{55A831FE-763A-44CD-9CB6-2668332E82BF}" presName="childTx" presStyleLbl="bgAccFollowNode1" presStyleIdx="9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C924E8D-89AA-46FE-846A-A2772150DB02}" type="pres">
      <dgm:prSet presAssocID="{AEB7CBFF-2920-4EDD-A372-23AF0BA434AF}" presName="negSpace" presStyleCnt="0"/>
      <dgm:spPr/>
    </dgm:pt>
    <dgm:pt modelId="{59CD3D70-A137-4952-AC32-AE758E8C7619}" type="pres">
      <dgm:prSet presAssocID="{AEB7CBFF-2920-4EDD-A372-23AF0BA434AF}" presName="circle" presStyleLbl="node1" presStyleIdx="1" presStyleCnt="2"/>
      <dgm:spPr/>
      <dgm:t>
        <a:bodyPr/>
        <a:lstStyle/>
        <a:p>
          <a:endParaRPr lang="zh-CN" altLang="en-US"/>
        </a:p>
      </dgm:t>
    </dgm:pt>
  </dgm:ptLst>
  <dgm:cxnLst>
    <dgm:cxn modelId="{864782FE-9219-4760-8673-8BD3BFD91A72}" type="presOf" srcId="{A7EBE20A-A373-452B-BAD4-ACB2C7F4E58A}" destId="{5D28032D-E3DA-4613-A373-EE21C6819CC7}" srcOrd="0" destOrd="0" presId="urn:microsoft.com/office/officeart/2005/8/layout/hList9"/>
    <dgm:cxn modelId="{E2497473-615A-4ECD-A29A-9C3B56BB4747}" type="presOf" srcId="{F7231EBF-DCF5-4B44-BBE3-F2A883E708FF}" destId="{DDFC737D-6948-47D3-8CF7-32FB88AB408B}" srcOrd="1" destOrd="0" presId="urn:microsoft.com/office/officeart/2005/8/layout/hList9"/>
    <dgm:cxn modelId="{702A58D8-235E-431E-B39D-998A48DED7F9}" type="presOf" srcId="{EBF5ABC6-C209-4AA4-A3B1-C54671DC5032}" destId="{477535AE-E27B-4103-A145-0D16445049BB}" srcOrd="1" destOrd="0" presId="urn:microsoft.com/office/officeart/2005/8/layout/hList9"/>
    <dgm:cxn modelId="{1979EA76-DC83-467C-A7CB-D7697A6AFE81}" type="presOf" srcId="{20C3A550-449B-42B2-86F4-3B839EDCA324}" destId="{29B5C58A-2AE4-4DF5-B16A-C758F16F73E5}" srcOrd="1" destOrd="0" presId="urn:microsoft.com/office/officeart/2005/8/layout/hList9"/>
    <dgm:cxn modelId="{A42B7555-7864-4738-B871-F1824D877395}" type="presOf" srcId="{C8404262-2F04-4D3C-BAC7-8FDB14BB608C}" destId="{180D38B4-3FFF-4505-9820-D9A6412E699C}" srcOrd="0" destOrd="0" presId="urn:microsoft.com/office/officeart/2005/8/layout/hList9"/>
    <dgm:cxn modelId="{BE3445AC-266A-4967-86E9-EC1641B167DF}" type="presOf" srcId="{B7BFA16C-81AF-4BA1-8AD3-CCDDA3D912C8}" destId="{1D8B81E8-B943-4268-9EE3-9E000FBC4F3A}" srcOrd="1" destOrd="0" presId="urn:microsoft.com/office/officeart/2005/8/layout/hList9"/>
    <dgm:cxn modelId="{E7911601-9000-4616-A6A0-67C38953C8E1}" type="presOf" srcId="{F179061E-2B28-4D17-B362-1324EF3F5FC7}" destId="{4092EBBF-D351-4C38-A3DC-4C37CD2A60CD}" srcOrd="0" destOrd="0" presId="urn:microsoft.com/office/officeart/2005/8/layout/hList9"/>
    <dgm:cxn modelId="{816E6C1C-689C-4600-A7F9-6AF97CF2C58E}" srcId="{AEB7CBFF-2920-4EDD-A372-23AF0BA434AF}" destId="{C8404262-2F04-4D3C-BAC7-8FDB14BB608C}" srcOrd="1" destOrd="0" parTransId="{CAB196D9-874F-40B2-863E-97FFB48152C4}" sibTransId="{9B47A17F-D6C7-4AC4-AD07-5524E6D4885B}"/>
    <dgm:cxn modelId="{345CE799-29AB-47C8-95F4-9C44EA587F83}" srcId="{A7EBE20A-A373-452B-BAD4-ACB2C7F4E58A}" destId="{B7BFA16C-81AF-4BA1-8AD3-CCDDA3D912C8}" srcOrd="2" destOrd="0" parTransId="{4D29FE97-8809-4019-B7D4-E53BA450BB4A}" sibTransId="{70088633-1045-46BA-ABFB-E04365D8F538}"/>
    <dgm:cxn modelId="{209E54F5-50C9-4261-8E8B-DCAA482CBC62}" srcId="{A7EBE20A-A373-452B-BAD4-ACB2C7F4E58A}" destId="{975CE72E-AD8E-4F39-9EB4-D2E0744A189D}" srcOrd="0" destOrd="0" parTransId="{AE88F54A-A703-4DE7-AADD-611BBFC9AD27}" sibTransId="{55F7DE44-722A-4B5E-B558-4404ABD2222F}"/>
    <dgm:cxn modelId="{1F32FC86-F45A-4295-97E8-D7543CD5C9A1}" type="presOf" srcId="{975CE72E-AD8E-4F39-9EB4-D2E0744A189D}" destId="{1BFB0DE7-FFA3-4539-8339-E0BCADE15897}" srcOrd="0" destOrd="0" presId="urn:microsoft.com/office/officeart/2005/8/layout/hList9"/>
    <dgm:cxn modelId="{54A2CD34-FA3D-4D86-9329-EFECD2222155}" type="presOf" srcId="{F179061E-2B28-4D17-B362-1324EF3F5FC7}" destId="{4D912242-355E-477E-BBEC-FB01719E55E1}" srcOrd="1" destOrd="0" presId="urn:microsoft.com/office/officeart/2005/8/layout/hList9"/>
    <dgm:cxn modelId="{1B208BD7-0521-4978-B971-E71DB2A35551}" type="presOf" srcId="{073B9790-9E42-4DE0-A9DD-2657A8C9E5AC}" destId="{DB1F6BBF-5DE5-49E1-9F9B-777AFB77CB1D}" srcOrd="1" destOrd="0" presId="urn:microsoft.com/office/officeart/2005/8/layout/hList9"/>
    <dgm:cxn modelId="{14FEB7C0-C479-4E5E-8FD0-58671356DD96}" srcId="{687FA9BE-D34A-4E47-A42A-B58F9D20684A}" destId="{A7EBE20A-A373-452B-BAD4-ACB2C7F4E58A}" srcOrd="0" destOrd="0" parTransId="{F5D823AC-CE44-4A8D-B91F-63B27F2772BD}" sibTransId="{2B8C8ECB-2837-4912-ABA8-FF7185C264C9}"/>
    <dgm:cxn modelId="{1E6FE223-22E3-4B94-B847-B9F36839F8D6}" type="presOf" srcId="{EBF5ABC6-C209-4AA4-A3B1-C54671DC5032}" destId="{67053135-F4FB-4DA4-8A76-C65ECD2E3E1A}" srcOrd="0" destOrd="0" presId="urn:microsoft.com/office/officeart/2005/8/layout/hList9"/>
    <dgm:cxn modelId="{3D162C21-35C3-4F44-997A-46291529B266}" type="presOf" srcId="{3B75B454-7AD4-40BC-9283-5C286CCE4D3C}" destId="{63DC11DD-C548-4FE2-86DE-A9C7EF3BEAA6}" srcOrd="0" destOrd="0" presId="urn:microsoft.com/office/officeart/2005/8/layout/hList9"/>
    <dgm:cxn modelId="{CDFFF063-EAEE-42A8-89B6-6AF87C9D92BF}" type="presOf" srcId="{C8404262-2F04-4D3C-BAC7-8FDB14BB608C}" destId="{6FCD405A-A574-4C70-9EE8-5F96334A214A}" srcOrd="1" destOrd="0" presId="urn:microsoft.com/office/officeart/2005/8/layout/hList9"/>
    <dgm:cxn modelId="{BFCDC41F-36E0-4419-A572-4E26FE24AE3E}" type="presOf" srcId="{20C3A550-449B-42B2-86F4-3B839EDCA324}" destId="{AD30F832-C3B2-4216-A9C4-340E2441F34F}" srcOrd="0" destOrd="0" presId="urn:microsoft.com/office/officeart/2005/8/layout/hList9"/>
    <dgm:cxn modelId="{7113D3CB-C9C6-4604-A6A9-5AD0B5A9FEE0}" srcId="{AEB7CBFF-2920-4EDD-A372-23AF0BA434AF}" destId="{20C3A550-449B-42B2-86F4-3B839EDCA324}" srcOrd="3" destOrd="0" parTransId="{764CEC2E-5E7F-49F3-B6CB-5241BAE25220}" sibTransId="{DC70EB3A-76F6-4745-97F2-60F779F312B8}"/>
    <dgm:cxn modelId="{4BE62EBE-496C-4F5E-B77C-C19F84B750E2}" srcId="{A7EBE20A-A373-452B-BAD4-ACB2C7F4E58A}" destId="{EBF5ABC6-C209-4AA4-A3B1-C54671DC5032}" srcOrd="3" destOrd="0" parTransId="{9A87DE8F-66A7-4CD2-894B-6F6FD1FF6F64}" sibTransId="{AC5C5D07-C95E-43EA-A11C-FA6094D63708}"/>
    <dgm:cxn modelId="{A124EB37-7E5D-410E-B236-9A7CED37AC86}" type="presOf" srcId="{B7BFA16C-81AF-4BA1-8AD3-CCDDA3D912C8}" destId="{A5DFEE69-109D-4537-97D8-5D0DEB6C3A02}" srcOrd="0" destOrd="0" presId="urn:microsoft.com/office/officeart/2005/8/layout/hList9"/>
    <dgm:cxn modelId="{DB60552A-06FC-4989-A529-1E1515F5FFF2}" srcId="{A7EBE20A-A373-452B-BAD4-ACB2C7F4E58A}" destId="{3B75B454-7AD4-40BC-9283-5C286CCE4D3C}" srcOrd="4" destOrd="0" parTransId="{03283EB9-B2ED-4794-A7EF-BD015B63D599}" sibTransId="{8953FB64-14D9-4738-A7F5-1176D78B43CE}"/>
    <dgm:cxn modelId="{6651F068-AB85-4D23-9E46-D705CFDFB168}" type="presOf" srcId="{F7231EBF-DCF5-4B44-BBE3-F2A883E708FF}" destId="{90E18DF3-70C6-48AC-B09E-DA780F106AC7}" srcOrd="0" destOrd="0" presId="urn:microsoft.com/office/officeart/2005/8/layout/hList9"/>
    <dgm:cxn modelId="{B5BF171B-ACDE-4C7F-A43F-1D0E58359FCE}" type="presOf" srcId="{073B9790-9E42-4DE0-A9DD-2657A8C9E5AC}" destId="{8FD0F8C0-02F8-429D-A96C-0ECE852AB01C}" srcOrd="0" destOrd="0" presId="urn:microsoft.com/office/officeart/2005/8/layout/hList9"/>
    <dgm:cxn modelId="{A32FBFBF-11DC-4C81-BDAF-8F67F607664C}" type="presOf" srcId="{AEB7CBFF-2920-4EDD-A372-23AF0BA434AF}" destId="{59CD3D70-A137-4952-AC32-AE758E8C7619}" srcOrd="0" destOrd="0" presId="urn:microsoft.com/office/officeart/2005/8/layout/hList9"/>
    <dgm:cxn modelId="{AD7568C3-0849-48DC-BE7D-79F108513491}" srcId="{AEB7CBFF-2920-4EDD-A372-23AF0BA434AF}" destId="{55A831FE-763A-44CD-9CB6-2668332E82BF}" srcOrd="4" destOrd="0" parTransId="{1D3BAFB4-B781-4D1F-A4DA-095C06D2ED87}" sibTransId="{A5B1B473-CDCA-491B-8B52-AB90308892FB}"/>
    <dgm:cxn modelId="{279879F5-3B54-4D44-9043-7545B7557446}" srcId="{A7EBE20A-A373-452B-BAD4-ACB2C7F4E58A}" destId="{073B9790-9E42-4DE0-A9DD-2657A8C9E5AC}" srcOrd="1" destOrd="0" parTransId="{4D7AF589-8045-4AE4-978E-2B9FA2269BAF}" sibTransId="{A125C5C4-F22C-4864-B229-6B0159B24E77}"/>
    <dgm:cxn modelId="{E99F2F7E-B61D-4134-9DD8-837AD5BD8214}" srcId="{AEB7CBFF-2920-4EDD-A372-23AF0BA434AF}" destId="{F179061E-2B28-4D17-B362-1324EF3F5FC7}" srcOrd="0" destOrd="0" parTransId="{8FFE35C5-01A2-4698-AB27-0A8526AE9D9C}" sibTransId="{DCBBEFE7-1E0D-4A28-9034-8366B1F8BD5F}"/>
    <dgm:cxn modelId="{0303A65D-FC95-4483-8256-4A26DEE212F2}" type="presOf" srcId="{3B75B454-7AD4-40BC-9283-5C286CCE4D3C}" destId="{B805EA08-252C-4B77-91EA-021A4938269E}" srcOrd="1" destOrd="0" presId="urn:microsoft.com/office/officeart/2005/8/layout/hList9"/>
    <dgm:cxn modelId="{28847C9C-5B4E-49EB-85D6-E139F935BCF4}" srcId="{AEB7CBFF-2920-4EDD-A372-23AF0BA434AF}" destId="{F7231EBF-DCF5-4B44-BBE3-F2A883E708FF}" srcOrd="2" destOrd="0" parTransId="{395F8426-04C4-45BA-9F0E-63A62CA59A2E}" sibTransId="{1E1845F6-8336-453D-BF4E-DE09937B27AE}"/>
    <dgm:cxn modelId="{3EA906C1-DF1D-4C65-ACD2-7B7A02E57742}" type="presOf" srcId="{975CE72E-AD8E-4F39-9EB4-D2E0744A189D}" destId="{32252032-9B1E-4887-9E7D-F05211205CCA}" srcOrd="1" destOrd="0" presId="urn:microsoft.com/office/officeart/2005/8/layout/hList9"/>
    <dgm:cxn modelId="{EF5974C4-63A0-4DE5-B3B7-0A7A80FA72A7}" srcId="{687FA9BE-D34A-4E47-A42A-B58F9D20684A}" destId="{AEB7CBFF-2920-4EDD-A372-23AF0BA434AF}" srcOrd="1" destOrd="0" parTransId="{0766751F-9041-4D00-8CCF-507347228B95}" sibTransId="{A1939DBA-DCE7-447A-9D43-54AB68D0C8C7}"/>
    <dgm:cxn modelId="{19474E36-42BC-48E3-BCE1-C1657849BD93}" type="presOf" srcId="{55A831FE-763A-44CD-9CB6-2668332E82BF}" destId="{526FBDCC-D55B-4A36-819D-4CA75DCCBD49}" srcOrd="0" destOrd="0" presId="urn:microsoft.com/office/officeart/2005/8/layout/hList9"/>
    <dgm:cxn modelId="{7B063D33-1E33-4712-A54D-B5C1EA71E538}" type="presOf" srcId="{687FA9BE-D34A-4E47-A42A-B58F9D20684A}" destId="{06C9C0A6-888F-458C-8718-9474B99CF577}" srcOrd="0" destOrd="0" presId="urn:microsoft.com/office/officeart/2005/8/layout/hList9"/>
    <dgm:cxn modelId="{3784701A-7D2F-4A09-9E35-EE2DF1685B72}" type="presOf" srcId="{55A831FE-763A-44CD-9CB6-2668332E82BF}" destId="{100B81AC-DC63-42C8-A3FB-377AE8580447}" srcOrd="1" destOrd="0" presId="urn:microsoft.com/office/officeart/2005/8/layout/hList9"/>
    <dgm:cxn modelId="{897CF89D-963D-45EF-841A-61311B3D9750}" type="presParOf" srcId="{06C9C0A6-888F-458C-8718-9474B99CF577}" destId="{681A2524-CACB-4066-902E-F231DBC1AB6C}" srcOrd="0" destOrd="0" presId="urn:microsoft.com/office/officeart/2005/8/layout/hList9"/>
    <dgm:cxn modelId="{DC16D232-0A3C-4BEC-BA52-7F5AF6CA25EF}" type="presParOf" srcId="{06C9C0A6-888F-458C-8718-9474B99CF577}" destId="{051955DF-3DBE-44F0-8F10-48D293509ABC}" srcOrd="1" destOrd="0" presId="urn:microsoft.com/office/officeart/2005/8/layout/hList9"/>
    <dgm:cxn modelId="{978F7204-7B5D-4930-AAC2-58151DB12D81}" type="presParOf" srcId="{051955DF-3DBE-44F0-8F10-48D293509ABC}" destId="{A77FF842-04DC-4D0F-80E0-CB3A4BD414C1}" srcOrd="0" destOrd="0" presId="urn:microsoft.com/office/officeart/2005/8/layout/hList9"/>
    <dgm:cxn modelId="{AF4E188F-548A-4782-A21C-FBB46C1DA191}" type="presParOf" srcId="{051955DF-3DBE-44F0-8F10-48D293509ABC}" destId="{DD98419D-65AC-435A-8A4B-7F6716EA70AA}" srcOrd="1" destOrd="0" presId="urn:microsoft.com/office/officeart/2005/8/layout/hList9"/>
    <dgm:cxn modelId="{0C2F7759-46CD-43A3-9113-5A5C6C292609}" type="presParOf" srcId="{DD98419D-65AC-435A-8A4B-7F6716EA70AA}" destId="{1BFB0DE7-FFA3-4539-8339-E0BCADE15897}" srcOrd="0" destOrd="0" presId="urn:microsoft.com/office/officeart/2005/8/layout/hList9"/>
    <dgm:cxn modelId="{85AE44AB-A383-436D-8535-AB006A0B7ECF}" type="presParOf" srcId="{DD98419D-65AC-435A-8A4B-7F6716EA70AA}" destId="{32252032-9B1E-4887-9E7D-F05211205CCA}" srcOrd="1" destOrd="0" presId="urn:microsoft.com/office/officeart/2005/8/layout/hList9"/>
    <dgm:cxn modelId="{2C59C35F-615A-4983-A201-622CD4C81F12}" type="presParOf" srcId="{051955DF-3DBE-44F0-8F10-48D293509ABC}" destId="{6DEA4A1D-4773-425A-8C10-3C6D7D48E912}" srcOrd="2" destOrd="0" presId="urn:microsoft.com/office/officeart/2005/8/layout/hList9"/>
    <dgm:cxn modelId="{5BB7EFF8-1340-4F24-913D-BCC43AFDD5AC}" type="presParOf" srcId="{6DEA4A1D-4773-425A-8C10-3C6D7D48E912}" destId="{8FD0F8C0-02F8-429D-A96C-0ECE852AB01C}" srcOrd="0" destOrd="0" presId="urn:microsoft.com/office/officeart/2005/8/layout/hList9"/>
    <dgm:cxn modelId="{1AD03E7D-9E2F-41BF-81AB-4F9E35D881CC}" type="presParOf" srcId="{6DEA4A1D-4773-425A-8C10-3C6D7D48E912}" destId="{DB1F6BBF-5DE5-49E1-9F9B-777AFB77CB1D}" srcOrd="1" destOrd="0" presId="urn:microsoft.com/office/officeart/2005/8/layout/hList9"/>
    <dgm:cxn modelId="{783B8352-9097-45A7-847B-DD1CA86C2B25}" type="presParOf" srcId="{051955DF-3DBE-44F0-8F10-48D293509ABC}" destId="{F5D643D9-0D0A-4452-8EFE-E52AD370B1A7}" srcOrd="3" destOrd="0" presId="urn:microsoft.com/office/officeart/2005/8/layout/hList9"/>
    <dgm:cxn modelId="{7CC1D610-4668-46D0-A458-BB7AEF87106A}" type="presParOf" srcId="{F5D643D9-0D0A-4452-8EFE-E52AD370B1A7}" destId="{A5DFEE69-109D-4537-97D8-5D0DEB6C3A02}" srcOrd="0" destOrd="0" presId="urn:microsoft.com/office/officeart/2005/8/layout/hList9"/>
    <dgm:cxn modelId="{837EBD93-7424-48AA-9837-6F2940A8D87C}" type="presParOf" srcId="{F5D643D9-0D0A-4452-8EFE-E52AD370B1A7}" destId="{1D8B81E8-B943-4268-9EE3-9E000FBC4F3A}" srcOrd="1" destOrd="0" presId="urn:microsoft.com/office/officeart/2005/8/layout/hList9"/>
    <dgm:cxn modelId="{F51815B5-6842-4653-AC75-77301F80505F}" type="presParOf" srcId="{051955DF-3DBE-44F0-8F10-48D293509ABC}" destId="{06638E01-5C54-4D01-9073-218EC8BF5A6B}" srcOrd="4" destOrd="0" presId="urn:microsoft.com/office/officeart/2005/8/layout/hList9"/>
    <dgm:cxn modelId="{74299E3F-37FF-47A5-A415-FEC4E99E82DD}" type="presParOf" srcId="{06638E01-5C54-4D01-9073-218EC8BF5A6B}" destId="{67053135-F4FB-4DA4-8A76-C65ECD2E3E1A}" srcOrd="0" destOrd="0" presId="urn:microsoft.com/office/officeart/2005/8/layout/hList9"/>
    <dgm:cxn modelId="{71146A5E-A8F9-49F9-8DD1-4BC86FD244E4}" type="presParOf" srcId="{06638E01-5C54-4D01-9073-218EC8BF5A6B}" destId="{477535AE-E27B-4103-A145-0D16445049BB}" srcOrd="1" destOrd="0" presId="urn:microsoft.com/office/officeart/2005/8/layout/hList9"/>
    <dgm:cxn modelId="{CD4CD037-326E-4884-91B5-1AD86B236B7C}" type="presParOf" srcId="{051955DF-3DBE-44F0-8F10-48D293509ABC}" destId="{C49124D3-399C-4C9A-863A-3D36619D166E}" srcOrd="5" destOrd="0" presId="urn:microsoft.com/office/officeart/2005/8/layout/hList9"/>
    <dgm:cxn modelId="{EA2F041A-672E-47E4-A315-DB09C130CD76}" type="presParOf" srcId="{C49124D3-399C-4C9A-863A-3D36619D166E}" destId="{63DC11DD-C548-4FE2-86DE-A9C7EF3BEAA6}" srcOrd="0" destOrd="0" presId="urn:microsoft.com/office/officeart/2005/8/layout/hList9"/>
    <dgm:cxn modelId="{FDE8F923-287B-4EC5-99CD-C807D14F4083}" type="presParOf" srcId="{C49124D3-399C-4C9A-863A-3D36619D166E}" destId="{B805EA08-252C-4B77-91EA-021A4938269E}" srcOrd="1" destOrd="0" presId="urn:microsoft.com/office/officeart/2005/8/layout/hList9"/>
    <dgm:cxn modelId="{7F01B3F4-7710-4CC7-86A6-5C76589111AE}" type="presParOf" srcId="{06C9C0A6-888F-458C-8718-9474B99CF577}" destId="{63033CB1-0B19-41AA-A5DE-5606F12072B7}" srcOrd="2" destOrd="0" presId="urn:microsoft.com/office/officeart/2005/8/layout/hList9"/>
    <dgm:cxn modelId="{BA9C0453-EEB0-46D1-A592-6213A5B60057}" type="presParOf" srcId="{06C9C0A6-888F-458C-8718-9474B99CF577}" destId="{5D28032D-E3DA-4613-A373-EE21C6819CC7}" srcOrd="3" destOrd="0" presId="urn:microsoft.com/office/officeart/2005/8/layout/hList9"/>
    <dgm:cxn modelId="{0A87E136-EFB1-41C0-AF12-E1ECA208CCD2}" type="presParOf" srcId="{06C9C0A6-888F-458C-8718-9474B99CF577}" destId="{9B831403-83D6-4EF0-8BC1-DAC3FA5AA891}" srcOrd="4" destOrd="0" presId="urn:microsoft.com/office/officeart/2005/8/layout/hList9"/>
    <dgm:cxn modelId="{F6CA3C0C-86FA-4F05-92C6-EC0C2DBEA9B3}" type="presParOf" srcId="{06C9C0A6-888F-458C-8718-9474B99CF577}" destId="{A33ECE79-2233-4543-9877-BC8F72A7D16E}" srcOrd="5" destOrd="0" presId="urn:microsoft.com/office/officeart/2005/8/layout/hList9"/>
    <dgm:cxn modelId="{760D6970-00E5-48D6-801E-45E13860A556}" type="presParOf" srcId="{06C9C0A6-888F-458C-8718-9474B99CF577}" destId="{E2064EC0-0215-414A-95A5-EAC95713769B}" srcOrd="6" destOrd="0" presId="urn:microsoft.com/office/officeart/2005/8/layout/hList9"/>
    <dgm:cxn modelId="{59B7699A-1DD4-4530-9F63-F464AE20CB87}" type="presParOf" srcId="{E2064EC0-0215-414A-95A5-EAC95713769B}" destId="{090B5DB1-1F5E-4127-AC12-25CF58DEDF4D}" srcOrd="0" destOrd="0" presId="urn:microsoft.com/office/officeart/2005/8/layout/hList9"/>
    <dgm:cxn modelId="{A8E98F77-8E40-48F0-B657-C41BEE6C1264}" type="presParOf" srcId="{E2064EC0-0215-414A-95A5-EAC95713769B}" destId="{CC9E7A08-8CF5-4C69-A64D-12FE15C17BD5}" srcOrd="1" destOrd="0" presId="urn:microsoft.com/office/officeart/2005/8/layout/hList9"/>
    <dgm:cxn modelId="{57B08D00-1A36-4E0A-85D0-DB62B7A19DD7}" type="presParOf" srcId="{CC9E7A08-8CF5-4C69-A64D-12FE15C17BD5}" destId="{4092EBBF-D351-4C38-A3DC-4C37CD2A60CD}" srcOrd="0" destOrd="0" presId="urn:microsoft.com/office/officeart/2005/8/layout/hList9"/>
    <dgm:cxn modelId="{04F78412-EA8A-401B-B29F-89AA7957AFC3}" type="presParOf" srcId="{CC9E7A08-8CF5-4C69-A64D-12FE15C17BD5}" destId="{4D912242-355E-477E-BBEC-FB01719E55E1}" srcOrd="1" destOrd="0" presId="urn:microsoft.com/office/officeart/2005/8/layout/hList9"/>
    <dgm:cxn modelId="{8351FC28-5699-4321-9711-B42A94F82B70}" type="presParOf" srcId="{E2064EC0-0215-414A-95A5-EAC95713769B}" destId="{A4ED0C81-8FBB-4BDA-B906-D0011D3E930A}" srcOrd="2" destOrd="0" presId="urn:microsoft.com/office/officeart/2005/8/layout/hList9"/>
    <dgm:cxn modelId="{A9AEFDD6-898C-4548-B4AA-D65E054FF8CC}" type="presParOf" srcId="{A4ED0C81-8FBB-4BDA-B906-D0011D3E930A}" destId="{180D38B4-3FFF-4505-9820-D9A6412E699C}" srcOrd="0" destOrd="0" presId="urn:microsoft.com/office/officeart/2005/8/layout/hList9"/>
    <dgm:cxn modelId="{D7433EB0-14D8-417A-AF51-5CF70C2A7F46}" type="presParOf" srcId="{A4ED0C81-8FBB-4BDA-B906-D0011D3E930A}" destId="{6FCD405A-A574-4C70-9EE8-5F96334A214A}" srcOrd="1" destOrd="0" presId="urn:microsoft.com/office/officeart/2005/8/layout/hList9"/>
    <dgm:cxn modelId="{1C69B327-599D-4F12-A44B-0ED98587EE69}" type="presParOf" srcId="{E2064EC0-0215-414A-95A5-EAC95713769B}" destId="{009082AA-9554-458A-9098-216BD40C40CC}" srcOrd="3" destOrd="0" presId="urn:microsoft.com/office/officeart/2005/8/layout/hList9"/>
    <dgm:cxn modelId="{B2767CEA-915F-4C74-9FDA-7AF3B9F720CE}" type="presParOf" srcId="{009082AA-9554-458A-9098-216BD40C40CC}" destId="{90E18DF3-70C6-48AC-B09E-DA780F106AC7}" srcOrd="0" destOrd="0" presId="urn:microsoft.com/office/officeart/2005/8/layout/hList9"/>
    <dgm:cxn modelId="{D6646741-579F-4CE6-8223-ED28BAFBF163}" type="presParOf" srcId="{009082AA-9554-458A-9098-216BD40C40CC}" destId="{DDFC737D-6948-47D3-8CF7-32FB88AB408B}" srcOrd="1" destOrd="0" presId="urn:microsoft.com/office/officeart/2005/8/layout/hList9"/>
    <dgm:cxn modelId="{4F53E318-1210-4FE3-811C-1060BED4101D}" type="presParOf" srcId="{E2064EC0-0215-414A-95A5-EAC95713769B}" destId="{2122A664-FE95-41D9-936D-DE3F87943B96}" srcOrd="4" destOrd="0" presId="urn:microsoft.com/office/officeart/2005/8/layout/hList9"/>
    <dgm:cxn modelId="{2DCFA2E3-397E-4455-9659-50085802A462}" type="presParOf" srcId="{2122A664-FE95-41D9-936D-DE3F87943B96}" destId="{AD30F832-C3B2-4216-A9C4-340E2441F34F}" srcOrd="0" destOrd="0" presId="urn:microsoft.com/office/officeart/2005/8/layout/hList9"/>
    <dgm:cxn modelId="{91FA4E8D-CB2E-4270-8099-96A9EA50EB58}" type="presParOf" srcId="{2122A664-FE95-41D9-936D-DE3F87943B96}" destId="{29B5C58A-2AE4-4DF5-B16A-C758F16F73E5}" srcOrd="1" destOrd="0" presId="urn:microsoft.com/office/officeart/2005/8/layout/hList9"/>
    <dgm:cxn modelId="{547A84B4-3F54-4AA0-8753-4A41DD45151D}" type="presParOf" srcId="{E2064EC0-0215-414A-95A5-EAC95713769B}" destId="{F2653DA6-E99F-4FE5-89E1-83401FD7D673}" srcOrd="5" destOrd="0" presId="urn:microsoft.com/office/officeart/2005/8/layout/hList9"/>
    <dgm:cxn modelId="{D74A6A71-D8B5-4752-899D-16442B286A46}" type="presParOf" srcId="{F2653DA6-E99F-4FE5-89E1-83401FD7D673}" destId="{526FBDCC-D55B-4A36-819D-4CA75DCCBD49}" srcOrd="0" destOrd="0" presId="urn:microsoft.com/office/officeart/2005/8/layout/hList9"/>
    <dgm:cxn modelId="{8DC8580D-830F-44B5-815E-68537CDFF8E8}" type="presParOf" srcId="{F2653DA6-E99F-4FE5-89E1-83401FD7D673}" destId="{100B81AC-DC63-42C8-A3FB-377AE8580447}" srcOrd="1" destOrd="0" presId="urn:microsoft.com/office/officeart/2005/8/layout/hList9"/>
    <dgm:cxn modelId="{8E62DB7B-1EBE-45DB-A9D8-3277844CC88A}" type="presParOf" srcId="{06C9C0A6-888F-458C-8718-9474B99CF577}" destId="{AC924E8D-89AA-46FE-846A-A2772150DB02}" srcOrd="7" destOrd="0" presId="urn:microsoft.com/office/officeart/2005/8/layout/hList9"/>
    <dgm:cxn modelId="{66946BFD-ACED-4872-92E8-C4FA031C437D}" type="presParOf" srcId="{06C9C0A6-888F-458C-8718-9474B99CF577}" destId="{59CD3D70-A137-4952-AC32-AE758E8C7619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87FA9BE-D34A-4E47-A42A-B58F9D20684A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7EBE20A-A373-452B-BAD4-ACB2C7F4E58A}">
      <dgm:prSet phldrT="[文本]"/>
      <dgm:spPr/>
      <dgm:t>
        <a:bodyPr/>
        <a:lstStyle/>
        <a:p>
          <a:r>
            <a:rPr lang="zh-CN" altLang="en-US" dirty="0" smtClean="0"/>
            <a:t>时间管理</a:t>
          </a:r>
          <a:endParaRPr lang="zh-CN" altLang="en-US" dirty="0"/>
        </a:p>
      </dgm:t>
    </dgm:pt>
    <dgm:pt modelId="{F5D823AC-CE44-4A8D-B91F-63B27F2772BD}" type="parTrans" cxnId="{14FEB7C0-C479-4E5E-8FD0-58671356DD96}">
      <dgm:prSet/>
      <dgm:spPr/>
      <dgm:t>
        <a:bodyPr/>
        <a:lstStyle/>
        <a:p>
          <a:endParaRPr lang="zh-CN" altLang="en-US"/>
        </a:p>
      </dgm:t>
    </dgm:pt>
    <dgm:pt modelId="{2B8C8ECB-2837-4912-ABA8-FF7185C264C9}" type="sibTrans" cxnId="{14FEB7C0-C479-4E5E-8FD0-58671356DD96}">
      <dgm:prSet/>
      <dgm:spPr/>
      <dgm:t>
        <a:bodyPr/>
        <a:lstStyle/>
        <a:p>
          <a:endParaRPr lang="zh-CN" altLang="en-US"/>
        </a:p>
      </dgm:t>
    </dgm:pt>
    <dgm:pt modelId="{975CE72E-AD8E-4F39-9EB4-D2E0744A189D}">
      <dgm:prSet phldrT="[文本]"/>
      <dgm:spPr/>
      <dgm:t>
        <a:bodyPr/>
        <a:lstStyle/>
        <a:p>
          <a:r>
            <a:rPr lang="zh-CN" altLang="en-US" dirty="0" smtClean="0"/>
            <a:t>为什么需要时间管理</a:t>
          </a:r>
          <a:endParaRPr lang="zh-CN" altLang="en-US" dirty="0"/>
        </a:p>
      </dgm:t>
    </dgm:pt>
    <dgm:pt modelId="{AE88F54A-A703-4DE7-AADD-611BBFC9AD27}" type="parTrans" cxnId="{209E54F5-50C9-4261-8E8B-DCAA482CBC62}">
      <dgm:prSet/>
      <dgm:spPr/>
      <dgm:t>
        <a:bodyPr/>
        <a:lstStyle/>
        <a:p>
          <a:endParaRPr lang="zh-CN" altLang="en-US"/>
        </a:p>
      </dgm:t>
    </dgm:pt>
    <dgm:pt modelId="{55F7DE44-722A-4B5E-B558-4404ABD2222F}" type="sibTrans" cxnId="{209E54F5-50C9-4261-8E8B-DCAA482CBC62}">
      <dgm:prSet/>
      <dgm:spPr/>
      <dgm:t>
        <a:bodyPr/>
        <a:lstStyle/>
        <a:p>
          <a:endParaRPr lang="zh-CN" altLang="en-US"/>
        </a:p>
      </dgm:t>
    </dgm:pt>
    <dgm:pt modelId="{073B9790-9E42-4DE0-A9DD-2657A8C9E5AC}">
      <dgm:prSet phldrT="[文本]"/>
      <dgm:spPr/>
      <dgm:t>
        <a:bodyPr/>
        <a:lstStyle/>
        <a:p>
          <a:r>
            <a:rPr lang="zh-CN" altLang="en-US" dirty="0" smtClean="0"/>
            <a:t>事情的</a:t>
          </a:r>
          <a:r>
            <a:rPr lang="en-US" altLang="zh-CN" dirty="0" smtClean="0"/>
            <a:t>4</a:t>
          </a:r>
          <a:r>
            <a:rPr lang="zh-CN" altLang="en-US" dirty="0" smtClean="0"/>
            <a:t>种类别</a:t>
          </a:r>
          <a:endParaRPr lang="zh-CN" altLang="en-US" dirty="0"/>
        </a:p>
      </dgm:t>
    </dgm:pt>
    <dgm:pt modelId="{4D7AF589-8045-4AE4-978E-2B9FA2269BAF}" type="parTrans" cxnId="{279879F5-3B54-4D44-9043-7545B7557446}">
      <dgm:prSet/>
      <dgm:spPr/>
      <dgm:t>
        <a:bodyPr/>
        <a:lstStyle/>
        <a:p>
          <a:endParaRPr lang="zh-CN" altLang="en-US"/>
        </a:p>
      </dgm:t>
    </dgm:pt>
    <dgm:pt modelId="{A125C5C4-F22C-4864-B229-6B0159B24E77}" type="sibTrans" cxnId="{279879F5-3B54-4D44-9043-7545B7557446}">
      <dgm:prSet/>
      <dgm:spPr/>
      <dgm:t>
        <a:bodyPr/>
        <a:lstStyle/>
        <a:p>
          <a:endParaRPr lang="zh-CN" altLang="en-US"/>
        </a:p>
      </dgm:t>
    </dgm:pt>
    <dgm:pt modelId="{AEB7CBFF-2920-4EDD-A372-23AF0BA434AF}">
      <dgm:prSet phldrT="[文本]"/>
      <dgm:spPr/>
      <dgm:t>
        <a:bodyPr/>
        <a:lstStyle/>
        <a:p>
          <a:r>
            <a:rPr lang="zh-CN" altLang="en-US" dirty="0" smtClean="0"/>
            <a:t>工作迭代</a:t>
          </a:r>
          <a:endParaRPr lang="zh-CN" altLang="en-US" dirty="0"/>
        </a:p>
      </dgm:t>
    </dgm:pt>
    <dgm:pt modelId="{0766751F-9041-4D00-8CCF-507347228B95}" type="parTrans" cxnId="{EF5974C4-63A0-4DE5-B3B7-0A7A80FA72A7}">
      <dgm:prSet/>
      <dgm:spPr/>
      <dgm:t>
        <a:bodyPr/>
        <a:lstStyle/>
        <a:p>
          <a:endParaRPr lang="zh-CN" altLang="en-US"/>
        </a:p>
      </dgm:t>
    </dgm:pt>
    <dgm:pt modelId="{A1939DBA-DCE7-447A-9D43-54AB68D0C8C7}" type="sibTrans" cxnId="{EF5974C4-63A0-4DE5-B3B7-0A7A80FA72A7}">
      <dgm:prSet/>
      <dgm:spPr/>
      <dgm:t>
        <a:bodyPr/>
        <a:lstStyle/>
        <a:p>
          <a:endParaRPr lang="zh-CN" altLang="en-US"/>
        </a:p>
      </dgm:t>
    </dgm:pt>
    <dgm:pt modelId="{F179061E-2B28-4D17-B362-1324EF3F5FC7}">
      <dgm:prSet phldrT="[文本]"/>
      <dgm:spPr/>
      <dgm:t>
        <a:bodyPr/>
        <a:lstStyle/>
        <a:p>
          <a:r>
            <a:rPr lang="en-US" altLang="zh-CN" dirty="0" smtClean="0"/>
            <a:t>PDCA</a:t>
          </a:r>
          <a:r>
            <a:rPr lang="zh-CN" altLang="en-US" dirty="0" smtClean="0"/>
            <a:t>的定义</a:t>
          </a:r>
          <a:endParaRPr lang="zh-CN" altLang="en-US" dirty="0"/>
        </a:p>
      </dgm:t>
    </dgm:pt>
    <dgm:pt modelId="{8FFE35C5-01A2-4698-AB27-0A8526AE9D9C}" type="parTrans" cxnId="{E99F2F7E-B61D-4134-9DD8-837AD5BD8214}">
      <dgm:prSet/>
      <dgm:spPr/>
      <dgm:t>
        <a:bodyPr/>
        <a:lstStyle/>
        <a:p>
          <a:endParaRPr lang="zh-CN" altLang="en-US"/>
        </a:p>
      </dgm:t>
    </dgm:pt>
    <dgm:pt modelId="{DCBBEFE7-1E0D-4A28-9034-8366B1F8BD5F}" type="sibTrans" cxnId="{E99F2F7E-B61D-4134-9DD8-837AD5BD8214}">
      <dgm:prSet/>
      <dgm:spPr/>
      <dgm:t>
        <a:bodyPr/>
        <a:lstStyle/>
        <a:p>
          <a:endParaRPr lang="zh-CN" altLang="en-US"/>
        </a:p>
      </dgm:t>
    </dgm:pt>
    <dgm:pt modelId="{C8404262-2F04-4D3C-BAC7-8FDB14BB608C}">
      <dgm:prSet phldrT="[文本]"/>
      <dgm:spPr/>
      <dgm:t>
        <a:bodyPr/>
        <a:lstStyle/>
        <a:p>
          <a:r>
            <a:rPr lang="zh-CN" altLang="en-US" dirty="0" smtClean="0"/>
            <a:t>如何去实施</a:t>
          </a:r>
          <a:endParaRPr lang="zh-CN" altLang="en-US" dirty="0"/>
        </a:p>
      </dgm:t>
    </dgm:pt>
    <dgm:pt modelId="{CAB196D9-874F-40B2-863E-97FFB48152C4}" type="parTrans" cxnId="{816E6C1C-689C-4600-A7F9-6AF97CF2C58E}">
      <dgm:prSet/>
      <dgm:spPr/>
      <dgm:t>
        <a:bodyPr/>
        <a:lstStyle/>
        <a:p>
          <a:endParaRPr lang="zh-CN" altLang="en-US"/>
        </a:p>
      </dgm:t>
    </dgm:pt>
    <dgm:pt modelId="{9B47A17F-D6C7-4AC4-AD07-5524E6D4885B}" type="sibTrans" cxnId="{816E6C1C-689C-4600-A7F9-6AF97CF2C58E}">
      <dgm:prSet/>
      <dgm:spPr/>
      <dgm:t>
        <a:bodyPr/>
        <a:lstStyle/>
        <a:p>
          <a:endParaRPr lang="zh-CN" altLang="en-US"/>
        </a:p>
      </dgm:t>
    </dgm:pt>
    <dgm:pt modelId="{B7BFA16C-81AF-4BA1-8AD3-CCDDA3D912C8}">
      <dgm:prSet phldrT="[文本]"/>
      <dgm:spPr/>
      <dgm:t>
        <a:bodyPr/>
        <a:lstStyle/>
        <a:p>
          <a:r>
            <a:rPr lang="zh-CN" altLang="en-US" dirty="0" smtClean="0"/>
            <a:t>优先级划分</a:t>
          </a:r>
          <a:endParaRPr lang="zh-CN" altLang="en-US" dirty="0"/>
        </a:p>
      </dgm:t>
    </dgm:pt>
    <dgm:pt modelId="{4D29FE97-8809-4019-B7D4-E53BA450BB4A}" type="parTrans" cxnId="{345CE799-29AB-47C8-95F4-9C44EA587F83}">
      <dgm:prSet/>
      <dgm:spPr/>
      <dgm:t>
        <a:bodyPr/>
        <a:lstStyle/>
        <a:p>
          <a:endParaRPr lang="zh-CN" altLang="en-US"/>
        </a:p>
      </dgm:t>
    </dgm:pt>
    <dgm:pt modelId="{70088633-1045-46BA-ABFB-E04365D8F538}" type="sibTrans" cxnId="{345CE799-29AB-47C8-95F4-9C44EA587F83}">
      <dgm:prSet/>
      <dgm:spPr/>
      <dgm:t>
        <a:bodyPr/>
        <a:lstStyle/>
        <a:p>
          <a:endParaRPr lang="zh-CN" altLang="en-US"/>
        </a:p>
      </dgm:t>
    </dgm:pt>
    <dgm:pt modelId="{EBF5ABC6-C209-4AA4-A3B1-C54671DC5032}">
      <dgm:prSet phldrT="[文本]"/>
      <dgm:spPr/>
      <dgm:t>
        <a:bodyPr/>
        <a:lstStyle/>
        <a:p>
          <a:r>
            <a:rPr lang="zh-CN" altLang="en-US" dirty="0" smtClean="0"/>
            <a:t>如何判断事情的优先级</a:t>
          </a:r>
          <a:endParaRPr lang="zh-CN" altLang="en-US" dirty="0"/>
        </a:p>
      </dgm:t>
    </dgm:pt>
    <dgm:pt modelId="{9A87DE8F-66A7-4CD2-894B-6F6FD1FF6F64}" type="parTrans" cxnId="{4BE62EBE-496C-4F5E-B77C-C19F84B750E2}">
      <dgm:prSet/>
      <dgm:spPr/>
      <dgm:t>
        <a:bodyPr/>
        <a:lstStyle/>
        <a:p>
          <a:endParaRPr lang="zh-CN" altLang="en-US"/>
        </a:p>
      </dgm:t>
    </dgm:pt>
    <dgm:pt modelId="{AC5C5D07-C95E-43EA-A11C-FA6094D63708}" type="sibTrans" cxnId="{4BE62EBE-496C-4F5E-B77C-C19F84B750E2}">
      <dgm:prSet/>
      <dgm:spPr/>
      <dgm:t>
        <a:bodyPr/>
        <a:lstStyle/>
        <a:p>
          <a:endParaRPr lang="zh-CN" altLang="en-US"/>
        </a:p>
      </dgm:t>
    </dgm:pt>
    <dgm:pt modelId="{1F00F2DB-C15B-4AD2-B935-9482C70DBD71}">
      <dgm:prSet phldrT="[文本]"/>
      <dgm:spPr/>
      <dgm:t>
        <a:bodyPr/>
        <a:lstStyle/>
        <a:p>
          <a:r>
            <a:rPr lang="zh-CN" altLang="en-US" dirty="0" smtClean="0"/>
            <a:t>向上管理</a:t>
          </a:r>
          <a:endParaRPr lang="zh-CN" altLang="en-US" dirty="0"/>
        </a:p>
      </dgm:t>
    </dgm:pt>
    <dgm:pt modelId="{D4E25E25-9069-42AD-85C2-52E738DD1BD3}" type="parTrans" cxnId="{48AC6404-20DF-463F-8E91-8362E8AD8A18}">
      <dgm:prSet/>
      <dgm:spPr/>
      <dgm:t>
        <a:bodyPr/>
        <a:lstStyle/>
        <a:p>
          <a:endParaRPr lang="zh-CN" altLang="en-US"/>
        </a:p>
      </dgm:t>
    </dgm:pt>
    <dgm:pt modelId="{62FD6A9E-2AC0-4C97-B76F-090CB084073E}" type="sibTrans" cxnId="{48AC6404-20DF-463F-8E91-8362E8AD8A18}">
      <dgm:prSet/>
      <dgm:spPr/>
      <dgm:t>
        <a:bodyPr/>
        <a:lstStyle/>
        <a:p>
          <a:endParaRPr lang="zh-CN" altLang="en-US"/>
        </a:p>
      </dgm:t>
    </dgm:pt>
    <dgm:pt modelId="{47842D19-6106-4257-B684-52C2D75494BF}">
      <dgm:prSet phldrT="[文本]"/>
      <dgm:spPr/>
      <dgm:t>
        <a:bodyPr/>
        <a:lstStyle/>
        <a:p>
          <a:r>
            <a:rPr lang="zh-CN" altLang="en-US" dirty="0" smtClean="0"/>
            <a:t>码农也能</a:t>
          </a:r>
          <a:r>
            <a:rPr lang="zh-CN" altLang="en-US" smtClean="0"/>
            <a:t>管理上级</a:t>
          </a:r>
          <a:endParaRPr lang="zh-CN" altLang="en-US" dirty="0"/>
        </a:p>
      </dgm:t>
    </dgm:pt>
    <dgm:pt modelId="{B66577A7-2EF4-4F35-B53A-7B20C6DA43A2}" type="parTrans" cxnId="{7E25BB1F-CC2A-455F-A421-A766AB1348D9}">
      <dgm:prSet/>
      <dgm:spPr/>
      <dgm:t>
        <a:bodyPr/>
        <a:lstStyle/>
        <a:p>
          <a:endParaRPr lang="zh-CN" altLang="en-US"/>
        </a:p>
      </dgm:t>
    </dgm:pt>
    <dgm:pt modelId="{85FE4CA0-21E6-4B39-8341-3981B78F4050}" type="sibTrans" cxnId="{7E25BB1F-CC2A-455F-A421-A766AB1348D9}">
      <dgm:prSet/>
      <dgm:spPr/>
      <dgm:t>
        <a:bodyPr/>
        <a:lstStyle/>
        <a:p>
          <a:endParaRPr lang="zh-CN" altLang="en-US"/>
        </a:p>
      </dgm:t>
    </dgm:pt>
    <dgm:pt modelId="{8663972B-71FE-4B94-9EBF-35C773434592}">
      <dgm:prSet phldrT="[文本]"/>
      <dgm:spPr/>
      <dgm:t>
        <a:bodyPr/>
        <a:lstStyle/>
        <a:p>
          <a:r>
            <a:rPr lang="zh-CN" altLang="en-US" dirty="0" smtClean="0"/>
            <a:t>什么是向上管理</a:t>
          </a:r>
          <a:endParaRPr lang="zh-CN" altLang="en-US" dirty="0"/>
        </a:p>
      </dgm:t>
    </dgm:pt>
    <dgm:pt modelId="{F63D8576-ACED-4E86-B376-8DBF6E0F2B42}" type="parTrans" cxnId="{55C755DA-8B9A-41E7-A723-4CDA3EB86F4C}">
      <dgm:prSet/>
      <dgm:spPr/>
      <dgm:t>
        <a:bodyPr/>
        <a:lstStyle/>
        <a:p>
          <a:endParaRPr lang="zh-CN" altLang="en-US"/>
        </a:p>
      </dgm:t>
    </dgm:pt>
    <dgm:pt modelId="{E1CEB67F-263C-4B61-9DA6-9216A81CDA32}" type="sibTrans" cxnId="{55C755DA-8B9A-41E7-A723-4CDA3EB86F4C}">
      <dgm:prSet/>
      <dgm:spPr/>
      <dgm:t>
        <a:bodyPr/>
        <a:lstStyle/>
        <a:p>
          <a:endParaRPr lang="zh-CN" altLang="en-US"/>
        </a:p>
      </dgm:t>
    </dgm:pt>
    <dgm:pt modelId="{00DFBA11-A354-4574-B767-EA9BEF030B66}">
      <dgm:prSet phldrT="[文本]"/>
      <dgm:spPr/>
      <dgm:t>
        <a:bodyPr/>
        <a:lstStyle/>
        <a:p>
          <a:r>
            <a:rPr lang="zh-CN" altLang="en-US" dirty="0" smtClean="0"/>
            <a:t>如何通过专业性增加影响</a:t>
          </a:r>
          <a:endParaRPr lang="zh-CN" altLang="en-US" dirty="0"/>
        </a:p>
      </dgm:t>
    </dgm:pt>
    <dgm:pt modelId="{A3F070A9-C1D7-4371-AAA8-989EC02B8A27}" type="parTrans" cxnId="{60918478-A3B2-40B0-9290-17E2212026A2}">
      <dgm:prSet/>
      <dgm:spPr/>
      <dgm:t>
        <a:bodyPr/>
        <a:lstStyle/>
        <a:p>
          <a:endParaRPr lang="zh-CN" altLang="en-US"/>
        </a:p>
      </dgm:t>
    </dgm:pt>
    <dgm:pt modelId="{BECD4402-77B1-436A-8551-B86775E596CF}" type="sibTrans" cxnId="{60918478-A3B2-40B0-9290-17E2212026A2}">
      <dgm:prSet/>
      <dgm:spPr/>
      <dgm:t>
        <a:bodyPr/>
        <a:lstStyle/>
        <a:p>
          <a:endParaRPr lang="zh-CN" altLang="en-US"/>
        </a:p>
      </dgm:t>
    </dgm:pt>
    <dgm:pt modelId="{06C9C0A6-888F-458C-8718-9474B99CF577}" type="pres">
      <dgm:prSet presAssocID="{687FA9BE-D34A-4E47-A42A-B58F9D20684A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681A2524-CACB-4066-902E-F231DBC1AB6C}" type="pres">
      <dgm:prSet presAssocID="{A7EBE20A-A373-452B-BAD4-ACB2C7F4E58A}" presName="posSpace" presStyleCnt="0"/>
      <dgm:spPr/>
    </dgm:pt>
    <dgm:pt modelId="{051955DF-3DBE-44F0-8F10-48D293509ABC}" type="pres">
      <dgm:prSet presAssocID="{A7EBE20A-A373-452B-BAD4-ACB2C7F4E58A}" presName="vertFlow" presStyleCnt="0"/>
      <dgm:spPr/>
    </dgm:pt>
    <dgm:pt modelId="{A77FF842-04DC-4D0F-80E0-CB3A4BD414C1}" type="pres">
      <dgm:prSet presAssocID="{A7EBE20A-A373-452B-BAD4-ACB2C7F4E58A}" presName="topSpace" presStyleCnt="0"/>
      <dgm:spPr/>
    </dgm:pt>
    <dgm:pt modelId="{DD98419D-65AC-435A-8A4B-7F6716EA70AA}" type="pres">
      <dgm:prSet presAssocID="{A7EBE20A-A373-452B-BAD4-ACB2C7F4E58A}" presName="firstComp" presStyleCnt="0"/>
      <dgm:spPr/>
    </dgm:pt>
    <dgm:pt modelId="{1BFB0DE7-FFA3-4539-8339-E0BCADE15897}" type="pres">
      <dgm:prSet presAssocID="{A7EBE20A-A373-452B-BAD4-ACB2C7F4E58A}" presName="firstChild" presStyleLbl="bgAccFollowNode1" presStyleIdx="0" presStyleCnt="9"/>
      <dgm:spPr/>
      <dgm:t>
        <a:bodyPr/>
        <a:lstStyle/>
        <a:p>
          <a:endParaRPr lang="zh-CN" altLang="en-US"/>
        </a:p>
      </dgm:t>
    </dgm:pt>
    <dgm:pt modelId="{32252032-9B1E-4887-9E7D-F05211205CCA}" type="pres">
      <dgm:prSet presAssocID="{A7EBE20A-A373-452B-BAD4-ACB2C7F4E58A}" presName="firstChildTx" presStyleLbl="bg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DEA4A1D-4773-425A-8C10-3C6D7D48E912}" type="pres">
      <dgm:prSet presAssocID="{073B9790-9E42-4DE0-A9DD-2657A8C9E5AC}" presName="comp" presStyleCnt="0"/>
      <dgm:spPr/>
    </dgm:pt>
    <dgm:pt modelId="{8FD0F8C0-02F8-429D-A96C-0ECE852AB01C}" type="pres">
      <dgm:prSet presAssocID="{073B9790-9E42-4DE0-A9DD-2657A8C9E5AC}" presName="child" presStyleLbl="bgAccFollowNode1" presStyleIdx="1" presStyleCnt="9"/>
      <dgm:spPr/>
      <dgm:t>
        <a:bodyPr/>
        <a:lstStyle/>
        <a:p>
          <a:endParaRPr lang="zh-CN" altLang="en-US"/>
        </a:p>
      </dgm:t>
    </dgm:pt>
    <dgm:pt modelId="{DB1F6BBF-5DE5-49E1-9F9B-777AFB77CB1D}" type="pres">
      <dgm:prSet presAssocID="{073B9790-9E42-4DE0-A9DD-2657A8C9E5AC}" presName="childTx" presStyleLbl="bg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5D643D9-0D0A-4452-8EFE-E52AD370B1A7}" type="pres">
      <dgm:prSet presAssocID="{B7BFA16C-81AF-4BA1-8AD3-CCDDA3D912C8}" presName="comp" presStyleCnt="0"/>
      <dgm:spPr/>
    </dgm:pt>
    <dgm:pt modelId="{A5DFEE69-109D-4537-97D8-5D0DEB6C3A02}" type="pres">
      <dgm:prSet presAssocID="{B7BFA16C-81AF-4BA1-8AD3-CCDDA3D912C8}" presName="child" presStyleLbl="bgAccFollowNode1" presStyleIdx="2" presStyleCnt="9"/>
      <dgm:spPr/>
      <dgm:t>
        <a:bodyPr/>
        <a:lstStyle/>
        <a:p>
          <a:endParaRPr lang="zh-CN" altLang="en-US"/>
        </a:p>
      </dgm:t>
    </dgm:pt>
    <dgm:pt modelId="{1D8B81E8-B943-4268-9EE3-9E000FBC4F3A}" type="pres">
      <dgm:prSet presAssocID="{B7BFA16C-81AF-4BA1-8AD3-CCDDA3D912C8}" presName="childTx" presStyleLbl="bg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6638E01-5C54-4D01-9073-218EC8BF5A6B}" type="pres">
      <dgm:prSet presAssocID="{EBF5ABC6-C209-4AA4-A3B1-C54671DC5032}" presName="comp" presStyleCnt="0"/>
      <dgm:spPr/>
    </dgm:pt>
    <dgm:pt modelId="{67053135-F4FB-4DA4-8A76-C65ECD2E3E1A}" type="pres">
      <dgm:prSet presAssocID="{EBF5ABC6-C209-4AA4-A3B1-C54671DC5032}" presName="child" presStyleLbl="bgAccFollowNode1" presStyleIdx="3" presStyleCnt="9"/>
      <dgm:spPr/>
      <dgm:t>
        <a:bodyPr/>
        <a:lstStyle/>
        <a:p>
          <a:endParaRPr lang="zh-CN" altLang="en-US"/>
        </a:p>
      </dgm:t>
    </dgm:pt>
    <dgm:pt modelId="{477535AE-E27B-4103-A145-0D16445049BB}" type="pres">
      <dgm:prSet presAssocID="{EBF5ABC6-C209-4AA4-A3B1-C54671DC5032}" presName="childTx" presStyleLbl="bg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3033CB1-0B19-41AA-A5DE-5606F12072B7}" type="pres">
      <dgm:prSet presAssocID="{A7EBE20A-A373-452B-BAD4-ACB2C7F4E58A}" presName="negSpace" presStyleCnt="0"/>
      <dgm:spPr/>
    </dgm:pt>
    <dgm:pt modelId="{5D28032D-E3DA-4613-A373-EE21C6819CC7}" type="pres">
      <dgm:prSet presAssocID="{A7EBE20A-A373-452B-BAD4-ACB2C7F4E58A}" presName="circle" presStyleLbl="node1" presStyleIdx="0" presStyleCnt="3"/>
      <dgm:spPr/>
      <dgm:t>
        <a:bodyPr/>
        <a:lstStyle/>
        <a:p>
          <a:endParaRPr lang="zh-CN" altLang="en-US"/>
        </a:p>
      </dgm:t>
    </dgm:pt>
    <dgm:pt modelId="{9B831403-83D6-4EF0-8BC1-DAC3FA5AA891}" type="pres">
      <dgm:prSet presAssocID="{2B8C8ECB-2837-4912-ABA8-FF7185C264C9}" presName="transSpace" presStyleCnt="0"/>
      <dgm:spPr/>
    </dgm:pt>
    <dgm:pt modelId="{A33ECE79-2233-4543-9877-BC8F72A7D16E}" type="pres">
      <dgm:prSet presAssocID="{AEB7CBFF-2920-4EDD-A372-23AF0BA434AF}" presName="posSpace" presStyleCnt="0"/>
      <dgm:spPr/>
    </dgm:pt>
    <dgm:pt modelId="{E2064EC0-0215-414A-95A5-EAC95713769B}" type="pres">
      <dgm:prSet presAssocID="{AEB7CBFF-2920-4EDD-A372-23AF0BA434AF}" presName="vertFlow" presStyleCnt="0"/>
      <dgm:spPr/>
    </dgm:pt>
    <dgm:pt modelId="{090B5DB1-1F5E-4127-AC12-25CF58DEDF4D}" type="pres">
      <dgm:prSet presAssocID="{AEB7CBFF-2920-4EDD-A372-23AF0BA434AF}" presName="topSpace" presStyleCnt="0"/>
      <dgm:spPr/>
    </dgm:pt>
    <dgm:pt modelId="{CC9E7A08-8CF5-4C69-A64D-12FE15C17BD5}" type="pres">
      <dgm:prSet presAssocID="{AEB7CBFF-2920-4EDD-A372-23AF0BA434AF}" presName="firstComp" presStyleCnt="0"/>
      <dgm:spPr/>
    </dgm:pt>
    <dgm:pt modelId="{4092EBBF-D351-4C38-A3DC-4C37CD2A60CD}" type="pres">
      <dgm:prSet presAssocID="{AEB7CBFF-2920-4EDD-A372-23AF0BA434AF}" presName="firstChild" presStyleLbl="bgAccFollowNode1" presStyleIdx="4" presStyleCnt="9"/>
      <dgm:spPr/>
      <dgm:t>
        <a:bodyPr/>
        <a:lstStyle/>
        <a:p>
          <a:endParaRPr lang="zh-CN" altLang="en-US"/>
        </a:p>
      </dgm:t>
    </dgm:pt>
    <dgm:pt modelId="{4D912242-355E-477E-BBEC-FB01719E55E1}" type="pres">
      <dgm:prSet presAssocID="{AEB7CBFF-2920-4EDD-A372-23AF0BA434AF}" presName="firstChildTx" presStyleLbl="bg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4ED0C81-8FBB-4BDA-B906-D0011D3E930A}" type="pres">
      <dgm:prSet presAssocID="{C8404262-2F04-4D3C-BAC7-8FDB14BB608C}" presName="comp" presStyleCnt="0"/>
      <dgm:spPr/>
    </dgm:pt>
    <dgm:pt modelId="{180D38B4-3FFF-4505-9820-D9A6412E699C}" type="pres">
      <dgm:prSet presAssocID="{C8404262-2F04-4D3C-BAC7-8FDB14BB608C}" presName="child" presStyleLbl="bgAccFollowNode1" presStyleIdx="5" presStyleCnt="9"/>
      <dgm:spPr/>
      <dgm:t>
        <a:bodyPr/>
        <a:lstStyle/>
        <a:p>
          <a:endParaRPr lang="zh-CN" altLang="en-US"/>
        </a:p>
      </dgm:t>
    </dgm:pt>
    <dgm:pt modelId="{6FCD405A-A574-4C70-9EE8-5F96334A214A}" type="pres">
      <dgm:prSet presAssocID="{C8404262-2F04-4D3C-BAC7-8FDB14BB608C}" presName="childTx" presStyleLbl="bg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C924E8D-89AA-46FE-846A-A2772150DB02}" type="pres">
      <dgm:prSet presAssocID="{AEB7CBFF-2920-4EDD-A372-23AF0BA434AF}" presName="negSpace" presStyleCnt="0"/>
      <dgm:spPr/>
    </dgm:pt>
    <dgm:pt modelId="{59CD3D70-A137-4952-AC32-AE758E8C7619}" type="pres">
      <dgm:prSet presAssocID="{AEB7CBFF-2920-4EDD-A372-23AF0BA434AF}" presName="circle" presStyleLbl="node1" presStyleIdx="1" presStyleCnt="3"/>
      <dgm:spPr/>
      <dgm:t>
        <a:bodyPr/>
        <a:lstStyle/>
        <a:p>
          <a:endParaRPr lang="zh-CN" altLang="en-US"/>
        </a:p>
      </dgm:t>
    </dgm:pt>
    <dgm:pt modelId="{64001BB4-41DE-4428-B28D-9F9CD561E824}" type="pres">
      <dgm:prSet presAssocID="{A1939DBA-DCE7-447A-9D43-54AB68D0C8C7}" presName="transSpace" presStyleCnt="0"/>
      <dgm:spPr/>
    </dgm:pt>
    <dgm:pt modelId="{16ACC146-32F2-4477-B35D-A084CE0CA907}" type="pres">
      <dgm:prSet presAssocID="{1F00F2DB-C15B-4AD2-B935-9482C70DBD71}" presName="posSpace" presStyleCnt="0"/>
      <dgm:spPr/>
    </dgm:pt>
    <dgm:pt modelId="{408E7DAD-7B10-405E-A606-B8CBBD2CE32E}" type="pres">
      <dgm:prSet presAssocID="{1F00F2DB-C15B-4AD2-B935-9482C70DBD71}" presName="vertFlow" presStyleCnt="0"/>
      <dgm:spPr/>
    </dgm:pt>
    <dgm:pt modelId="{7673D00B-4AC9-4E96-9130-9699410050DA}" type="pres">
      <dgm:prSet presAssocID="{1F00F2DB-C15B-4AD2-B935-9482C70DBD71}" presName="topSpace" presStyleCnt="0"/>
      <dgm:spPr/>
    </dgm:pt>
    <dgm:pt modelId="{1B596958-20B3-4599-B0EB-F9321FEA5955}" type="pres">
      <dgm:prSet presAssocID="{1F00F2DB-C15B-4AD2-B935-9482C70DBD71}" presName="firstComp" presStyleCnt="0"/>
      <dgm:spPr/>
    </dgm:pt>
    <dgm:pt modelId="{24B9A843-177E-4F00-B263-67FBB8A8FF69}" type="pres">
      <dgm:prSet presAssocID="{1F00F2DB-C15B-4AD2-B935-9482C70DBD71}" presName="firstChild" presStyleLbl="bgAccFollowNode1" presStyleIdx="6" presStyleCnt="9"/>
      <dgm:spPr/>
      <dgm:t>
        <a:bodyPr/>
        <a:lstStyle/>
        <a:p>
          <a:endParaRPr lang="zh-CN" altLang="en-US"/>
        </a:p>
      </dgm:t>
    </dgm:pt>
    <dgm:pt modelId="{D28BE855-CFEA-4463-9D4C-B3F7DED236B2}" type="pres">
      <dgm:prSet presAssocID="{1F00F2DB-C15B-4AD2-B935-9482C70DBD71}" presName="firstChildTx" presStyleLbl="bg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C80112A-396C-4F4D-B1B9-822D7E4ADD96}" type="pres">
      <dgm:prSet presAssocID="{8663972B-71FE-4B94-9EBF-35C773434592}" presName="comp" presStyleCnt="0"/>
      <dgm:spPr/>
    </dgm:pt>
    <dgm:pt modelId="{E94C633F-13BB-4D46-A3A7-49E2AD658DDA}" type="pres">
      <dgm:prSet presAssocID="{8663972B-71FE-4B94-9EBF-35C773434592}" presName="child" presStyleLbl="bgAccFollowNode1" presStyleIdx="7" presStyleCnt="9"/>
      <dgm:spPr/>
      <dgm:t>
        <a:bodyPr/>
        <a:lstStyle/>
        <a:p>
          <a:endParaRPr lang="zh-CN" altLang="en-US"/>
        </a:p>
      </dgm:t>
    </dgm:pt>
    <dgm:pt modelId="{E271515D-1A4B-4B55-9385-F9BB8F86BA38}" type="pres">
      <dgm:prSet presAssocID="{8663972B-71FE-4B94-9EBF-35C773434592}" presName="childTx" presStyleLbl="bg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D3F3242-85AD-4A0D-81B4-43039ECC47CF}" type="pres">
      <dgm:prSet presAssocID="{00DFBA11-A354-4574-B767-EA9BEF030B66}" presName="comp" presStyleCnt="0"/>
      <dgm:spPr/>
    </dgm:pt>
    <dgm:pt modelId="{C20D6E9D-D858-44FB-BF38-8DFCAA150064}" type="pres">
      <dgm:prSet presAssocID="{00DFBA11-A354-4574-B767-EA9BEF030B66}" presName="child" presStyleLbl="bgAccFollowNode1" presStyleIdx="8" presStyleCnt="9"/>
      <dgm:spPr/>
      <dgm:t>
        <a:bodyPr/>
        <a:lstStyle/>
        <a:p>
          <a:endParaRPr lang="zh-CN" altLang="en-US"/>
        </a:p>
      </dgm:t>
    </dgm:pt>
    <dgm:pt modelId="{E8B926C4-025C-4AE1-BC24-239D63E8975E}" type="pres">
      <dgm:prSet presAssocID="{00DFBA11-A354-4574-B767-EA9BEF030B66}" presName="childTx" presStyleLbl="bg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2B3785A-84DB-444E-9A77-6429C0674D98}" type="pres">
      <dgm:prSet presAssocID="{1F00F2DB-C15B-4AD2-B935-9482C70DBD71}" presName="negSpace" presStyleCnt="0"/>
      <dgm:spPr/>
    </dgm:pt>
    <dgm:pt modelId="{4EBE9E1F-3CB6-4D39-93EC-906593319BA8}" type="pres">
      <dgm:prSet presAssocID="{1F00F2DB-C15B-4AD2-B935-9482C70DBD71}" presName="circle" presStyleLbl="node1" presStyleIdx="2" presStyleCnt="3"/>
      <dgm:spPr/>
      <dgm:t>
        <a:bodyPr/>
        <a:lstStyle/>
        <a:p>
          <a:endParaRPr lang="zh-CN" altLang="en-US"/>
        </a:p>
      </dgm:t>
    </dgm:pt>
  </dgm:ptLst>
  <dgm:cxnLst>
    <dgm:cxn modelId="{55C755DA-8B9A-41E7-A723-4CDA3EB86F4C}" srcId="{1F00F2DB-C15B-4AD2-B935-9482C70DBD71}" destId="{8663972B-71FE-4B94-9EBF-35C773434592}" srcOrd="1" destOrd="0" parTransId="{F63D8576-ACED-4E86-B376-8DBF6E0F2B42}" sibTransId="{E1CEB67F-263C-4B61-9DA6-9216A81CDA32}"/>
    <dgm:cxn modelId="{27CB9C16-8F70-4EF5-B7B7-D23D0221DDBD}" type="presOf" srcId="{47842D19-6106-4257-B684-52C2D75494BF}" destId="{D28BE855-CFEA-4463-9D4C-B3F7DED236B2}" srcOrd="1" destOrd="0" presId="urn:microsoft.com/office/officeart/2005/8/layout/hList9"/>
    <dgm:cxn modelId="{D5F47B4A-56F5-4FEB-BDC6-F939AC349568}" type="presOf" srcId="{C8404262-2F04-4D3C-BAC7-8FDB14BB608C}" destId="{180D38B4-3FFF-4505-9820-D9A6412E699C}" srcOrd="0" destOrd="0" presId="urn:microsoft.com/office/officeart/2005/8/layout/hList9"/>
    <dgm:cxn modelId="{816E6C1C-689C-4600-A7F9-6AF97CF2C58E}" srcId="{AEB7CBFF-2920-4EDD-A372-23AF0BA434AF}" destId="{C8404262-2F04-4D3C-BAC7-8FDB14BB608C}" srcOrd="1" destOrd="0" parTransId="{CAB196D9-874F-40B2-863E-97FFB48152C4}" sibTransId="{9B47A17F-D6C7-4AC4-AD07-5524E6D4885B}"/>
    <dgm:cxn modelId="{DA332BC9-482A-4AF6-BAEE-5883F5BE3D4C}" type="presOf" srcId="{975CE72E-AD8E-4F39-9EB4-D2E0744A189D}" destId="{1BFB0DE7-FFA3-4539-8339-E0BCADE15897}" srcOrd="0" destOrd="0" presId="urn:microsoft.com/office/officeart/2005/8/layout/hList9"/>
    <dgm:cxn modelId="{345CE799-29AB-47C8-95F4-9C44EA587F83}" srcId="{A7EBE20A-A373-452B-BAD4-ACB2C7F4E58A}" destId="{B7BFA16C-81AF-4BA1-8AD3-CCDDA3D912C8}" srcOrd="2" destOrd="0" parTransId="{4D29FE97-8809-4019-B7D4-E53BA450BB4A}" sibTransId="{70088633-1045-46BA-ABFB-E04365D8F538}"/>
    <dgm:cxn modelId="{209E54F5-50C9-4261-8E8B-DCAA482CBC62}" srcId="{A7EBE20A-A373-452B-BAD4-ACB2C7F4E58A}" destId="{975CE72E-AD8E-4F39-9EB4-D2E0744A189D}" srcOrd="0" destOrd="0" parTransId="{AE88F54A-A703-4DE7-AADD-611BBFC9AD27}" sibTransId="{55F7DE44-722A-4B5E-B558-4404ABD2222F}"/>
    <dgm:cxn modelId="{14FEB7C0-C479-4E5E-8FD0-58671356DD96}" srcId="{687FA9BE-D34A-4E47-A42A-B58F9D20684A}" destId="{A7EBE20A-A373-452B-BAD4-ACB2C7F4E58A}" srcOrd="0" destOrd="0" parTransId="{F5D823AC-CE44-4A8D-B91F-63B27F2772BD}" sibTransId="{2B8C8ECB-2837-4912-ABA8-FF7185C264C9}"/>
    <dgm:cxn modelId="{5EB31B07-053C-4EA2-9622-EC7E78E62632}" type="presOf" srcId="{00DFBA11-A354-4574-B767-EA9BEF030B66}" destId="{C20D6E9D-D858-44FB-BF38-8DFCAA150064}" srcOrd="0" destOrd="0" presId="urn:microsoft.com/office/officeart/2005/8/layout/hList9"/>
    <dgm:cxn modelId="{1185195F-83B5-489B-B7DA-343C03A9B9B1}" type="presOf" srcId="{B7BFA16C-81AF-4BA1-8AD3-CCDDA3D912C8}" destId="{A5DFEE69-109D-4537-97D8-5D0DEB6C3A02}" srcOrd="0" destOrd="0" presId="urn:microsoft.com/office/officeart/2005/8/layout/hList9"/>
    <dgm:cxn modelId="{52B5C951-4573-4A31-8CAB-DA5FBE88AD4C}" type="presOf" srcId="{975CE72E-AD8E-4F39-9EB4-D2E0744A189D}" destId="{32252032-9B1E-4887-9E7D-F05211205CCA}" srcOrd="1" destOrd="0" presId="urn:microsoft.com/office/officeart/2005/8/layout/hList9"/>
    <dgm:cxn modelId="{FBA2DF5E-8324-42AA-8288-B6C5950E2BE6}" type="presOf" srcId="{8663972B-71FE-4B94-9EBF-35C773434592}" destId="{E271515D-1A4B-4B55-9385-F9BB8F86BA38}" srcOrd="1" destOrd="0" presId="urn:microsoft.com/office/officeart/2005/8/layout/hList9"/>
    <dgm:cxn modelId="{7E7074AC-7E1C-4B88-8FCB-7D58AC68B03C}" type="presOf" srcId="{EBF5ABC6-C209-4AA4-A3B1-C54671DC5032}" destId="{477535AE-E27B-4103-A145-0D16445049BB}" srcOrd="1" destOrd="0" presId="urn:microsoft.com/office/officeart/2005/8/layout/hList9"/>
    <dgm:cxn modelId="{B0F4AB91-D6B9-4A7B-8BEB-F5A0DE66A28E}" type="presOf" srcId="{F179061E-2B28-4D17-B362-1324EF3F5FC7}" destId="{4D912242-355E-477E-BBEC-FB01719E55E1}" srcOrd="1" destOrd="0" presId="urn:microsoft.com/office/officeart/2005/8/layout/hList9"/>
    <dgm:cxn modelId="{1E5890C2-C2CF-44AA-9709-286572FF7143}" type="presOf" srcId="{F179061E-2B28-4D17-B362-1324EF3F5FC7}" destId="{4092EBBF-D351-4C38-A3DC-4C37CD2A60CD}" srcOrd="0" destOrd="0" presId="urn:microsoft.com/office/officeart/2005/8/layout/hList9"/>
    <dgm:cxn modelId="{4BE62EBE-496C-4F5E-B77C-C19F84B750E2}" srcId="{A7EBE20A-A373-452B-BAD4-ACB2C7F4E58A}" destId="{EBF5ABC6-C209-4AA4-A3B1-C54671DC5032}" srcOrd="3" destOrd="0" parTransId="{9A87DE8F-66A7-4CD2-894B-6F6FD1FF6F64}" sibTransId="{AC5C5D07-C95E-43EA-A11C-FA6094D63708}"/>
    <dgm:cxn modelId="{7E25BB1F-CC2A-455F-A421-A766AB1348D9}" srcId="{1F00F2DB-C15B-4AD2-B935-9482C70DBD71}" destId="{47842D19-6106-4257-B684-52C2D75494BF}" srcOrd="0" destOrd="0" parTransId="{B66577A7-2EF4-4F35-B53A-7B20C6DA43A2}" sibTransId="{85FE4CA0-21E6-4B39-8341-3981B78F4050}"/>
    <dgm:cxn modelId="{48AC6404-20DF-463F-8E91-8362E8AD8A18}" srcId="{687FA9BE-D34A-4E47-A42A-B58F9D20684A}" destId="{1F00F2DB-C15B-4AD2-B935-9482C70DBD71}" srcOrd="2" destOrd="0" parTransId="{D4E25E25-9069-42AD-85C2-52E738DD1BD3}" sibTransId="{62FD6A9E-2AC0-4C97-B76F-090CB084073E}"/>
    <dgm:cxn modelId="{D73EB3B7-70A9-463C-A3BB-E2AC75F30D1B}" type="presOf" srcId="{AEB7CBFF-2920-4EDD-A372-23AF0BA434AF}" destId="{59CD3D70-A137-4952-AC32-AE758E8C7619}" srcOrd="0" destOrd="0" presId="urn:microsoft.com/office/officeart/2005/8/layout/hList9"/>
    <dgm:cxn modelId="{2DA51AAF-DD82-4801-A4DD-717870D502B7}" type="presOf" srcId="{B7BFA16C-81AF-4BA1-8AD3-CCDDA3D912C8}" destId="{1D8B81E8-B943-4268-9EE3-9E000FBC4F3A}" srcOrd="1" destOrd="0" presId="urn:microsoft.com/office/officeart/2005/8/layout/hList9"/>
    <dgm:cxn modelId="{C73E7331-7DE4-4D1C-B125-1CB5C965973C}" type="presOf" srcId="{C8404262-2F04-4D3C-BAC7-8FDB14BB608C}" destId="{6FCD405A-A574-4C70-9EE8-5F96334A214A}" srcOrd="1" destOrd="0" presId="urn:microsoft.com/office/officeart/2005/8/layout/hList9"/>
    <dgm:cxn modelId="{54DC344D-67EC-467E-8626-687002C6D322}" type="presOf" srcId="{A7EBE20A-A373-452B-BAD4-ACB2C7F4E58A}" destId="{5D28032D-E3DA-4613-A373-EE21C6819CC7}" srcOrd="0" destOrd="0" presId="urn:microsoft.com/office/officeart/2005/8/layout/hList9"/>
    <dgm:cxn modelId="{A882542E-1A31-439D-8FF5-0A2820137600}" type="presOf" srcId="{00DFBA11-A354-4574-B767-EA9BEF030B66}" destId="{E8B926C4-025C-4AE1-BC24-239D63E8975E}" srcOrd="1" destOrd="0" presId="urn:microsoft.com/office/officeart/2005/8/layout/hList9"/>
    <dgm:cxn modelId="{279879F5-3B54-4D44-9043-7545B7557446}" srcId="{A7EBE20A-A373-452B-BAD4-ACB2C7F4E58A}" destId="{073B9790-9E42-4DE0-A9DD-2657A8C9E5AC}" srcOrd="1" destOrd="0" parTransId="{4D7AF589-8045-4AE4-978E-2B9FA2269BAF}" sibTransId="{A125C5C4-F22C-4864-B229-6B0159B24E77}"/>
    <dgm:cxn modelId="{E99F2F7E-B61D-4134-9DD8-837AD5BD8214}" srcId="{AEB7CBFF-2920-4EDD-A372-23AF0BA434AF}" destId="{F179061E-2B28-4D17-B362-1324EF3F5FC7}" srcOrd="0" destOrd="0" parTransId="{8FFE35C5-01A2-4698-AB27-0A8526AE9D9C}" sibTransId="{DCBBEFE7-1E0D-4A28-9034-8366B1F8BD5F}"/>
    <dgm:cxn modelId="{750A67FF-BC44-4ED9-8B1A-1F3DCA4D0135}" type="presOf" srcId="{EBF5ABC6-C209-4AA4-A3B1-C54671DC5032}" destId="{67053135-F4FB-4DA4-8A76-C65ECD2E3E1A}" srcOrd="0" destOrd="0" presId="urn:microsoft.com/office/officeart/2005/8/layout/hList9"/>
    <dgm:cxn modelId="{4F81A920-190C-4AD4-9793-C78E89B1C482}" type="presOf" srcId="{47842D19-6106-4257-B684-52C2D75494BF}" destId="{24B9A843-177E-4F00-B263-67FBB8A8FF69}" srcOrd="0" destOrd="0" presId="urn:microsoft.com/office/officeart/2005/8/layout/hList9"/>
    <dgm:cxn modelId="{E75E6B7E-EC66-46F3-8524-CEC5F4B17459}" type="presOf" srcId="{1F00F2DB-C15B-4AD2-B935-9482C70DBD71}" destId="{4EBE9E1F-3CB6-4D39-93EC-906593319BA8}" srcOrd="0" destOrd="0" presId="urn:microsoft.com/office/officeart/2005/8/layout/hList9"/>
    <dgm:cxn modelId="{A3DEB41E-48B6-4053-B2FE-C2133FC52A97}" type="presOf" srcId="{073B9790-9E42-4DE0-A9DD-2657A8C9E5AC}" destId="{8FD0F8C0-02F8-429D-A96C-0ECE852AB01C}" srcOrd="0" destOrd="0" presId="urn:microsoft.com/office/officeart/2005/8/layout/hList9"/>
    <dgm:cxn modelId="{60918478-A3B2-40B0-9290-17E2212026A2}" srcId="{1F00F2DB-C15B-4AD2-B935-9482C70DBD71}" destId="{00DFBA11-A354-4574-B767-EA9BEF030B66}" srcOrd="2" destOrd="0" parTransId="{A3F070A9-C1D7-4371-AAA8-989EC02B8A27}" sibTransId="{BECD4402-77B1-436A-8551-B86775E596CF}"/>
    <dgm:cxn modelId="{EF5974C4-63A0-4DE5-B3B7-0A7A80FA72A7}" srcId="{687FA9BE-D34A-4E47-A42A-B58F9D20684A}" destId="{AEB7CBFF-2920-4EDD-A372-23AF0BA434AF}" srcOrd="1" destOrd="0" parTransId="{0766751F-9041-4D00-8CCF-507347228B95}" sibTransId="{A1939DBA-DCE7-447A-9D43-54AB68D0C8C7}"/>
    <dgm:cxn modelId="{661E3613-73A3-47FC-8F94-1419B8210DC4}" type="presOf" srcId="{8663972B-71FE-4B94-9EBF-35C773434592}" destId="{E94C633F-13BB-4D46-A3A7-49E2AD658DDA}" srcOrd="0" destOrd="0" presId="urn:microsoft.com/office/officeart/2005/8/layout/hList9"/>
    <dgm:cxn modelId="{9789DDA1-813B-4A9F-8FB1-FD5A8DF9C0B3}" type="presOf" srcId="{687FA9BE-D34A-4E47-A42A-B58F9D20684A}" destId="{06C9C0A6-888F-458C-8718-9474B99CF577}" srcOrd="0" destOrd="0" presId="urn:microsoft.com/office/officeart/2005/8/layout/hList9"/>
    <dgm:cxn modelId="{CAB65571-4EC7-454D-8CB2-0766CC1181CD}" type="presOf" srcId="{073B9790-9E42-4DE0-A9DD-2657A8C9E5AC}" destId="{DB1F6BBF-5DE5-49E1-9F9B-777AFB77CB1D}" srcOrd="1" destOrd="0" presId="urn:microsoft.com/office/officeart/2005/8/layout/hList9"/>
    <dgm:cxn modelId="{F87F8F68-8667-400D-A9FD-FD05EC4F8E68}" type="presParOf" srcId="{06C9C0A6-888F-458C-8718-9474B99CF577}" destId="{681A2524-CACB-4066-902E-F231DBC1AB6C}" srcOrd="0" destOrd="0" presId="urn:microsoft.com/office/officeart/2005/8/layout/hList9"/>
    <dgm:cxn modelId="{95202725-FF54-43E1-8B12-0A08CF7C3F4F}" type="presParOf" srcId="{06C9C0A6-888F-458C-8718-9474B99CF577}" destId="{051955DF-3DBE-44F0-8F10-48D293509ABC}" srcOrd="1" destOrd="0" presId="urn:microsoft.com/office/officeart/2005/8/layout/hList9"/>
    <dgm:cxn modelId="{FB75F647-E985-40EA-8DA0-1266480C32A2}" type="presParOf" srcId="{051955DF-3DBE-44F0-8F10-48D293509ABC}" destId="{A77FF842-04DC-4D0F-80E0-CB3A4BD414C1}" srcOrd="0" destOrd="0" presId="urn:microsoft.com/office/officeart/2005/8/layout/hList9"/>
    <dgm:cxn modelId="{89FC1A24-732E-40F4-93E8-D57C91B69A60}" type="presParOf" srcId="{051955DF-3DBE-44F0-8F10-48D293509ABC}" destId="{DD98419D-65AC-435A-8A4B-7F6716EA70AA}" srcOrd="1" destOrd="0" presId="urn:microsoft.com/office/officeart/2005/8/layout/hList9"/>
    <dgm:cxn modelId="{A656B71E-7DDD-469A-A639-71664A14ED09}" type="presParOf" srcId="{DD98419D-65AC-435A-8A4B-7F6716EA70AA}" destId="{1BFB0DE7-FFA3-4539-8339-E0BCADE15897}" srcOrd="0" destOrd="0" presId="urn:microsoft.com/office/officeart/2005/8/layout/hList9"/>
    <dgm:cxn modelId="{AF45F700-D620-4B6D-A8C5-35A6201ABD08}" type="presParOf" srcId="{DD98419D-65AC-435A-8A4B-7F6716EA70AA}" destId="{32252032-9B1E-4887-9E7D-F05211205CCA}" srcOrd="1" destOrd="0" presId="urn:microsoft.com/office/officeart/2005/8/layout/hList9"/>
    <dgm:cxn modelId="{AA1CE6F8-DF1C-4E5C-8896-765078D2EAE6}" type="presParOf" srcId="{051955DF-3DBE-44F0-8F10-48D293509ABC}" destId="{6DEA4A1D-4773-425A-8C10-3C6D7D48E912}" srcOrd="2" destOrd="0" presId="urn:microsoft.com/office/officeart/2005/8/layout/hList9"/>
    <dgm:cxn modelId="{A9AEC711-90DE-4D6C-9E36-D24BAE4921E9}" type="presParOf" srcId="{6DEA4A1D-4773-425A-8C10-3C6D7D48E912}" destId="{8FD0F8C0-02F8-429D-A96C-0ECE852AB01C}" srcOrd="0" destOrd="0" presId="urn:microsoft.com/office/officeart/2005/8/layout/hList9"/>
    <dgm:cxn modelId="{0BD27520-E950-4D01-A9E6-19BD5CCD8123}" type="presParOf" srcId="{6DEA4A1D-4773-425A-8C10-3C6D7D48E912}" destId="{DB1F6BBF-5DE5-49E1-9F9B-777AFB77CB1D}" srcOrd="1" destOrd="0" presId="urn:microsoft.com/office/officeart/2005/8/layout/hList9"/>
    <dgm:cxn modelId="{EF954F95-0563-44A3-856C-0B85BDC0368F}" type="presParOf" srcId="{051955DF-3DBE-44F0-8F10-48D293509ABC}" destId="{F5D643D9-0D0A-4452-8EFE-E52AD370B1A7}" srcOrd="3" destOrd="0" presId="urn:microsoft.com/office/officeart/2005/8/layout/hList9"/>
    <dgm:cxn modelId="{9757F8A6-E1F7-4794-A832-D85C862E87F1}" type="presParOf" srcId="{F5D643D9-0D0A-4452-8EFE-E52AD370B1A7}" destId="{A5DFEE69-109D-4537-97D8-5D0DEB6C3A02}" srcOrd="0" destOrd="0" presId="urn:microsoft.com/office/officeart/2005/8/layout/hList9"/>
    <dgm:cxn modelId="{927B0510-96DB-4D17-B2D8-E45B2E237D39}" type="presParOf" srcId="{F5D643D9-0D0A-4452-8EFE-E52AD370B1A7}" destId="{1D8B81E8-B943-4268-9EE3-9E000FBC4F3A}" srcOrd="1" destOrd="0" presId="urn:microsoft.com/office/officeart/2005/8/layout/hList9"/>
    <dgm:cxn modelId="{CC3EC616-7218-4DDA-9FBA-A144304980EF}" type="presParOf" srcId="{051955DF-3DBE-44F0-8F10-48D293509ABC}" destId="{06638E01-5C54-4D01-9073-218EC8BF5A6B}" srcOrd="4" destOrd="0" presId="urn:microsoft.com/office/officeart/2005/8/layout/hList9"/>
    <dgm:cxn modelId="{30014E82-C719-4BBB-80F5-9427B375AB3D}" type="presParOf" srcId="{06638E01-5C54-4D01-9073-218EC8BF5A6B}" destId="{67053135-F4FB-4DA4-8A76-C65ECD2E3E1A}" srcOrd="0" destOrd="0" presId="urn:microsoft.com/office/officeart/2005/8/layout/hList9"/>
    <dgm:cxn modelId="{BB0C7297-34D9-4B12-81CB-6E93BAFAEF47}" type="presParOf" srcId="{06638E01-5C54-4D01-9073-218EC8BF5A6B}" destId="{477535AE-E27B-4103-A145-0D16445049BB}" srcOrd="1" destOrd="0" presId="urn:microsoft.com/office/officeart/2005/8/layout/hList9"/>
    <dgm:cxn modelId="{2DFA6F62-78B7-423A-913C-F3A210A30DA6}" type="presParOf" srcId="{06C9C0A6-888F-458C-8718-9474B99CF577}" destId="{63033CB1-0B19-41AA-A5DE-5606F12072B7}" srcOrd="2" destOrd="0" presId="urn:microsoft.com/office/officeart/2005/8/layout/hList9"/>
    <dgm:cxn modelId="{91621F57-2432-4825-961F-739D4F866F4A}" type="presParOf" srcId="{06C9C0A6-888F-458C-8718-9474B99CF577}" destId="{5D28032D-E3DA-4613-A373-EE21C6819CC7}" srcOrd="3" destOrd="0" presId="urn:microsoft.com/office/officeart/2005/8/layout/hList9"/>
    <dgm:cxn modelId="{A191081B-D282-416E-953D-85E7FA7D9445}" type="presParOf" srcId="{06C9C0A6-888F-458C-8718-9474B99CF577}" destId="{9B831403-83D6-4EF0-8BC1-DAC3FA5AA891}" srcOrd="4" destOrd="0" presId="urn:microsoft.com/office/officeart/2005/8/layout/hList9"/>
    <dgm:cxn modelId="{E9F10FCB-B9E9-4525-B4AF-AED608FB6581}" type="presParOf" srcId="{06C9C0A6-888F-458C-8718-9474B99CF577}" destId="{A33ECE79-2233-4543-9877-BC8F72A7D16E}" srcOrd="5" destOrd="0" presId="urn:microsoft.com/office/officeart/2005/8/layout/hList9"/>
    <dgm:cxn modelId="{567B63A7-AA6E-4186-A380-1874BD360A03}" type="presParOf" srcId="{06C9C0A6-888F-458C-8718-9474B99CF577}" destId="{E2064EC0-0215-414A-95A5-EAC95713769B}" srcOrd="6" destOrd="0" presId="urn:microsoft.com/office/officeart/2005/8/layout/hList9"/>
    <dgm:cxn modelId="{9857DA39-D9E1-44D9-AFC6-5B7762B90B2C}" type="presParOf" srcId="{E2064EC0-0215-414A-95A5-EAC95713769B}" destId="{090B5DB1-1F5E-4127-AC12-25CF58DEDF4D}" srcOrd="0" destOrd="0" presId="urn:microsoft.com/office/officeart/2005/8/layout/hList9"/>
    <dgm:cxn modelId="{AED06889-E15C-431B-B9ED-69422F05D9F2}" type="presParOf" srcId="{E2064EC0-0215-414A-95A5-EAC95713769B}" destId="{CC9E7A08-8CF5-4C69-A64D-12FE15C17BD5}" srcOrd="1" destOrd="0" presId="urn:microsoft.com/office/officeart/2005/8/layout/hList9"/>
    <dgm:cxn modelId="{E40AB109-911B-441D-BDB2-AE0107812071}" type="presParOf" srcId="{CC9E7A08-8CF5-4C69-A64D-12FE15C17BD5}" destId="{4092EBBF-D351-4C38-A3DC-4C37CD2A60CD}" srcOrd="0" destOrd="0" presId="urn:microsoft.com/office/officeart/2005/8/layout/hList9"/>
    <dgm:cxn modelId="{80D803DE-EDA4-47D3-BD80-C8A2F0E6322D}" type="presParOf" srcId="{CC9E7A08-8CF5-4C69-A64D-12FE15C17BD5}" destId="{4D912242-355E-477E-BBEC-FB01719E55E1}" srcOrd="1" destOrd="0" presId="urn:microsoft.com/office/officeart/2005/8/layout/hList9"/>
    <dgm:cxn modelId="{51AD5483-D159-4371-A515-0EB277957EA9}" type="presParOf" srcId="{E2064EC0-0215-414A-95A5-EAC95713769B}" destId="{A4ED0C81-8FBB-4BDA-B906-D0011D3E930A}" srcOrd="2" destOrd="0" presId="urn:microsoft.com/office/officeart/2005/8/layout/hList9"/>
    <dgm:cxn modelId="{8F6DFFD1-2827-41A7-A8A1-224D42DDE75F}" type="presParOf" srcId="{A4ED0C81-8FBB-4BDA-B906-D0011D3E930A}" destId="{180D38B4-3FFF-4505-9820-D9A6412E699C}" srcOrd="0" destOrd="0" presId="urn:microsoft.com/office/officeart/2005/8/layout/hList9"/>
    <dgm:cxn modelId="{4D02D4B7-2368-4AA4-917F-EC9975D53E4A}" type="presParOf" srcId="{A4ED0C81-8FBB-4BDA-B906-D0011D3E930A}" destId="{6FCD405A-A574-4C70-9EE8-5F96334A214A}" srcOrd="1" destOrd="0" presId="urn:microsoft.com/office/officeart/2005/8/layout/hList9"/>
    <dgm:cxn modelId="{2E99F444-C5D2-46A4-A8A2-4B657998D73D}" type="presParOf" srcId="{06C9C0A6-888F-458C-8718-9474B99CF577}" destId="{AC924E8D-89AA-46FE-846A-A2772150DB02}" srcOrd="7" destOrd="0" presId="urn:microsoft.com/office/officeart/2005/8/layout/hList9"/>
    <dgm:cxn modelId="{B4617DD4-0F8F-4B03-BF20-07FE130892B9}" type="presParOf" srcId="{06C9C0A6-888F-458C-8718-9474B99CF577}" destId="{59CD3D70-A137-4952-AC32-AE758E8C7619}" srcOrd="8" destOrd="0" presId="urn:microsoft.com/office/officeart/2005/8/layout/hList9"/>
    <dgm:cxn modelId="{5032CBD2-4C63-4865-83C9-90650516A20A}" type="presParOf" srcId="{06C9C0A6-888F-458C-8718-9474B99CF577}" destId="{64001BB4-41DE-4428-B28D-9F9CD561E824}" srcOrd="9" destOrd="0" presId="urn:microsoft.com/office/officeart/2005/8/layout/hList9"/>
    <dgm:cxn modelId="{44D6BBAF-9F2F-4A0D-A238-ABFEADD05583}" type="presParOf" srcId="{06C9C0A6-888F-458C-8718-9474B99CF577}" destId="{16ACC146-32F2-4477-B35D-A084CE0CA907}" srcOrd="10" destOrd="0" presId="urn:microsoft.com/office/officeart/2005/8/layout/hList9"/>
    <dgm:cxn modelId="{98DD8C10-6E4E-4176-ABF5-4E5B01E5FF4F}" type="presParOf" srcId="{06C9C0A6-888F-458C-8718-9474B99CF577}" destId="{408E7DAD-7B10-405E-A606-B8CBBD2CE32E}" srcOrd="11" destOrd="0" presId="urn:microsoft.com/office/officeart/2005/8/layout/hList9"/>
    <dgm:cxn modelId="{5A211F77-0990-49B9-BE86-DF8CA66443F6}" type="presParOf" srcId="{408E7DAD-7B10-405E-A606-B8CBBD2CE32E}" destId="{7673D00B-4AC9-4E96-9130-9699410050DA}" srcOrd="0" destOrd="0" presId="urn:microsoft.com/office/officeart/2005/8/layout/hList9"/>
    <dgm:cxn modelId="{AAAEFD3C-53D4-4097-AC6D-ACE1B26BC7CB}" type="presParOf" srcId="{408E7DAD-7B10-405E-A606-B8CBBD2CE32E}" destId="{1B596958-20B3-4599-B0EB-F9321FEA5955}" srcOrd="1" destOrd="0" presId="urn:microsoft.com/office/officeart/2005/8/layout/hList9"/>
    <dgm:cxn modelId="{B2BD59C0-05EA-4D74-BC70-15EABC1EEBE8}" type="presParOf" srcId="{1B596958-20B3-4599-B0EB-F9321FEA5955}" destId="{24B9A843-177E-4F00-B263-67FBB8A8FF69}" srcOrd="0" destOrd="0" presId="urn:microsoft.com/office/officeart/2005/8/layout/hList9"/>
    <dgm:cxn modelId="{51E2B8A7-E5A5-4DF0-AA9E-47681DB610FA}" type="presParOf" srcId="{1B596958-20B3-4599-B0EB-F9321FEA5955}" destId="{D28BE855-CFEA-4463-9D4C-B3F7DED236B2}" srcOrd="1" destOrd="0" presId="urn:microsoft.com/office/officeart/2005/8/layout/hList9"/>
    <dgm:cxn modelId="{48328940-603F-4F04-B07F-765BF79B67A2}" type="presParOf" srcId="{408E7DAD-7B10-405E-A606-B8CBBD2CE32E}" destId="{2C80112A-396C-4F4D-B1B9-822D7E4ADD96}" srcOrd="2" destOrd="0" presId="urn:microsoft.com/office/officeart/2005/8/layout/hList9"/>
    <dgm:cxn modelId="{B191A8CA-DAC1-4F52-B722-FBFDD8CBAF70}" type="presParOf" srcId="{2C80112A-396C-4F4D-B1B9-822D7E4ADD96}" destId="{E94C633F-13BB-4D46-A3A7-49E2AD658DDA}" srcOrd="0" destOrd="0" presId="urn:microsoft.com/office/officeart/2005/8/layout/hList9"/>
    <dgm:cxn modelId="{6E544B05-8C65-4F79-9BCC-B1F24313F3C2}" type="presParOf" srcId="{2C80112A-396C-4F4D-B1B9-822D7E4ADD96}" destId="{E271515D-1A4B-4B55-9385-F9BB8F86BA38}" srcOrd="1" destOrd="0" presId="urn:microsoft.com/office/officeart/2005/8/layout/hList9"/>
    <dgm:cxn modelId="{B6E77758-F88D-4A06-9638-7DE771F800E1}" type="presParOf" srcId="{408E7DAD-7B10-405E-A606-B8CBBD2CE32E}" destId="{6D3F3242-85AD-4A0D-81B4-43039ECC47CF}" srcOrd="3" destOrd="0" presId="urn:microsoft.com/office/officeart/2005/8/layout/hList9"/>
    <dgm:cxn modelId="{B14F5D5B-73B9-4B9A-B122-7A32CB6C3ACA}" type="presParOf" srcId="{6D3F3242-85AD-4A0D-81B4-43039ECC47CF}" destId="{C20D6E9D-D858-44FB-BF38-8DFCAA150064}" srcOrd="0" destOrd="0" presId="urn:microsoft.com/office/officeart/2005/8/layout/hList9"/>
    <dgm:cxn modelId="{AD920EB9-C4DB-4394-B55C-C71B61A0E48C}" type="presParOf" srcId="{6D3F3242-85AD-4A0D-81B4-43039ECC47CF}" destId="{E8B926C4-025C-4AE1-BC24-239D63E8975E}" srcOrd="1" destOrd="0" presId="urn:microsoft.com/office/officeart/2005/8/layout/hList9"/>
    <dgm:cxn modelId="{DE6E22EE-B125-40D8-8A29-01C2DBE03240}" type="presParOf" srcId="{06C9C0A6-888F-458C-8718-9474B99CF577}" destId="{02B3785A-84DB-444E-9A77-6429C0674D98}" srcOrd="12" destOrd="0" presId="urn:microsoft.com/office/officeart/2005/8/layout/hList9"/>
    <dgm:cxn modelId="{EE4B0AC2-4896-4471-9AAA-9F227B72BCE3}" type="presParOf" srcId="{06C9C0A6-888F-458C-8718-9474B99CF577}" destId="{4EBE9E1F-3CB6-4D39-93EC-906593319BA8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C0C79-FB38-44FE-BA5A-318A64826D3D}">
      <dsp:nvSpPr>
        <dsp:cNvPr id="0" name=""/>
        <dsp:cNvSpPr/>
      </dsp:nvSpPr>
      <dsp:spPr>
        <a:xfrm>
          <a:off x="2032000" y="0"/>
          <a:ext cx="2032000" cy="2032000"/>
        </a:xfrm>
        <a:prstGeom prst="triangl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/>
            <a:t>技能</a:t>
          </a:r>
          <a:endParaRPr lang="zh-CN" altLang="en-US" sz="3000" kern="1200" dirty="0"/>
        </a:p>
      </dsp:txBody>
      <dsp:txXfrm>
        <a:off x="2540000" y="1016000"/>
        <a:ext cx="1016000" cy="1016000"/>
      </dsp:txXfrm>
    </dsp:sp>
    <dsp:sp modelId="{4A108FD9-D427-452D-911E-9DB0691832A2}">
      <dsp:nvSpPr>
        <dsp:cNvPr id="0" name=""/>
        <dsp:cNvSpPr/>
      </dsp:nvSpPr>
      <dsp:spPr>
        <a:xfrm>
          <a:off x="1016000" y="2032000"/>
          <a:ext cx="2032000" cy="2032000"/>
        </a:xfrm>
        <a:prstGeom prst="triangl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-25243"/>
                <a:lumOff val="25303"/>
                <a:alphaOff val="0"/>
                <a:tint val="50000"/>
                <a:satMod val="300000"/>
              </a:schemeClr>
            </a:gs>
            <a:gs pos="35000">
              <a:schemeClr val="accent6">
                <a:shade val="50000"/>
                <a:hueOff val="0"/>
                <a:satOff val="-25243"/>
                <a:lumOff val="25303"/>
                <a:alphaOff val="0"/>
                <a:tint val="37000"/>
                <a:satMod val="300000"/>
              </a:schemeClr>
            </a:gs>
            <a:gs pos="100000">
              <a:schemeClr val="accent6">
                <a:shade val="50000"/>
                <a:hueOff val="0"/>
                <a:satOff val="-25243"/>
                <a:lumOff val="2530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/>
            <a:t>学习</a:t>
          </a:r>
          <a:endParaRPr lang="zh-CN" altLang="en-US" sz="3000" kern="1200" dirty="0"/>
        </a:p>
      </dsp:txBody>
      <dsp:txXfrm>
        <a:off x="1524000" y="3048000"/>
        <a:ext cx="1016000" cy="1016000"/>
      </dsp:txXfrm>
    </dsp:sp>
    <dsp:sp modelId="{F6E72778-2AD3-4E5C-8C28-7238DD094DDF}">
      <dsp:nvSpPr>
        <dsp:cNvPr id="0" name=""/>
        <dsp:cNvSpPr/>
      </dsp:nvSpPr>
      <dsp:spPr>
        <a:xfrm rot="10800000">
          <a:off x="2032000" y="2032000"/>
          <a:ext cx="2032000" cy="2032000"/>
        </a:xfrm>
        <a:prstGeom prst="triangl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-50487"/>
                <a:lumOff val="50606"/>
                <a:alphaOff val="0"/>
                <a:tint val="50000"/>
                <a:satMod val="300000"/>
              </a:schemeClr>
            </a:gs>
            <a:gs pos="35000">
              <a:schemeClr val="accent6">
                <a:shade val="50000"/>
                <a:hueOff val="0"/>
                <a:satOff val="-50487"/>
                <a:lumOff val="50606"/>
                <a:alphaOff val="0"/>
                <a:tint val="37000"/>
                <a:satMod val="300000"/>
              </a:schemeClr>
            </a:gs>
            <a:gs pos="100000">
              <a:schemeClr val="accent6">
                <a:shade val="50000"/>
                <a:hueOff val="0"/>
                <a:satOff val="-50487"/>
                <a:lumOff val="5060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/>
            <a:t>习惯</a:t>
          </a:r>
          <a:endParaRPr lang="zh-CN" altLang="en-US" sz="3000" kern="1200" dirty="0"/>
        </a:p>
      </dsp:txBody>
      <dsp:txXfrm rot="10800000">
        <a:off x="2540000" y="2032000"/>
        <a:ext cx="1016000" cy="1016000"/>
      </dsp:txXfrm>
    </dsp:sp>
    <dsp:sp modelId="{12DE7488-35A4-4385-9C43-61A247793D75}">
      <dsp:nvSpPr>
        <dsp:cNvPr id="0" name=""/>
        <dsp:cNvSpPr/>
      </dsp:nvSpPr>
      <dsp:spPr>
        <a:xfrm>
          <a:off x="3048000" y="2032000"/>
          <a:ext cx="2032000" cy="2032000"/>
        </a:xfrm>
        <a:prstGeom prst="triangl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-25243"/>
                <a:lumOff val="25303"/>
                <a:alphaOff val="0"/>
                <a:tint val="50000"/>
                <a:satMod val="300000"/>
              </a:schemeClr>
            </a:gs>
            <a:gs pos="35000">
              <a:schemeClr val="accent6">
                <a:shade val="50000"/>
                <a:hueOff val="0"/>
                <a:satOff val="-25243"/>
                <a:lumOff val="25303"/>
                <a:alphaOff val="0"/>
                <a:tint val="37000"/>
                <a:satMod val="300000"/>
              </a:schemeClr>
            </a:gs>
            <a:gs pos="100000">
              <a:schemeClr val="accent6">
                <a:shade val="50000"/>
                <a:hueOff val="0"/>
                <a:satOff val="-25243"/>
                <a:lumOff val="2530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/>
            <a:t>素养</a:t>
          </a:r>
          <a:endParaRPr lang="zh-CN" altLang="en-US" sz="3000" kern="1200" dirty="0"/>
        </a:p>
      </dsp:txBody>
      <dsp:txXfrm>
        <a:off x="3556000" y="3048000"/>
        <a:ext cx="1016000" cy="1016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471A48-62D6-48B9-8F8E-67A796219209}">
      <dsp:nvSpPr>
        <dsp:cNvPr id="0" name=""/>
        <dsp:cNvSpPr/>
      </dsp:nvSpPr>
      <dsp:spPr>
        <a:xfrm>
          <a:off x="2032000" y="0"/>
          <a:ext cx="2032000" cy="1354666"/>
        </a:xfrm>
        <a:prstGeom prst="trapezoid">
          <a:avLst>
            <a:gd name="adj" fmla="val 7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基础理论</a:t>
          </a:r>
          <a:endParaRPr lang="en-US" altLang="zh-CN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/>
            <a:t>10%</a:t>
          </a:r>
          <a:endParaRPr lang="zh-CN" altLang="en-US" sz="2800" kern="1200" dirty="0"/>
        </a:p>
      </dsp:txBody>
      <dsp:txXfrm>
        <a:off x="2032000" y="0"/>
        <a:ext cx="2032000" cy="1354666"/>
      </dsp:txXfrm>
    </dsp:sp>
    <dsp:sp modelId="{0431A876-389B-4F0D-A814-5D83066DCD80}">
      <dsp:nvSpPr>
        <dsp:cNvPr id="0" name=""/>
        <dsp:cNvSpPr/>
      </dsp:nvSpPr>
      <dsp:spPr>
        <a:xfrm>
          <a:off x="1015999" y="1354666"/>
          <a:ext cx="4064000" cy="1354666"/>
        </a:xfrm>
        <a:prstGeom prst="trapezoid">
          <a:avLst>
            <a:gd name="adj" fmla="val 75000"/>
          </a:avLst>
        </a:prstGeom>
        <a:gradFill rotWithShape="0">
          <a:gsLst>
            <a:gs pos="0">
              <a:schemeClr val="accent2">
                <a:hueOff val="0"/>
                <a:satOff val="-50000"/>
                <a:lumOff val="27843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-50000"/>
                <a:lumOff val="27843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-50000"/>
                <a:lumOff val="278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700" kern="1200" dirty="0" smtClean="0"/>
            <a:t>个人兴趣</a:t>
          </a:r>
          <a:r>
            <a:rPr lang="en-US" altLang="zh-CN" sz="3700" kern="1200" dirty="0" smtClean="0"/>
            <a:t>20%</a:t>
          </a:r>
          <a:endParaRPr lang="zh-CN" altLang="en-US" sz="3700" kern="1200" dirty="0"/>
        </a:p>
      </dsp:txBody>
      <dsp:txXfrm>
        <a:off x="1727199" y="1354666"/>
        <a:ext cx="2641600" cy="1354666"/>
      </dsp:txXfrm>
    </dsp:sp>
    <dsp:sp modelId="{FAC46322-DA67-43F7-9C97-AF2A6E76C032}">
      <dsp:nvSpPr>
        <dsp:cNvPr id="0" name=""/>
        <dsp:cNvSpPr/>
      </dsp:nvSpPr>
      <dsp:spPr>
        <a:xfrm>
          <a:off x="0" y="2709333"/>
          <a:ext cx="6096000" cy="1354666"/>
        </a:xfrm>
        <a:prstGeom prst="trapezoid">
          <a:avLst>
            <a:gd name="adj" fmla="val 75000"/>
          </a:avLst>
        </a:prstGeom>
        <a:gradFill rotWithShape="0">
          <a:gsLst>
            <a:gs pos="0">
              <a:schemeClr val="accent2">
                <a:hueOff val="0"/>
                <a:satOff val="-100000"/>
                <a:lumOff val="55686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-100000"/>
                <a:lumOff val="55686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-100000"/>
                <a:lumOff val="55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700" kern="1200" dirty="0" smtClean="0"/>
            <a:t>技术＋业务</a:t>
          </a:r>
          <a:endParaRPr lang="en-US" altLang="zh-CN" sz="3700" kern="1200" dirty="0" smtClean="0"/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700" kern="1200" dirty="0" smtClean="0"/>
            <a:t>70%</a:t>
          </a:r>
          <a:endParaRPr lang="zh-CN" altLang="en-US" sz="3700" kern="1200" dirty="0"/>
        </a:p>
      </dsp:txBody>
      <dsp:txXfrm>
        <a:off x="1066799" y="2709333"/>
        <a:ext cx="3962400" cy="13546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A7382-09FF-48D9-9E9B-B4A30ABEFDE7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9D11D7-E671-4A0D-857E-658EA4740AC3}">
      <dsp:nvSpPr>
        <dsp:cNvPr id="0" name=""/>
        <dsp:cNvSpPr/>
      </dsp:nvSpPr>
      <dsp:spPr>
        <a:xfrm>
          <a:off x="384538" y="253918"/>
          <a:ext cx="5656275" cy="5081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积极乐观的工作态度</a:t>
          </a:r>
          <a:endParaRPr lang="zh-CN" altLang="en-US" sz="2500" kern="1200" dirty="0"/>
        </a:p>
      </dsp:txBody>
      <dsp:txXfrm>
        <a:off x="384538" y="253918"/>
        <a:ext cx="5656275" cy="508162"/>
      </dsp:txXfrm>
    </dsp:sp>
    <dsp:sp modelId="{1A1C551A-A215-42C2-A76B-2F4101EEEB24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C11D0E-2811-4184-AEC4-CFF13392CB09}">
      <dsp:nvSpPr>
        <dsp:cNvPr id="0" name=""/>
        <dsp:cNvSpPr/>
      </dsp:nvSpPr>
      <dsp:spPr>
        <a:xfrm>
          <a:off x="748672" y="1015918"/>
          <a:ext cx="5292140" cy="5081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良好的沟通说服能力</a:t>
          </a:r>
          <a:endParaRPr lang="zh-CN" altLang="en-US" sz="2500" kern="1200" dirty="0"/>
        </a:p>
      </dsp:txBody>
      <dsp:txXfrm>
        <a:off x="748672" y="1015918"/>
        <a:ext cx="5292140" cy="508162"/>
      </dsp:txXfrm>
    </dsp:sp>
    <dsp:sp modelId="{7C11375F-E1F6-4520-B563-991A2C0B6797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CA6513-DB84-474E-BD06-9FF714BC0BE2}">
      <dsp:nvSpPr>
        <dsp:cNvPr id="0" name=""/>
        <dsp:cNvSpPr/>
      </dsp:nvSpPr>
      <dsp:spPr>
        <a:xfrm>
          <a:off x="860432" y="1777918"/>
          <a:ext cx="5180380" cy="5081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敢于做出决策</a:t>
          </a:r>
          <a:endParaRPr lang="zh-CN" altLang="en-US" sz="2500" kern="1200" dirty="0"/>
        </a:p>
      </dsp:txBody>
      <dsp:txXfrm>
        <a:off x="860432" y="1777918"/>
        <a:ext cx="5180380" cy="508162"/>
      </dsp:txXfrm>
    </dsp:sp>
    <dsp:sp modelId="{AB6080C1-109F-4155-BE48-4DABBE91B22E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7463EA-CB08-48CB-8B50-8C282695695E}">
      <dsp:nvSpPr>
        <dsp:cNvPr id="0" name=""/>
        <dsp:cNvSpPr/>
      </dsp:nvSpPr>
      <dsp:spPr>
        <a:xfrm>
          <a:off x="748672" y="2539918"/>
          <a:ext cx="5292140" cy="5081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保持技术敏感性</a:t>
          </a:r>
          <a:endParaRPr lang="zh-CN" altLang="en-US" sz="2500" kern="1200" dirty="0"/>
        </a:p>
      </dsp:txBody>
      <dsp:txXfrm>
        <a:off x="748672" y="2539918"/>
        <a:ext cx="5292140" cy="508162"/>
      </dsp:txXfrm>
    </dsp:sp>
    <dsp:sp modelId="{0F74E901-A424-4F14-A26C-AB119277E49A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A9231C-69C3-4239-9FAA-AD828CD435F6}">
      <dsp:nvSpPr>
        <dsp:cNvPr id="0" name=""/>
        <dsp:cNvSpPr/>
      </dsp:nvSpPr>
      <dsp:spPr>
        <a:xfrm>
          <a:off x="384538" y="3301918"/>
          <a:ext cx="5656275" cy="5081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了解程序员的性格特点</a:t>
          </a:r>
          <a:endParaRPr lang="zh-CN" altLang="en-US" sz="2500" kern="1200" dirty="0"/>
        </a:p>
      </dsp:txBody>
      <dsp:txXfrm>
        <a:off x="384538" y="3301918"/>
        <a:ext cx="5656275" cy="508162"/>
      </dsp:txXfrm>
    </dsp:sp>
    <dsp:sp modelId="{8D9137F4-6E6A-458D-B260-AC00657E0FD9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2AF3DC-7CB4-4EFD-A2D7-00EED2DF211D}">
      <dsp:nvSpPr>
        <dsp:cNvPr id="0" name=""/>
        <dsp:cNvSpPr/>
      </dsp:nvSpPr>
      <dsp:spPr>
        <a:xfrm>
          <a:off x="298121" y="133944"/>
          <a:ext cx="1730968" cy="1730968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过程</a:t>
          </a:r>
          <a:endParaRPr lang="zh-CN" altLang="en-US" sz="2200" kern="1200" dirty="0"/>
        </a:p>
      </dsp:txBody>
      <dsp:txXfrm>
        <a:off x="1210383" y="500744"/>
        <a:ext cx="618203" cy="515169"/>
      </dsp:txXfrm>
    </dsp:sp>
    <dsp:sp modelId="{92CC990C-017D-4F4E-9BA8-852C4FA3C559}">
      <dsp:nvSpPr>
        <dsp:cNvPr id="0" name=""/>
        <dsp:cNvSpPr/>
      </dsp:nvSpPr>
      <dsp:spPr>
        <a:xfrm>
          <a:off x="262471" y="195764"/>
          <a:ext cx="1730968" cy="1730968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细节</a:t>
          </a:r>
          <a:endParaRPr lang="zh-CN" altLang="en-US" sz="2200" kern="1200" dirty="0"/>
        </a:p>
      </dsp:txBody>
      <dsp:txXfrm>
        <a:off x="674607" y="1318833"/>
        <a:ext cx="927304" cy="453348"/>
      </dsp:txXfrm>
    </dsp:sp>
    <dsp:sp modelId="{3FCE45A5-9847-485E-9C84-E0B7A599A0D6}">
      <dsp:nvSpPr>
        <dsp:cNvPr id="0" name=""/>
        <dsp:cNvSpPr/>
      </dsp:nvSpPr>
      <dsp:spPr>
        <a:xfrm>
          <a:off x="226821" y="133944"/>
          <a:ext cx="1730968" cy="1730968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系统</a:t>
          </a:r>
          <a:endParaRPr lang="zh-CN" altLang="en-US" sz="2200" kern="1200" dirty="0"/>
        </a:p>
      </dsp:txBody>
      <dsp:txXfrm>
        <a:off x="427325" y="500744"/>
        <a:ext cx="618203" cy="515169"/>
      </dsp:txXfrm>
    </dsp:sp>
    <dsp:sp modelId="{E4C46D02-E51F-490A-85FA-426B7B186FD2}">
      <dsp:nvSpPr>
        <dsp:cNvPr id="0" name=""/>
        <dsp:cNvSpPr/>
      </dsp:nvSpPr>
      <dsp:spPr>
        <a:xfrm>
          <a:off x="191109" y="26788"/>
          <a:ext cx="1945279" cy="194527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855AE91-0355-4D89-9277-EF148C536BCC}">
      <dsp:nvSpPr>
        <dsp:cNvPr id="0" name=""/>
        <dsp:cNvSpPr/>
      </dsp:nvSpPr>
      <dsp:spPr>
        <a:xfrm>
          <a:off x="155316" y="88499"/>
          <a:ext cx="1945279" cy="194527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385DE47-9D18-45C1-9000-DFFF94FEA65E}">
      <dsp:nvSpPr>
        <dsp:cNvPr id="0" name=""/>
        <dsp:cNvSpPr/>
      </dsp:nvSpPr>
      <dsp:spPr>
        <a:xfrm>
          <a:off x="119523" y="26788"/>
          <a:ext cx="1945279" cy="194527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2AF3DC-7CB4-4EFD-A2D7-00EED2DF211D}">
      <dsp:nvSpPr>
        <dsp:cNvPr id="0" name=""/>
        <dsp:cNvSpPr/>
      </dsp:nvSpPr>
      <dsp:spPr>
        <a:xfrm>
          <a:off x="298121" y="133944"/>
          <a:ext cx="1730968" cy="1730968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目标</a:t>
          </a:r>
          <a:endParaRPr lang="zh-CN" altLang="en-US" sz="2200" kern="1200" dirty="0"/>
        </a:p>
      </dsp:txBody>
      <dsp:txXfrm>
        <a:off x="1210383" y="500744"/>
        <a:ext cx="618203" cy="515169"/>
      </dsp:txXfrm>
    </dsp:sp>
    <dsp:sp modelId="{92CC990C-017D-4F4E-9BA8-852C4FA3C559}">
      <dsp:nvSpPr>
        <dsp:cNvPr id="0" name=""/>
        <dsp:cNvSpPr/>
      </dsp:nvSpPr>
      <dsp:spPr>
        <a:xfrm>
          <a:off x="262471" y="195764"/>
          <a:ext cx="1730968" cy="1730968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流程</a:t>
          </a:r>
          <a:endParaRPr lang="zh-CN" altLang="en-US" sz="2200" kern="1200" dirty="0"/>
        </a:p>
      </dsp:txBody>
      <dsp:txXfrm>
        <a:off x="674607" y="1318833"/>
        <a:ext cx="927304" cy="453348"/>
      </dsp:txXfrm>
    </dsp:sp>
    <dsp:sp modelId="{3FCE45A5-9847-485E-9C84-E0B7A599A0D6}">
      <dsp:nvSpPr>
        <dsp:cNvPr id="0" name=""/>
        <dsp:cNvSpPr/>
      </dsp:nvSpPr>
      <dsp:spPr>
        <a:xfrm>
          <a:off x="226821" y="133944"/>
          <a:ext cx="1730968" cy="1730968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团队</a:t>
          </a:r>
          <a:endParaRPr lang="zh-CN" altLang="en-US" sz="2200" kern="1200" dirty="0"/>
        </a:p>
      </dsp:txBody>
      <dsp:txXfrm>
        <a:off x="427325" y="500744"/>
        <a:ext cx="618203" cy="515169"/>
      </dsp:txXfrm>
    </dsp:sp>
    <dsp:sp modelId="{E4C46D02-E51F-490A-85FA-426B7B186FD2}">
      <dsp:nvSpPr>
        <dsp:cNvPr id="0" name=""/>
        <dsp:cNvSpPr/>
      </dsp:nvSpPr>
      <dsp:spPr>
        <a:xfrm>
          <a:off x="191109" y="26788"/>
          <a:ext cx="1945279" cy="194527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855AE91-0355-4D89-9277-EF148C536BCC}">
      <dsp:nvSpPr>
        <dsp:cNvPr id="0" name=""/>
        <dsp:cNvSpPr/>
      </dsp:nvSpPr>
      <dsp:spPr>
        <a:xfrm>
          <a:off x="155316" y="88499"/>
          <a:ext cx="1945279" cy="194527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385DE47-9D18-45C1-9000-DFFF94FEA65E}">
      <dsp:nvSpPr>
        <dsp:cNvPr id="0" name=""/>
        <dsp:cNvSpPr/>
      </dsp:nvSpPr>
      <dsp:spPr>
        <a:xfrm>
          <a:off x="119523" y="26788"/>
          <a:ext cx="1945279" cy="194527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C0C79-FB38-44FE-BA5A-318A64826D3D}">
      <dsp:nvSpPr>
        <dsp:cNvPr id="0" name=""/>
        <dsp:cNvSpPr/>
      </dsp:nvSpPr>
      <dsp:spPr>
        <a:xfrm>
          <a:off x="2032000" y="0"/>
          <a:ext cx="2032000" cy="2032000"/>
        </a:xfrm>
        <a:prstGeom prst="triangl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/>
            <a:t>忠诚</a:t>
          </a:r>
          <a:endParaRPr lang="zh-CN" altLang="en-US" sz="3000" kern="1200" dirty="0"/>
        </a:p>
      </dsp:txBody>
      <dsp:txXfrm>
        <a:off x="2540000" y="1016000"/>
        <a:ext cx="1016000" cy="1016000"/>
      </dsp:txXfrm>
    </dsp:sp>
    <dsp:sp modelId="{4A108FD9-D427-452D-911E-9DB0691832A2}">
      <dsp:nvSpPr>
        <dsp:cNvPr id="0" name=""/>
        <dsp:cNvSpPr/>
      </dsp:nvSpPr>
      <dsp:spPr>
        <a:xfrm>
          <a:off x="1016000" y="2032000"/>
          <a:ext cx="2032000" cy="2032000"/>
        </a:xfrm>
        <a:prstGeom prst="triangl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-25243"/>
                <a:lumOff val="25303"/>
                <a:alphaOff val="0"/>
                <a:tint val="50000"/>
                <a:satMod val="300000"/>
              </a:schemeClr>
            </a:gs>
            <a:gs pos="35000">
              <a:schemeClr val="accent6">
                <a:shade val="50000"/>
                <a:hueOff val="0"/>
                <a:satOff val="-25243"/>
                <a:lumOff val="25303"/>
                <a:alphaOff val="0"/>
                <a:tint val="37000"/>
                <a:satMod val="300000"/>
              </a:schemeClr>
            </a:gs>
            <a:gs pos="100000">
              <a:schemeClr val="accent6">
                <a:shade val="50000"/>
                <a:hueOff val="0"/>
                <a:satOff val="-25243"/>
                <a:lumOff val="2530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/>
            <a:t>积极</a:t>
          </a:r>
          <a:endParaRPr lang="zh-CN" altLang="en-US" sz="3000" kern="1200" dirty="0"/>
        </a:p>
      </dsp:txBody>
      <dsp:txXfrm>
        <a:off x="1524000" y="3048000"/>
        <a:ext cx="1016000" cy="1016000"/>
      </dsp:txXfrm>
    </dsp:sp>
    <dsp:sp modelId="{F6E72778-2AD3-4E5C-8C28-7238DD094DDF}">
      <dsp:nvSpPr>
        <dsp:cNvPr id="0" name=""/>
        <dsp:cNvSpPr/>
      </dsp:nvSpPr>
      <dsp:spPr>
        <a:xfrm rot="10800000">
          <a:off x="2032000" y="2032000"/>
          <a:ext cx="2032000" cy="2032000"/>
        </a:xfrm>
        <a:prstGeom prst="triangl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-50487"/>
                <a:lumOff val="50606"/>
                <a:alphaOff val="0"/>
                <a:tint val="50000"/>
                <a:satMod val="300000"/>
              </a:schemeClr>
            </a:gs>
            <a:gs pos="35000">
              <a:schemeClr val="accent6">
                <a:shade val="50000"/>
                <a:hueOff val="0"/>
                <a:satOff val="-50487"/>
                <a:lumOff val="50606"/>
                <a:alphaOff val="0"/>
                <a:tint val="37000"/>
                <a:satMod val="300000"/>
              </a:schemeClr>
            </a:gs>
            <a:gs pos="100000">
              <a:schemeClr val="accent6">
                <a:shade val="50000"/>
                <a:hueOff val="0"/>
                <a:satOff val="-50487"/>
                <a:lumOff val="5060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/>
            <a:t>专业</a:t>
          </a:r>
          <a:endParaRPr lang="zh-CN" altLang="en-US" sz="3000" kern="1200" dirty="0"/>
        </a:p>
      </dsp:txBody>
      <dsp:txXfrm rot="10800000">
        <a:off x="2540000" y="2032000"/>
        <a:ext cx="1016000" cy="1016000"/>
      </dsp:txXfrm>
    </dsp:sp>
    <dsp:sp modelId="{12DE7488-35A4-4385-9C43-61A247793D75}">
      <dsp:nvSpPr>
        <dsp:cNvPr id="0" name=""/>
        <dsp:cNvSpPr/>
      </dsp:nvSpPr>
      <dsp:spPr>
        <a:xfrm>
          <a:off x="3048000" y="2032000"/>
          <a:ext cx="2032000" cy="2032000"/>
        </a:xfrm>
        <a:prstGeom prst="triangl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-25243"/>
                <a:lumOff val="25303"/>
                <a:alphaOff val="0"/>
                <a:tint val="50000"/>
                <a:satMod val="300000"/>
              </a:schemeClr>
            </a:gs>
            <a:gs pos="35000">
              <a:schemeClr val="accent6">
                <a:shade val="50000"/>
                <a:hueOff val="0"/>
                <a:satOff val="-25243"/>
                <a:lumOff val="25303"/>
                <a:alphaOff val="0"/>
                <a:tint val="37000"/>
                <a:satMod val="300000"/>
              </a:schemeClr>
            </a:gs>
            <a:gs pos="100000">
              <a:schemeClr val="accent6">
                <a:shade val="50000"/>
                <a:hueOff val="0"/>
                <a:satOff val="-25243"/>
                <a:lumOff val="2530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/>
            <a:t>勤勉</a:t>
          </a:r>
          <a:endParaRPr lang="zh-CN" altLang="en-US" sz="3000" kern="1200" dirty="0"/>
        </a:p>
      </dsp:txBody>
      <dsp:txXfrm>
        <a:off x="3556000" y="3048000"/>
        <a:ext cx="1016000" cy="1016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6EB7E-659B-43F4-AE5A-D561B1FF87B9}">
      <dsp:nvSpPr>
        <dsp:cNvPr id="0" name=""/>
        <dsp:cNvSpPr/>
      </dsp:nvSpPr>
      <dsp:spPr>
        <a:xfrm rot="5400000">
          <a:off x="2519680" y="81279"/>
          <a:ext cx="3251200" cy="390144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4100" kern="1200" dirty="0" smtClean="0"/>
            <a:t>业务</a:t>
          </a:r>
          <a:endParaRPr lang="zh-CN" altLang="en-US" sz="4100" kern="1200" dirty="0"/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4100" kern="1200" dirty="0" smtClean="0"/>
            <a:t>概念</a:t>
          </a:r>
          <a:endParaRPr lang="zh-CN" altLang="en-US" sz="4100" kern="1200" dirty="0"/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4100" kern="1200" dirty="0" smtClean="0"/>
            <a:t>规约</a:t>
          </a:r>
          <a:endParaRPr lang="zh-CN" altLang="en-US" sz="4100" kern="1200" dirty="0"/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4100" kern="1200" dirty="0" smtClean="0"/>
            <a:t>实现</a:t>
          </a:r>
          <a:endParaRPr lang="zh-CN" altLang="en-US" sz="4100" kern="1200" dirty="0"/>
        </a:p>
      </dsp:txBody>
      <dsp:txXfrm rot="-5400000">
        <a:off x="2194561" y="565110"/>
        <a:ext cx="3742729" cy="2933778"/>
      </dsp:txXfrm>
    </dsp:sp>
    <dsp:sp modelId="{E652A036-2C69-4FE5-A0BA-ECE08ADD4D76}">
      <dsp:nvSpPr>
        <dsp:cNvPr id="0" name=""/>
        <dsp:cNvSpPr/>
      </dsp:nvSpPr>
      <dsp:spPr>
        <a:xfrm>
          <a:off x="0" y="0"/>
          <a:ext cx="2194560" cy="4064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500" kern="1200" dirty="0" smtClean="0"/>
            <a:t>视图</a:t>
          </a:r>
          <a:endParaRPr lang="zh-CN" altLang="en-US" sz="6500" kern="1200" dirty="0"/>
        </a:p>
      </dsp:txBody>
      <dsp:txXfrm>
        <a:off x="107130" y="107130"/>
        <a:ext cx="1980300" cy="38497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B0DE7-FFA3-4539-8339-E0BCADE15897}">
      <dsp:nvSpPr>
        <dsp:cNvPr id="0" name=""/>
        <dsp:cNvSpPr/>
      </dsp:nvSpPr>
      <dsp:spPr>
        <a:xfrm>
          <a:off x="2121774" y="302573"/>
          <a:ext cx="1127273" cy="7518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什么时候发邮件</a:t>
          </a:r>
          <a:endParaRPr lang="zh-CN" altLang="en-US" sz="1100" kern="1200" dirty="0"/>
        </a:p>
      </dsp:txBody>
      <dsp:txXfrm>
        <a:off x="2302138" y="302573"/>
        <a:ext cx="946910" cy="751891"/>
      </dsp:txXfrm>
    </dsp:sp>
    <dsp:sp modelId="{8FD0F8C0-02F8-429D-A96C-0ECE852AB01C}">
      <dsp:nvSpPr>
        <dsp:cNvPr id="0" name=""/>
        <dsp:cNvSpPr/>
      </dsp:nvSpPr>
      <dsp:spPr>
        <a:xfrm>
          <a:off x="2121774" y="1054465"/>
          <a:ext cx="1127273" cy="7518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发送给谁</a:t>
          </a:r>
          <a:endParaRPr lang="zh-CN" altLang="en-US" sz="1100" kern="1200" dirty="0"/>
        </a:p>
      </dsp:txBody>
      <dsp:txXfrm>
        <a:off x="2302138" y="1054465"/>
        <a:ext cx="946910" cy="751891"/>
      </dsp:txXfrm>
    </dsp:sp>
    <dsp:sp modelId="{A5DFEE69-109D-4537-97D8-5D0DEB6C3A02}">
      <dsp:nvSpPr>
        <dsp:cNvPr id="0" name=""/>
        <dsp:cNvSpPr/>
      </dsp:nvSpPr>
      <dsp:spPr>
        <a:xfrm>
          <a:off x="2121774" y="1806357"/>
          <a:ext cx="1127273" cy="7518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抄送给谁</a:t>
          </a:r>
          <a:endParaRPr lang="zh-CN" altLang="en-US" sz="1100" kern="1200" dirty="0"/>
        </a:p>
      </dsp:txBody>
      <dsp:txXfrm>
        <a:off x="2302138" y="1806357"/>
        <a:ext cx="946910" cy="751891"/>
      </dsp:txXfrm>
    </dsp:sp>
    <dsp:sp modelId="{67053135-F4FB-4DA4-8A76-C65ECD2E3E1A}">
      <dsp:nvSpPr>
        <dsp:cNvPr id="0" name=""/>
        <dsp:cNvSpPr/>
      </dsp:nvSpPr>
      <dsp:spPr>
        <a:xfrm>
          <a:off x="2121774" y="2558249"/>
          <a:ext cx="1127273" cy="7518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如何描述</a:t>
          </a:r>
          <a:endParaRPr lang="zh-CN" altLang="en-US" sz="1100" kern="1200" dirty="0"/>
        </a:p>
      </dsp:txBody>
      <dsp:txXfrm>
        <a:off x="2302138" y="2558249"/>
        <a:ext cx="946910" cy="751891"/>
      </dsp:txXfrm>
    </dsp:sp>
    <dsp:sp modelId="{63DC11DD-C548-4FE2-86DE-A9C7EF3BEAA6}">
      <dsp:nvSpPr>
        <dsp:cNvPr id="0" name=""/>
        <dsp:cNvSpPr/>
      </dsp:nvSpPr>
      <dsp:spPr>
        <a:xfrm>
          <a:off x="2121774" y="3310140"/>
          <a:ext cx="1127273" cy="7518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希望得到什么帮助</a:t>
          </a:r>
          <a:endParaRPr lang="en-US" altLang="zh-CN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 dirty="0"/>
        </a:p>
      </dsp:txBody>
      <dsp:txXfrm>
        <a:off x="2302138" y="3310140"/>
        <a:ext cx="946910" cy="751891"/>
      </dsp:txXfrm>
    </dsp:sp>
    <dsp:sp modelId="{5D28032D-E3DA-4613-A373-EE21C6819CC7}">
      <dsp:nvSpPr>
        <dsp:cNvPr id="0" name=""/>
        <dsp:cNvSpPr/>
      </dsp:nvSpPr>
      <dsp:spPr>
        <a:xfrm>
          <a:off x="1520561" y="1967"/>
          <a:ext cx="751515" cy="7515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重视邮件</a:t>
          </a:r>
          <a:endParaRPr lang="zh-CN" altLang="en-US" sz="1700" kern="1200" dirty="0"/>
        </a:p>
      </dsp:txBody>
      <dsp:txXfrm>
        <a:off x="1630618" y="112024"/>
        <a:ext cx="531401" cy="531401"/>
      </dsp:txXfrm>
    </dsp:sp>
    <dsp:sp modelId="{4092EBBF-D351-4C38-A3DC-4C37CD2A60CD}">
      <dsp:nvSpPr>
        <dsp:cNvPr id="0" name=""/>
        <dsp:cNvSpPr/>
      </dsp:nvSpPr>
      <dsp:spPr>
        <a:xfrm>
          <a:off x="4000564" y="302573"/>
          <a:ext cx="1127273" cy="7518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汇报不是为了表功</a:t>
          </a:r>
          <a:endParaRPr lang="zh-CN" altLang="en-US" sz="1100" kern="1200" dirty="0"/>
        </a:p>
      </dsp:txBody>
      <dsp:txXfrm>
        <a:off x="4180928" y="302573"/>
        <a:ext cx="946910" cy="751891"/>
      </dsp:txXfrm>
    </dsp:sp>
    <dsp:sp modelId="{180D38B4-3FFF-4505-9820-D9A6412E699C}">
      <dsp:nvSpPr>
        <dsp:cNvPr id="0" name=""/>
        <dsp:cNvSpPr/>
      </dsp:nvSpPr>
      <dsp:spPr>
        <a:xfrm>
          <a:off x="4000564" y="1054465"/>
          <a:ext cx="1127273" cy="7518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汇报是为了便于领导知悉情况</a:t>
          </a:r>
          <a:endParaRPr lang="zh-CN" altLang="en-US" sz="1100" kern="1200" dirty="0"/>
        </a:p>
      </dsp:txBody>
      <dsp:txXfrm>
        <a:off x="4180928" y="1054465"/>
        <a:ext cx="946910" cy="751891"/>
      </dsp:txXfrm>
    </dsp:sp>
    <dsp:sp modelId="{90E18DF3-70C6-48AC-B09E-DA780F106AC7}">
      <dsp:nvSpPr>
        <dsp:cNvPr id="0" name=""/>
        <dsp:cNvSpPr/>
      </dsp:nvSpPr>
      <dsp:spPr>
        <a:xfrm>
          <a:off x="4000564" y="1806357"/>
          <a:ext cx="1127273" cy="7518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利于领导协调和统筹资源</a:t>
          </a:r>
          <a:endParaRPr lang="zh-CN" altLang="en-US" sz="1100" kern="1200" dirty="0"/>
        </a:p>
      </dsp:txBody>
      <dsp:txXfrm>
        <a:off x="4180928" y="1806357"/>
        <a:ext cx="946910" cy="751891"/>
      </dsp:txXfrm>
    </dsp:sp>
    <dsp:sp modelId="{AD30F832-C3B2-4216-A9C4-340E2441F34F}">
      <dsp:nvSpPr>
        <dsp:cNvPr id="0" name=""/>
        <dsp:cNvSpPr/>
      </dsp:nvSpPr>
      <dsp:spPr>
        <a:xfrm>
          <a:off x="4000564" y="2558249"/>
          <a:ext cx="1127273" cy="7518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对于个人表现也有好处</a:t>
          </a:r>
          <a:endParaRPr lang="zh-CN" altLang="en-US" sz="1100" kern="1200" dirty="0"/>
        </a:p>
      </dsp:txBody>
      <dsp:txXfrm>
        <a:off x="4180928" y="2558249"/>
        <a:ext cx="946910" cy="751891"/>
      </dsp:txXfrm>
    </dsp:sp>
    <dsp:sp modelId="{526FBDCC-D55B-4A36-819D-4CA75DCCBD49}">
      <dsp:nvSpPr>
        <dsp:cNvPr id="0" name=""/>
        <dsp:cNvSpPr/>
      </dsp:nvSpPr>
      <dsp:spPr>
        <a:xfrm>
          <a:off x="4000564" y="3310140"/>
          <a:ext cx="1127273" cy="7518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/>
            <a:t>通常的汇报内容有哪些</a:t>
          </a:r>
          <a:endParaRPr lang="zh-CN" altLang="en-US" sz="1100" kern="1200" dirty="0"/>
        </a:p>
      </dsp:txBody>
      <dsp:txXfrm>
        <a:off x="4180928" y="3310140"/>
        <a:ext cx="946910" cy="751891"/>
      </dsp:txXfrm>
    </dsp:sp>
    <dsp:sp modelId="{59CD3D70-A137-4952-AC32-AE758E8C7619}">
      <dsp:nvSpPr>
        <dsp:cNvPr id="0" name=""/>
        <dsp:cNvSpPr/>
      </dsp:nvSpPr>
      <dsp:spPr>
        <a:xfrm>
          <a:off x="3399351" y="1967"/>
          <a:ext cx="751515" cy="7515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主动汇报</a:t>
          </a:r>
          <a:endParaRPr lang="zh-CN" altLang="en-US" sz="1700" kern="1200" dirty="0"/>
        </a:p>
      </dsp:txBody>
      <dsp:txXfrm>
        <a:off x="3509408" y="112024"/>
        <a:ext cx="531401" cy="53140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B0DE7-FFA3-4539-8339-E0BCADE15897}">
      <dsp:nvSpPr>
        <dsp:cNvPr id="0" name=""/>
        <dsp:cNvSpPr/>
      </dsp:nvSpPr>
      <dsp:spPr>
        <a:xfrm>
          <a:off x="729035" y="392038"/>
          <a:ext cx="1365876" cy="9110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为什么需要时间管理</a:t>
          </a:r>
          <a:endParaRPr lang="zh-CN" altLang="en-US" sz="1500" kern="1200" dirty="0"/>
        </a:p>
      </dsp:txBody>
      <dsp:txXfrm>
        <a:off x="947575" y="392038"/>
        <a:ext cx="1147335" cy="911039"/>
      </dsp:txXfrm>
    </dsp:sp>
    <dsp:sp modelId="{8FD0F8C0-02F8-429D-A96C-0ECE852AB01C}">
      <dsp:nvSpPr>
        <dsp:cNvPr id="0" name=""/>
        <dsp:cNvSpPr/>
      </dsp:nvSpPr>
      <dsp:spPr>
        <a:xfrm>
          <a:off x="729035" y="1303077"/>
          <a:ext cx="1365876" cy="9110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事情的</a:t>
          </a:r>
          <a:r>
            <a:rPr lang="en-US" altLang="zh-CN" sz="1500" kern="1200" dirty="0" smtClean="0"/>
            <a:t>4</a:t>
          </a:r>
          <a:r>
            <a:rPr lang="zh-CN" altLang="en-US" sz="1500" kern="1200" dirty="0" smtClean="0"/>
            <a:t>种类别</a:t>
          </a:r>
          <a:endParaRPr lang="zh-CN" altLang="en-US" sz="1500" kern="1200" dirty="0"/>
        </a:p>
      </dsp:txBody>
      <dsp:txXfrm>
        <a:off x="947575" y="1303077"/>
        <a:ext cx="1147335" cy="911039"/>
      </dsp:txXfrm>
    </dsp:sp>
    <dsp:sp modelId="{A5DFEE69-109D-4537-97D8-5D0DEB6C3A02}">
      <dsp:nvSpPr>
        <dsp:cNvPr id="0" name=""/>
        <dsp:cNvSpPr/>
      </dsp:nvSpPr>
      <dsp:spPr>
        <a:xfrm>
          <a:off x="729035" y="2214116"/>
          <a:ext cx="1365876" cy="9110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优先级划分</a:t>
          </a:r>
          <a:endParaRPr lang="zh-CN" altLang="en-US" sz="1500" kern="1200" dirty="0"/>
        </a:p>
      </dsp:txBody>
      <dsp:txXfrm>
        <a:off x="947575" y="2214116"/>
        <a:ext cx="1147335" cy="911039"/>
      </dsp:txXfrm>
    </dsp:sp>
    <dsp:sp modelId="{67053135-F4FB-4DA4-8A76-C65ECD2E3E1A}">
      <dsp:nvSpPr>
        <dsp:cNvPr id="0" name=""/>
        <dsp:cNvSpPr/>
      </dsp:nvSpPr>
      <dsp:spPr>
        <a:xfrm>
          <a:off x="729035" y="3125156"/>
          <a:ext cx="1365876" cy="9110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如何判断事情的优先级</a:t>
          </a:r>
          <a:endParaRPr lang="zh-CN" altLang="en-US" sz="1500" kern="1200" dirty="0"/>
        </a:p>
      </dsp:txBody>
      <dsp:txXfrm>
        <a:off x="947575" y="3125156"/>
        <a:ext cx="1147335" cy="911039"/>
      </dsp:txXfrm>
    </dsp:sp>
    <dsp:sp modelId="{5D28032D-E3DA-4613-A373-EE21C6819CC7}">
      <dsp:nvSpPr>
        <dsp:cNvPr id="0" name=""/>
        <dsp:cNvSpPr/>
      </dsp:nvSpPr>
      <dsp:spPr>
        <a:xfrm>
          <a:off x="568" y="27804"/>
          <a:ext cx="910584" cy="9105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时间管理</a:t>
          </a:r>
          <a:endParaRPr lang="zh-CN" altLang="en-US" sz="2100" kern="1200" dirty="0"/>
        </a:p>
      </dsp:txBody>
      <dsp:txXfrm>
        <a:off x="133920" y="161156"/>
        <a:ext cx="643880" cy="643880"/>
      </dsp:txXfrm>
    </dsp:sp>
    <dsp:sp modelId="{4092EBBF-D351-4C38-A3DC-4C37CD2A60CD}">
      <dsp:nvSpPr>
        <dsp:cNvPr id="0" name=""/>
        <dsp:cNvSpPr/>
      </dsp:nvSpPr>
      <dsp:spPr>
        <a:xfrm>
          <a:off x="3005495" y="392038"/>
          <a:ext cx="1365876" cy="9110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PDCA</a:t>
          </a:r>
          <a:r>
            <a:rPr lang="zh-CN" altLang="en-US" sz="1500" kern="1200" dirty="0" smtClean="0"/>
            <a:t>的定义</a:t>
          </a:r>
          <a:endParaRPr lang="zh-CN" altLang="en-US" sz="1500" kern="1200" dirty="0"/>
        </a:p>
      </dsp:txBody>
      <dsp:txXfrm>
        <a:off x="3224035" y="392038"/>
        <a:ext cx="1147335" cy="911039"/>
      </dsp:txXfrm>
    </dsp:sp>
    <dsp:sp modelId="{180D38B4-3FFF-4505-9820-D9A6412E699C}">
      <dsp:nvSpPr>
        <dsp:cNvPr id="0" name=""/>
        <dsp:cNvSpPr/>
      </dsp:nvSpPr>
      <dsp:spPr>
        <a:xfrm>
          <a:off x="3005495" y="1303077"/>
          <a:ext cx="1365876" cy="9110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如何去实施</a:t>
          </a:r>
          <a:endParaRPr lang="zh-CN" altLang="en-US" sz="1500" kern="1200" dirty="0"/>
        </a:p>
      </dsp:txBody>
      <dsp:txXfrm>
        <a:off x="3224035" y="1303077"/>
        <a:ext cx="1147335" cy="911039"/>
      </dsp:txXfrm>
    </dsp:sp>
    <dsp:sp modelId="{59CD3D70-A137-4952-AC32-AE758E8C7619}">
      <dsp:nvSpPr>
        <dsp:cNvPr id="0" name=""/>
        <dsp:cNvSpPr/>
      </dsp:nvSpPr>
      <dsp:spPr>
        <a:xfrm>
          <a:off x="2277028" y="27804"/>
          <a:ext cx="910584" cy="9105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工作迭代</a:t>
          </a:r>
          <a:endParaRPr lang="zh-CN" altLang="en-US" sz="2100" kern="1200" dirty="0"/>
        </a:p>
      </dsp:txBody>
      <dsp:txXfrm>
        <a:off x="2410380" y="161156"/>
        <a:ext cx="643880" cy="643880"/>
      </dsp:txXfrm>
    </dsp:sp>
    <dsp:sp modelId="{24B9A843-177E-4F00-B263-67FBB8A8FF69}">
      <dsp:nvSpPr>
        <dsp:cNvPr id="0" name=""/>
        <dsp:cNvSpPr/>
      </dsp:nvSpPr>
      <dsp:spPr>
        <a:xfrm>
          <a:off x="5281955" y="392038"/>
          <a:ext cx="1365876" cy="9110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码农也能</a:t>
          </a:r>
          <a:r>
            <a:rPr lang="zh-CN" altLang="en-US" sz="1500" kern="1200" smtClean="0"/>
            <a:t>管理上级</a:t>
          </a:r>
          <a:endParaRPr lang="zh-CN" altLang="en-US" sz="1500" kern="1200" dirty="0"/>
        </a:p>
      </dsp:txBody>
      <dsp:txXfrm>
        <a:off x="5500495" y="392038"/>
        <a:ext cx="1147335" cy="911039"/>
      </dsp:txXfrm>
    </dsp:sp>
    <dsp:sp modelId="{E94C633F-13BB-4D46-A3A7-49E2AD658DDA}">
      <dsp:nvSpPr>
        <dsp:cNvPr id="0" name=""/>
        <dsp:cNvSpPr/>
      </dsp:nvSpPr>
      <dsp:spPr>
        <a:xfrm>
          <a:off x="5281955" y="1303077"/>
          <a:ext cx="1365876" cy="9110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什么是向上管理</a:t>
          </a:r>
          <a:endParaRPr lang="zh-CN" altLang="en-US" sz="1500" kern="1200" dirty="0"/>
        </a:p>
      </dsp:txBody>
      <dsp:txXfrm>
        <a:off x="5500495" y="1303077"/>
        <a:ext cx="1147335" cy="911039"/>
      </dsp:txXfrm>
    </dsp:sp>
    <dsp:sp modelId="{C20D6E9D-D858-44FB-BF38-8DFCAA150064}">
      <dsp:nvSpPr>
        <dsp:cNvPr id="0" name=""/>
        <dsp:cNvSpPr/>
      </dsp:nvSpPr>
      <dsp:spPr>
        <a:xfrm>
          <a:off x="5281955" y="2214116"/>
          <a:ext cx="1365876" cy="9110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如何通过专业性增加影响</a:t>
          </a:r>
          <a:endParaRPr lang="zh-CN" altLang="en-US" sz="1500" kern="1200" dirty="0"/>
        </a:p>
      </dsp:txBody>
      <dsp:txXfrm>
        <a:off x="5500495" y="2214116"/>
        <a:ext cx="1147335" cy="911039"/>
      </dsp:txXfrm>
    </dsp:sp>
    <dsp:sp modelId="{4EBE9E1F-3CB6-4D39-93EC-906593319BA8}">
      <dsp:nvSpPr>
        <dsp:cNvPr id="0" name=""/>
        <dsp:cNvSpPr/>
      </dsp:nvSpPr>
      <dsp:spPr>
        <a:xfrm>
          <a:off x="4553488" y="27804"/>
          <a:ext cx="910584" cy="9105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向上管理</a:t>
          </a:r>
          <a:endParaRPr lang="zh-CN" altLang="en-US" sz="2100" kern="1200" dirty="0"/>
        </a:p>
      </dsp:txBody>
      <dsp:txXfrm>
        <a:off x="4686840" y="161156"/>
        <a:ext cx="643880" cy="643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barcode 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628775"/>
            <a:ext cx="8496300" cy="1470025"/>
          </a:xfrm>
          <a:effectLst>
            <a:outerShdw dist="17961" dir="2700000" algn="ctr" rotWithShape="0">
              <a:schemeClr val="accent1"/>
            </a:outerShdw>
          </a:effectLst>
        </p:spPr>
        <p:txBody>
          <a:bodyPr/>
          <a:lstStyle>
            <a:lvl1pPr algn="ctr">
              <a:defRPr sz="4400" b="1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en-GB" altLang="zh-CN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13100"/>
            <a:ext cx="6400800" cy="1752600"/>
          </a:xfrm>
          <a:effectLst>
            <a:outerShdw dist="17961" dir="2700000" algn="ctr" rotWithShape="0">
              <a:schemeClr val="accent1"/>
            </a:outerShdw>
          </a:effectLst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en-GB" altLang="zh-CN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EBB2E09-8B55-458F-AE88-26D3E31CD06C}" type="slidenum">
              <a:rPr lang="en-GB" altLang="zh-CN"/>
              <a:pPr/>
              <a:t>‹#›</a:t>
            </a:fld>
            <a:endParaRPr lang="en-GB" altLang="zh-CN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>
        <p:tmplLst>
          <p:tmpl lvl="1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9D21A-7E94-429B-B564-6140D780FC2E}" type="slidenum">
              <a:rPr lang="en-GB" altLang="zh-CN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50313502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65938" y="223838"/>
            <a:ext cx="2233612" cy="586898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61925" y="223838"/>
            <a:ext cx="6551613" cy="586898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00A14-4D9A-41B2-BDA5-8C59FD820FC1}" type="slidenum">
              <a:rPr lang="en-GB" altLang="zh-CN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52877999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D220A-8A96-4821-B06E-1CD50052CF19}" type="slidenum">
              <a:rPr lang="en-GB" altLang="zh-CN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46743439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1CF3E-490B-4931-80A2-BBA79DCDC6BC}" type="slidenum">
              <a:rPr lang="en-GB" altLang="zh-CN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05298991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61925" y="908050"/>
            <a:ext cx="438150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95825" y="908050"/>
            <a:ext cx="438150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3A3B9-B25C-4238-AE95-799F7B3E7438}" type="slidenum">
              <a:rPr lang="en-GB" altLang="zh-CN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48021288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CA778-44A6-44EC-919E-4330AE646B0C}" type="slidenum">
              <a:rPr lang="en-GB" altLang="zh-CN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88533177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5EB2C-12D7-46FC-9B9A-53F79F7F3721}" type="slidenum">
              <a:rPr lang="en-GB" altLang="zh-CN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35245223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ADAE2-05C8-4404-A297-BFC2E35F7569}" type="slidenum">
              <a:rPr lang="en-GB" altLang="zh-CN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93641975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A5F54-CFD6-4A4E-9760-022AB4015391}" type="slidenum">
              <a:rPr lang="en-GB" altLang="zh-CN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16983908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C431D-4104-4086-B8B6-0955D14842BD}" type="slidenum">
              <a:rPr lang="en-GB" altLang="zh-CN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92691627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barcode slid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5875" y="223838"/>
            <a:ext cx="654367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GB" altLang="zh-C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" y="908050"/>
            <a:ext cx="89154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GB" altLang="zh-CN" smtClean="0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3338" y="6337300"/>
            <a:ext cx="14922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ea typeface="宋体" charset="-122"/>
              </a:defRPr>
            </a:lvl1pPr>
          </a:lstStyle>
          <a:p>
            <a:endParaRPr lang="en-GB" altLang="zh-CN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54163" y="6337300"/>
            <a:ext cx="49133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ea typeface="宋体" charset="-122"/>
              </a:defRPr>
            </a:lvl1pPr>
          </a:lstStyle>
          <a:p>
            <a:endParaRPr lang="en-GB" altLang="zh-CN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97638" y="6337300"/>
            <a:ext cx="8985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ea typeface="宋体" charset="-122"/>
              </a:defRPr>
            </a:lvl1pPr>
          </a:lstStyle>
          <a:p>
            <a:fld id="{4D606117-00CB-4CAB-9AD4-46011CB2F20E}" type="slidenum">
              <a:rPr lang="en-GB" altLang="zh-CN"/>
              <a:pPr/>
              <a:t>‹#›</a:t>
            </a:fld>
            <a:endParaRPr lang="en-GB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xleaf_1999@126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oleObject" Target="../embeddings/Microsoft_Excel_97-2003____1.xls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image" Target="../media/image19.png"/><Relationship Id="rId7" Type="http://schemas.openxmlformats.org/officeDocument/2006/relationships/diagramData" Target="../diagrams/data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microsoft.com/office/2007/relationships/diagramDrawing" Target="../diagrams/drawing7.xml"/><Relationship Id="rId5" Type="http://schemas.openxmlformats.org/officeDocument/2006/relationships/image" Target="../media/image21.png"/><Relationship Id="rId10" Type="http://schemas.openxmlformats.org/officeDocument/2006/relationships/diagramColors" Target="../diagrams/colors7.xml"/><Relationship Id="rId4" Type="http://schemas.openxmlformats.org/officeDocument/2006/relationships/image" Target="../media/image20.png"/><Relationship Id="rId9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技术</a:t>
            </a:r>
            <a:r>
              <a:rPr lang="zh-CN" altLang="en-US" dirty="0"/>
              <a:t>经验分享</a:t>
            </a:r>
            <a:endParaRPr lang="zh-CN" altLang="zh-CN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2"/>
              </a:rPr>
              <a:t>maxleaf_1999@126.com</a:t>
            </a:r>
            <a:endParaRPr lang="en-US" altLang="zh-CN" dirty="0" smtClean="0"/>
          </a:p>
          <a:p>
            <a:r>
              <a:rPr lang="en-US" altLang="zh-CN" dirty="0" smtClean="0"/>
              <a:t>2014/05/14</a:t>
            </a:r>
            <a:endParaRPr lang="zh-CN" altLang="zh-CN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arcode-t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44450"/>
            <a:ext cx="828675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宋体" charset="-122"/>
              </a:rPr>
              <a:t>技能</a:t>
            </a:r>
            <a:endParaRPr lang="en-GB" altLang="zh-CN" dirty="0">
              <a:ea typeface="宋体" charset="-122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b="1" dirty="0" smtClean="0">
                <a:solidFill>
                  <a:schemeClr val="accent2"/>
                </a:solidFill>
              </a:rPr>
              <a:t>技能</a:t>
            </a:r>
            <a:r>
              <a:rPr lang="zh-CN" altLang="en-US" dirty="0" smtClean="0"/>
              <a:t>是个很具体的东西，也是我们平日最关注的东西，似乎永远也学不完，永远也达不到心中期望的高度。是否我们想要的太多，却忽视了最需要的技能？</a:t>
            </a:r>
            <a:endParaRPr lang="en-US" altLang="zh-CN" dirty="0" smtClean="0"/>
          </a:p>
          <a:p>
            <a:pPr>
              <a:buFont typeface="Arial" panose="020B0604020202020204" pitchFamily="34" charset="0"/>
              <a:buChar char="•"/>
            </a:pPr>
            <a:endParaRPr lang="zh-CN" altLang="zh-C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51054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3502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arcode-t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44450"/>
            <a:ext cx="828675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a typeface="宋体" charset="-122"/>
              </a:rPr>
              <a:t>习惯</a:t>
            </a:r>
            <a:endParaRPr lang="en-GB" altLang="zh-CN" dirty="0">
              <a:ea typeface="宋体" charset="-122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b="1" dirty="0" smtClean="0">
                <a:solidFill>
                  <a:schemeClr val="accent2"/>
                </a:solidFill>
              </a:rPr>
              <a:t>习惯</a:t>
            </a:r>
            <a:r>
              <a:rPr lang="zh-CN" altLang="en-US" dirty="0" smtClean="0"/>
              <a:t>是最大的力量，也是我们不断提升的源泉，贵在执行，贵在坚持，所以请坚持做到：</a:t>
            </a:r>
            <a:endParaRPr lang="en-US" altLang="zh-CN" dirty="0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 smtClean="0"/>
              <a:t>严格遵守开发规范</a:t>
            </a:r>
            <a:endParaRPr lang="en-US" altLang="zh-CN" dirty="0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 smtClean="0"/>
              <a:t>坚信最高质量的代码是可维护的代码</a:t>
            </a:r>
            <a:endParaRPr lang="en-US" altLang="zh-CN" dirty="0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 smtClean="0"/>
              <a:t>认真编写每一个类和每一个方法（占据</a:t>
            </a:r>
            <a:r>
              <a:rPr lang="en-US" altLang="zh-CN" dirty="0" smtClean="0"/>
              <a:t>80%</a:t>
            </a:r>
            <a:r>
              <a:rPr lang="zh-CN" altLang="en-US" dirty="0" smtClean="0"/>
              <a:t>以上的开发工作）</a:t>
            </a:r>
            <a:endParaRPr lang="en-US" altLang="zh-CN" dirty="0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 smtClean="0"/>
              <a:t>相信重构是最有效的自我提升的手段</a:t>
            </a:r>
            <a:endParaRPr lang="en-US" altLang="zh-CN" dirty="0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 smtClean="0"/>
              <a:t>把自己当作架构师来编写代码</a:t>
            </a:r>
            <a:endParaRPr lang="en-US" altLang="zh-CN" dirty="0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 smtClean="0"/>
              <a:t>抑制自己立即动手写代码的冲动</a:t>
            </a:r>
            <a:endParaRPr lang="zh-CN" altLang="zh-CN" dirty="0"/>
          </a:p>
        </p:txBody>
      </p:sp>
      <p:sp>
        <p:nvSpPr>
          <p:cNvPr id="5" name="圆角矩形标注 4"/>
          <p:cNvSpPr/>
          <p:nvPr/>
        </p:nvSpPr>
        <p:spPr>
          <a:xfrm>
            <a:off x="4821891" y="4653136"/>
            <a:ext cx="3600400" cy="172819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/>
              <a:t>在编写代码的时候，你要经常想着，那个最终维护你代码的人可能将是一个有严重暴力倾向的疯子，并且他还知道你住在哪里</a:t>
            </a:r>
            <a:r>
              <a:rPr lang="zh-CN" altLang="en-US" b="1" dirty="0" smtClean="0"/>
              <a:t>。                                                                                                           </a:t>
            </a:r>
            <a:r>
              <a:rPr lang="en-US" altLang="zh-CN" b="1" dirty="0"/>
              <a:t>----Rick Osborne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1860792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arcode-t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44450"/>
            <a:ext cx="828675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a typeface="宋体" charset="-122"/>
              </a:rPr>
              <a:t>开发规范</a:t>
            </a:r>
            <a:endParaRPr lang="en-GB" altLang="zh-CN" dirty="0">
              <a:ea typeface="宋体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1520" y="980728"/>
            <a:ext cx="4536504" cy="497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关于开发规范，记住：这是一个面子问题</a:t>
            </a:r>
            <a:endParaRPr lang="zh-CN" altLang="en-US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6236"/>
            <a:ext cx="6324600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78236"/>
            <a:ext cx="5381625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圆角矩形标注 8"/>
          <p:cNvSpPr/>
          <p:nvPr/>
        </p:nvSpPr>
        <p:spPr>
          <a:xfrm>
            <a:off x="539552" y="4797152"/>
            <a:ext cx="3005974" cy="1524683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1400" dirty="0"/>
              <a:t>来自第</a:t>
            </a:r>
            <a:r>
              <a:rPr lang="en-US" altLang="zh-CN" sz="1400" dirty="0"/>
              <a:t>20</a:t>
            </a:r>
            <a:r>
              <a:rPr lang="zh-CN" altLang="en-US" sz="1400" dirty="0"/>
              <a:t>届国际</a:t>
            </a:r>
            <a:r>
              <a:rPr lang="en-US" altLang="zh-CN" sz="1400" dirty="0"/>
              <a:t>C</a:t>
            </a:r>
            <a:r>
              <a:rPr lang="zh-CN" altLang="en-US" sz="1400" dirty="0"/>
              <a:t>语言混乱代码</a:t>
            </a:r>
            <a:r>
              <a:rPr lang="zh-CN" altLang="en-US" sz="1400" dirty="0" smtClean="0"/>
              <a:t>大赛的</a:t>
            </a:r>
            <a:r>
              <a:rPr lang="en-US" altLang="zh-CN" sz="1400" dirty="0"/>
              <a:t>Best of Show</a:t>
            </a:r>
            <a:r>
              <a:rPr lang="zh-CN" altLang="en-US" sz="1400" dirty="0"/>
              <a:t>奖得主代码，作者是一位在</a:t>
            </a:r>
            <a:r>
              <a:rPr lang="en-US" altLang="zh-CN" sz="1400" dirty="0"/>
              <a:t>Google</a:t>
            </a:r>
            <a:r>
              <a:rPr lang="zh-CN" altLang="en-US" sz="1400" dirty="0"/>
              <a:t>工作的华裔工程师</a:t>
            </a:r>
            <a:r>
              <a:rPr lang="en-US" altLang="zh-CN" sz="1400" dirty="0"/>
              <a:t>Don </a:t>
            </a:r>
            <a:r>
              <a:rPr lang="en-US" altLang="zh-CN" sz="1400" dirty="0" err="1"/>
              <a:t>Hsi</a:t>
            </a:r>
            <a:r>
              <a:rPr lang="en-US" altLang="zh-CN" sz="1400" dirty="0"/>
              <a:t>-Yun Yang</a:t>
            </a:r>
            <a:r>
              <a:rPr lang="zh-CN" altLang="en-US" sz="14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636955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arcode-t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44450"/>
            <a:ext cx="828675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a typeface="宋体" charset="-122"/>
              </a:rPr>
              <a:t>可维护的代码</a:t>
            </a:r>
            <a:endParaRPr lang="en-GB" altLang="zh-CN" dirty="0">
              <a:ea typeface="宋体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229816" y="1049336"/>
            <a:ext cx="3005974" cy="152468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哲人说：</a:t>
            </a:r>
            <a:endParaRPr lang="en-US" altLang="zh-CN" b="1" dirty="0" smtClean="0"/>
          </a:p>
          <a:p>
            <a:r>
              <a:rPr lang="zh-CN" altLang="en-US" b="1" dirty="0"/>
              <a:t>世界上没有不被修改的软件，唯一一个不需要修改的软件的作者已经死了，死在去修改软件的路上。</a:t>
            </a:r>
          </a:p>
        </p:txBody>
      </p:sp>
      <p:sp>
        <p:nvSpPr>
          <p:cNvPr id="7" name="圆角矩形标注 6"/>
          <p:cNvSpPr/>
          <p:nvPr/>
        </p:nvSpPr>
        <p:spPr>
          <a:xfrm>
            <a:off x="5724128" y="1049337"/>
            <a:ext cx="3005974" cy="152468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大师说：</a:t>
            </a:r>
            <a:endParaRPr lang="en-US" altLang="zh-CN" b="1" dirty="0" smtClean="0"/>
          </a:p>
          <a:p>
            <a:r>
              <a:rPr lang="zh-CN" altLang="en-US" b="1" dirty="0"/>
              <a:t>修改</a:t>
            </a:r>
            <a:r>
              <a:rPr lang="en-US" altLang="zh-CN" b="1" dirty="0"/>
              <a:t>bug</a:t>
            </a:r>
            <a:r>
              <a:rPr lang="zh-CN" altLang="en-US" b="1" dirty="0"/>
              <a:t>很容易，但是找到出错的位置却很难，</a:t>
            </a:r>
            <a:r>
              <a:rPr lang="en-US" altLang="zh-CN" b="1" dirty="0"/>
              <a:t>90%</a:t>
            </a:r>
            <a:r>
              <a:rPr lang="zh-CN" altLang="en-US" b="1" dirty="0"/>
              <a:t>的软件维护成本花费在寻找</a:t>
            </a:r>
            <a:r>
              <a:rPr lang="en-US" altLang="zh-CN" b="1" dirty="0"/>
              <a:t>bug</a:t>
            </a:r>
            <a:r>
              <a:rPr lang="zh-CN" altLang="en-US" b="1" dirty="0"/>
              <a:t>上。</a:t>
            </a:r>
          </a:p>
          <a:p>
            <a:r>
              <a:rPr lang="zh-CN" altLang="en-US" b="1" dirty="0"/>
              <a:t>        </a:t>
            </a:r>
            <a:r>
              <a:rPr lang="en-US" altLang="zh-CN" b="1" dirty="0" smtClean="0"/>
              <a:t>—— </a:t>
            </a:r>
            <a:r>
              <a:rPr lang="en-US" altLang="zh-CN" b="1" dirty="0"/>
              <a:t>Martin Fowler</a:t>
            </a:r>
            <a:endParaRPr lang="zh-CN" altLang="en-US" b="1" dirty="0"/>
          </a:p>
        </p:txBody>
      </p:sp>
      <p:graphicFrame>
        <p:nvGraphicFramePr>
          <p:cNvPr id="3" name="对象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4100919"/>
              </p:ext>
            </p:extLst>
          </p:nvPr>
        </p:nvGraphicFramePr>
        <p:xfrm>
          <a:off x="1547665" y="2780928"/>
          <a:ext cx="4896544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r:id="rId4" imgW="2523963" imgH="1798476" progId="Excel.Chart.8">
                  <p:embed/>
                </p:oleObj>
              </mc:Choice>
              <mc:Fallback>
                <p:oleObj r:id="rId4" imgW="2523963" imgH="1798476" progId="Excel.Chart.8">
                  <p:embed/>
                  <p:pic>
                    <p:nvPicPr>
                      <p:cNvPr id="0" name="图表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5" y="2780928"/>
                        <a:ext cx="4896544" cy="3168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95406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arcode-t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44450"/>
            <a:ext cx="828675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a typeface="宋体" charset="-122"/>
              </a:rPr>
              <a:t>可维护的代码</a:t>
            </a:r>
            <a:endParaRPr lang="en-GB" altLang="zh-CN" dirty="0">
              <a:ea typeface="宋体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107504" y="1904317"/>
            <a:ext cx="3005974" cy="346889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有人说：</a:t>
            </a:r>
            <a:endParaRPr lang="en-US" altLang="zh-CN" b="1" dirty="0" smtClean="0"/>
          </a:p>
          <a:p>
            <a:pPr eaLnBrk="1" hangingPunct="1">
              <a:buFont typeface="휴먼옛체" pitchFamily="18" charset="-127"/>
              <a:buAutoNum type="circleNumDbPlain"/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宋体" pitchFamily="49" charset="-122"/>
                <a:ea typeface="新宋体" pitchFamily="49" charset="-122"/>
              </a:rPr>
              <a:t>执行结果正确</a:t>
            </a:r>
          </a:p>
          <a:p>
            <a:pPr eaLnBrk="1" hangingPunct="1">
              <a:buFont typeface="휴먼옛체" pitchFamily="18" charset="-127"/>
              <a:buAutoNum type="circleNumDbPlain"/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宋体" pitchFamily="49" charset="-122"/>
                <a:ea typeface="新宋体" pitchFamily="49" charset="-122"/>
              </a:rPr>
              <a:t>执行效率高</a:t>
            </a:r>
          </a:p>
          <a:p>
            <a:pPr eaLnBrk="1" hangingPunct="1">
              <a:buFont typeface="휴먼옛체" pitchFamily="18" charset="-127"/>
              <a:buAutoNum type="circleNumDbPlain"/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宋体" pitchFamily="49" charset="-122"/>
                <a:ea typeface="新宋体" pitchFamily="49" charset="-122"/>
              </a:rPr>
              <a:t>内存占用低</a:t>
            </a:r>
          </a:p>
          <a:p>
            <a:pPr eaLnBrk="1" hangingPunct="1">
              <a:buFont typeface="휴먼옛체" pitchFamily="18" charset="-127"/>
              <a:buAutoNum type="circleNumDbPlain"/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宋体" pitchFamily="49" charset="-122"/>
                <a:ea typeface="新宋体" pitchFamily="49" charset="-122"/>
              </a:rPr>
              <a:t>方便使用</a:t>
            </a: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latin typeface="新宋体" pitchFamily="49" charset="-122"/>
              <a:ea typeface="新宋体" pitchFamily="49" charset="-122"/>
            </a:endParaRPr>
          </a:p>
          <a:p>
            <a:pPr eaLnBrk="1" hangingPunct="1">
              <a:buFont typeface="휴먼옛체" pitchFamily="18" charset="-127"/>
              <a:buAutoNum type="circleNumDbPlain"/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宋体" pitchFamily="49" charset="-122"/>
                <a:ea typeface="新宋体" pitchFamily="49" charset="-122"/>
              </a:rPr>
              <a:t>短小精悍</a:t>
            </a: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latin typeface="新宋体" pitchFamily="49" charset="-122"/>
              <a:ea typeface="新宋体" pitchFamily="49" charset="-122"/>
            </a:endParaRPr>
          </a:p>
          <a:p>
            <a:pPr eaLnBrk="1" hangingPunct="1">
              <a:buFont typeface="휴먼옛체" pitchFamily="18" charset="-127"/>
              <a:buAutoNum type="circleNumDbPlain"/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宋体" pitchFamily="49" charset="-122"/>
                <a:ea typeface="新宋体" pitchFamily="49" charset="-122"/>
              </a:rPr>
              <a:t>可扩展性高</a:t>
            </a: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latin typeface="新宋体" pitchFamily="49" charset="-122"/>
              <a:ea typeface="新宋体" pitchFamily="49" charset="-122"/>
            </a:endParaRPr>
          </a:p>
          <a:p>
            <a:pPr eaLnBrk="1" hangingPunct="1">
              <a:buFont typeface="휴먼옛체" pitchFamily="18" charset="-127"/>
              <a:buAutoNum type="circleNumDbPlain"/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宋体" pitchFamily="49" charset="-122"/>
                <a:ea typeface="新宋体" pitchFamily="49" charset="-122"/>
              </a:rPr>
              <a:t>可读性高</a:t>
            </a: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latin typeface="新宋体" pitchFamily="49" charset="-122"/>
              <a:ea typeface="新宋体" pitchFamily="49" charset="-122"/>
            </a:endParaRPr>
          </a:p>
          <a:p>
            <a:pPr eaLnBrk="1" hangingPunct="1">
              <a:buFont typeface="휴먼옛체" pitchFamily="18" charset="-127"/>
              <a:buAutoNum type="circleNumDbPlain"/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宋体" pitchFamily="49" charset="-122"/>
                <a:ea typeface="新宋体" pitchFamily="49" charset="-122"/>
              </a:rPr>
              <a:t>有技巧性</a:t>
            </a: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latin typeface="新宋体" pitchFamily="49" charset="-122"/>
              <a:ea typeface="新宋体" pitchFamily="49" charset="-122"/>
            </a:endParaRPr>
          </a:p>
          <a:p>
            <a:pPr eaLnBrk="1" hangingPunct="1">
              <a:buFont typeface="휴먼옛체" pitchFamily="18" charset="-127"/>
              <a:buAutoNum type="circleNumDbPlain"/>
              <a:defRPr/>
            </a:pPr>
            <a:r>
              <a: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宋体" pitchFamily="49" charset="-122"/>
                <a:ea typeface="新宋体" pitchFamily="49" charset="-122"/>
              </a:rPr>
              <a:t>…</a:t>
            </a:r>
            <a:endParaRPr lang="zh-CN" altLang="en-US" b="1" dirty="0">
              <a:effectLst>
                <a:outerShdw blurRad="38100" dist="38100" dir="2700000" algn="tl">
                  <a:srgbClr val="C0C0C0"/>
                </a:outerShdw>
              </a:effectLst>
              <a:latin typeface="新宋体" pitchFamily="49" charset="-122"/>
              <a:ea typeface="新宋体" pitchFamily="49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3563888" y="2054225"/>
            <a:ext cx="3005974" cy="152468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/>
              <a:t>我</a:t>
            </a:r>
            <a:r>
              <a:rPr lang="zh-CN" altLang="en-US" b="1" dirty="0" smtClean="0"/>
              <a:t>说：</a:t>
            </a:r>
            <a:endParaRPr lang="en-US" altLang="zh-CN" b="1" dirty="0" smtClean="0"/>
          </a:p>
          <a:p>
            <a:pPr eaLnBrk="1" hangingPunct="1">
              <a:buFont typeface="휴먼옛체" pitchFamily="18" charset="-127"/>
              <a:buAutoNum type="circleNumDbPlain"/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宋体" pitchFamily="49" charset="-122"/>
                <a:ea typeface="新宋体" pitchFamily="49" charset="-122"/>
              </a:rPr>
              <a:t>可读性高</a:t>
            </a: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latin typeface="新宋体" pitchFamily="49" charset="-122"/>
              <a:ea typeface="新宋体" pitchFamily="49" charset="-122"/>
            </a:endParaRPr>
          </a:p>
          <a:p>
            <a:pPr eaLnBrk="1" hangingPunct="1">
              <a:buFont typeface="휴먼옛체" pitchFamily="18" charset="-127"/>
              <a:buAutoNum type="circleNumDbPlain"/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宋体" pitchFamily="49" charset="-122"/>
                <a:ea typeface="新宋体" pitchFamily="49" charset="-122"/>
              </a:rPr>
              <a:t>容错性强</a:t>
            </a:r>
          </a:p>
          <a:p>
            <a:pPr eaLnBrk="1" hangingPunct="1">
              <a:buFont typeface="휴먼옛체" pitchFamily="18" charset="-127"/>
              <a:buAutoNum type="circleNumDbPlain"/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宋体" pitchFamily="49" charset="-122"/>
                <a:ea typeface="新宋体" pitchFamily="49" charset="-122"/>
              </a:rPr>
              <a:t>容易扩展</a:t>
            </a:r>
          </a:p>
        </p:txBody>
      </p:sp>
      <p:sp>
        <p:nvSpPr>
          <p:cNvPr id="8" name="矩形 7"/>
          <p:cNvSpPr/>
          <p:nvPr/>
        </p:nvSpPr>
        <p:spPr>
          <a:xfrm>
            <a:off x="251520" y="980728"/>
            <a:ext cx="3312368" cy="49743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什么是高质量代码？</a:t>
            </a:r>
            <a:endParaRPr lang="zh-CN" altLang="en-US" b="1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76256" y="2061810"/>
            <a:ext cx="2016125" cy="4000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eaLnBrk="1" hangingPunct="1"/>
            <a:r>
              <a:rPr lang="zh-CN" altLang="en-US" sz="2000" dirty="0">
                <a:solidFill>
                  <a:srgbClr val="FFFF00"/>
                </a:solidFill>
              </a:rPr>
              <a:t>交流、维护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76256" y="2493610"/>
            <a:ext cx="2016125" cy="4000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eaLnBrk="1" hangingPunct="1"/>
            <a:r>
              <a:rPr lang="zh-CN" altLang="en-US" sz="2000">
                <a:solidFill>
                  <a:srgbClr val="FFFF00"/>
                </a:solidFill>
              </a:rPr>
              <a:t>稳定性、健壮性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76256" y="2925410"/>
            <a:ext cx="2016125" cy="4000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eaLnBrk="1" hangingPunct="1"/>
            <a:r>
              <a:rPr lang="zh-CN" altLang="en-US" sz="2000" dirty="0">
                <a:solidFill>
                  <a:srgbClr val="FFFF00"/>
                </a:solidFill>
              </a:rPr>
              <a:t>修改、维护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355976" y="3933056"/>
            <a:ext cx="3671888" cy="172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为什么不要求运行结果的正确性？</a:t>
            </a:r>
            <a:endParaRPr lang="en-US" altLang="zh-CN" sz="2800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000" dirty="0">
                <a:latin typeface="新宋体" pitchFamily="49" charset="-122"/>
                <a:ea typeface="新宋体" pitchFamily="49" charset="-122"/>
              </a:rPr>
              <a:t>这是程序员的基本义务，不在讨论之列。</a:t>
            </a:r>
            <a:endParaRPr lang="en-US" altLang="zh-CN" sz="2000" dirty="0">
              <a:latin typeface="新宋体" pitchFamily="49" charset="-122"/>
              <a:ea typeface="新宋体" pitchFamily="49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247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arcode-t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44450"/>
            <a:ext cx="828675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a typeface="宋体" charset="-122"/>
              </a:rPr>
              <a:t>编写类和方法的习惯</a:t>
            </a:r>
            <a:endParaRPr lang="en-GB" altLang="zh-CN" dirty="0">
              <a:ea typeface="宋体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3419475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97500" y="969800"/>
            <a:ext cx="4266988" cy="20313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 smtClean="0"/>
              <a:t>注意的问题：</a:t>
            </a:r>
            <a:endParaRPr lang="en-US" altLang="zh-CN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命名，命名决定了一半的质量；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注释说明；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先写成</a:t>
            </a:r>
            <a:r>
              <a:rPr lang="en-US" altLang="zh-CN" dirty="0" smtClean="0"/>
              <a:t>internal</a:t>
            </a:r>
            <a:r>
              <a:rPr lang="zh-CN" altLang="en-US" dirty="0" smtClean="0"/>
              <a:t>和</a:t>
            </a:r>
            <a:r>
              <a:rPr lang="en-US" altLang="zh-CN" dirty="0" smtClean="0"/>
              <a:t>sealed</a:t>
            </a:r>
            <a:r>
              <a:rPr lang="zh-CN" altLang="en-US" dirty="0" smtClean="0"/>
              <a:t>，需要时再改；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数据成员的隐藏；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提供一个构造方法；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确保数据成员个数</a:t>
            </a:r>
            <a:r>
              <a:rPr lang="en-US" altLang="zh-CN" dirty="0" smtClean="0"/>
              <a:t>&lt;=9</a:t>
            </a:r>
            <a:r>
              <a:rPr lang="zh-CN" altLang="en-US" dirty="0" smtClean="0"/>
              <a:t>，继承层级</a:t>
            </a:r>
            <a:r>
              <a:rPr lang="en-US" altLang="zh-CN" dirty="0" smtClean="0"/>
              <a:t>&lt;=4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24457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6962775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barcode-t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44450"/>
            <a:ext cx="828675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a typeface="宋体" charset="-122"/>
              </a:rPr>
              <a:t>编写类和方法的习惯</a:t>
            </a:r>
            <a:endParaRPr lang="en-GB" altLang="zh-CN" dirty="0">
              <a:ea typeface="宋体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7500" y="969800"/>
            <a:ext cx="4266988" cy="20313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 smtClean="0"/>
              <a:t>注意的问题：</a:t>
            </a:r>
            <a:endParaRPr lang="en-US" altLang="zh-CN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命名，命名决定了一半的质量；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注释说明（</a:t>
            </a:r>
            <a:r>
              <a:rPr lang="en-US" altLang="zh-CN" dirty="0" smtClean="0"/>
              <a:t>private</a:t>
            </a:r>
            <a:r>
              <a:rPr lang="zh-CN" altLang="en-US" dirty="0" smtClean="0"/>
              <a:t>的不用注释）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先写成</a:t>
            </a:r>
            <a:r>
              <a:rPr lang="en-US" altLang="zh-CN" dirty="0" smtClean="0"/>
              <a:t>private</a:t>
            </a:r>
            <a:r>
              <a:rPr lang="zh-CN" altLang="en-US" dirty="0" smtClean="0"/>
              <a:t>，需要时再改；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参数验证；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异常处理；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检查代码行数小于</a:t>
            </a:r>
            <a:r>
              <a:rPr lang="en-US" altLang="zh-CN" dirty="0" smtClean="0"/>
              <a:t>30</a:t>
            </a:r>
            <a:r>
              <a:rPr lang="zh-CN" altLang="en-US" dirty="0" smtClean="0"/>
              <a:t>行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33965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arcode-t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44450"/>
            <a:ext cx="828675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a typeface="宋体" charset="-122"/>
              </a:rPr>
              <a:t>重构</a:t>
            </a:r>
            <a:endParaRPr lang="en-GB" altLang="zh-CN" dirty="0">
              <a:ea typeface="宋体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7504" y="970445"/>
            <a:ext cx="3312368" cy="4974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一些常用的重构方法</a:t>
            </a:r>
            <a:endParaRPr lang="zh-CN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1700808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sz="2400" b="1" dirty="0" smtClean="0"/>
              <a:t>改名（类名，方法名，参数名）</a:t>
            </a:r>
            <a:endParaRPr lang="en-US" altLang="zh-CN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sz="2400" b="1" dirty="0" smtClean="0"/>
              <a:t>参数个数精减</a:t>
            </a:r>
            <a:endParaRPr lang="en-US" altLang="zh-CN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sz="2400" b="1" dirty="0" smtClean="0"/>
              <a:t>复杂</a:t>
            </a:r>
            <a:r>
              <a:rPr lang="en-US" altLang="zh-CN" sz="2400" b="1" dirty="0" smtClean="0"/>
              <a:t>if/else</a:t>
            </a:r>
            <a:r>
              <a:rPr lang="zh-CN" altLang="en-US" sz="2400" b="1" dirty="0" smtClean="0"/>
              <a:t>改成</a:t>
            </a:r>
            <a:r>
              <a:rPr lang="en-US" altLang="zh-CN" sz="2400" b="1" dirty="0" smtClean="0"/>
              <a:t>switch</a:t>
            </a:r>
          </a:p>
          <a:p>
            <a:pPr marL="457200" indent="-457200">
              <a:buFont typeface="+mj-lt"/>
              <a:buAutoNum type="arabicPeriod"/>
            </a:pPr>
            <a:r>
              <a:rPr lang="zh-CN" altLang="en-US" sz="2400" b="1" dirty="0" smtClean="0"/>
              <a:t>方法</a:t>
            </a:r>
            <a:r>
              <a:rPr lang="en-US" altLang="zh-CN" sz="2400" b="1" dirty="0" smtClean="0"/>
              <a:t>/</a:t>
            </a:r>
            <a:r>
              <a:rPr lang="zh-CN" altLang="en-US" sz="2400" b="1" dirty="0" smtClean="0"/>
              <a:t>类的提取</a:t>
            </a:r>
            <a:endParaRPr lang="en-US" altLang="zh-CN" sz="2400" b="1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sz="2400" b="1" dirty="0" smtClean="0"/>
              <a:t>继承关系修改</a:t>
            </a:r>
            <a:endParaRPr lang="en-US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5113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arcode-t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44450"/>
            <a:ext cx="828675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a typeface="宋体" charset="-122"/>
              </a:rPr>
              <a:t>主题</a:t>
            </a:r>
            <a:endParaRPr lang="en-GB" altLang="zh-CN" dirty="0">
              <a:ea typeface="宋体" charset="-122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基础篇：学习与积累</a:t>
            </a:r>
            <a:endParaRPr lang="en-US" altLang="zh-CN" dirty="0"/>
          </a:p>
          <a:p>
            <a:r>
              <a:rPr lang="zh-CN" altLang="en-US" dirty="0">
                <a:solidFill>
                  <a:srgbClr val="FF0000"/>
                </a:solidFill>
              </a:rPr>
              <a:t>成长篇：架构设计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/>
              <a:t>技术管理</a:t>
            </a:r>
            <a:endParaRPr lang="en-US" altLang="zh-CN" dirty="0"/>
          </a:p>
          <a:p>
            <a:r>
              <a:rPr lang="zh-CN" altLang="en-US" dirty="0" smtClean="0"/>
              <a:t>职业精神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1500274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arcode-t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44450"/>
            <a:ext cx="828675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a typeface="宋体" charset="-122"/>
              </a:rPr>
              <a:t>架构与设计</a:t>
            </a:r>
            <a:endParaRPr lang="en-GB" altLang="zh-CN" dirty="0">
              <a:ea typeface="宋体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520" y="1628800"/>
            <a:ext cx="3312368" cy="497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架构来源于业务和需求</a:t>
            </a:r>
            <a:endParaRPr lang="zh-CN" altLang="en-US" b="1" dirty="0"/>
          </a:p>
        </p:txBody>
      </p:sp>
      <p:sp>
        <p:nvSpPr>
          <p:cNvPr id="9" name="矩形 8"/>
          <p:cNvSpPr/>
          <p:nvPr/>
        </p:nvSpPr>
        <p:spPr>
          <a:xfrm>
            <a:off x="251520" y="2278633"/>
            <a:ext cx="3312368" cy="497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架构不是从</a:t>
            </a:r>
            <a:r>
              <a:rPr lang="en-US" altLang="zh-CN" b="1" dirty="0" smtClean="0"/>
              <a:t>0</a:t>
            </a:r>
            <a:r>
              <a:rPr lang="zh-CN" altLang="en-US" b="1" dirty="0" smtClean="0"/>
              <a:t>开始</a:t>
            </a:r>
            <a:endParaRPr lang="zh-CN" altLang="en-US" b="1" dirty="0"/>
          </a:p>
        </p:txBody>
      </p:sp>
      <p:sp>
        <p:nvSpPr>
          <p:cNvPr id="13" name="矩形 12"/>
          <p:cNvSpPr/>
          <p:nvPr/>
        </p:nvSpPr>
        <p:spPr>
          <a:xfrm>
            <a:off x="249324" y="2946108"/>
            <a:ext cx="3312368" cy="497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所有涉及耦合的设计都是架构</a:t>
            </a:r>
            <a:endParaRPr lang="zh-CN" altLang="en-US" b="1" dirty="0"/>
          </a:p>
        </p:txBody>
      </p:sp>
      <p:sp>
        <p:nvSpPr>
          <p:cNvPr id="12" name="矩形 11"/>
          <p:cNvSpPr/>
          <p:nvPr/>
        </p:nvSpPr>
        <p:spPr>
          <a:xfrm>
            <a:off x="249324" y="3597049"/>
            <a:ext cx="3312368" cy="497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良好的架构源于不断重构完善</a:t>
            </a:r>
            <a:endParaRPr lang="zh-CN" altLang="en-US" b="1" dirty="0"/>
          </a:p>
        </p:txBody>
      </p:sp>
      <p:sp>
        <p:nvSpPr>
          <p:cNvPr id="22" name="矩形 21"/>
          <p:cNvSpPr/>
          <p:nvPr/>
        </p:nvSpPr>
        <p:spPr>
          <a:xfrm>
            <a:off x="5580112" y="1628631"/>
            <a:ext cx="3312368" cy="4974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拥抱变化的心态，扎实的业务知识。</a:t>
            </a:r>
            <a:endParaRPr lang="zh-CN" altLang="en-US" b="1" dirty="0"/>
          </a:p>
        </p:txBody>
      </p:sp>
      <p:sp>
        <p:nvSpPr>
          <p:cNvPr id="23" name="矩形 22"/>
          <p:cNvSpPr/>
          <p:nvPr/>
        </p:nvSpPr>
        <p:spPr>
          <a:xfrm>
            <a:off x="5580112" y="2278633"/>
            <a:ext cx="3312368" cy="4974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掌握常用的架构模式和工具，结合业务进行搭建并改进。</a:t>
            </a:r>
            <a:endParaRPr lang="zh-CN" altLang="en-US" b="1" dirty="0"/>
          </a:p>
        </p:txBody>
      </p:sp>
      <p:sp>
        <p:nvSpPr>
          <p:cNvPr id="24" name="矩形 23"/>
          <p:cNvSpPr/>
          <p:nvPr/>
        </p:nvSpPr>
        <p:spPr>
          <a:xfrm>
            <a:off x="5580112" y="2946107"/>
            <a:ext cx="3312368" cy="4974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每个类和每一个方法都会影响到架构的扩展性和质量。</a:t>
            </a:r>
            <a:endParaRPr lang="zh-CN" altLang="en-US" b="1" dirty="0"/>
          </a:p>
        </p:txBody>
      </p:sp>
      <p:sp>
        <p:nvSpPr>
          <p:cNvPr id="25" name="矩形 24"/>
          <p:cNvSpPr/>
          <p:nvPr/>
        </p:nvSpPr>
        <p:spPr>
          <a:xfrm>
            <a:off x="5580112" y="3597049"/>
            <a:ext cx="3312368" cy="10560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从现有的系统架构中不断替换和升级某些部分，不断重构完善，满足需求的架构就是最好的架构。</a:t>
            </a:r>
            <a:endParaRPr lang="zh-CN" altLang="en-US" b="1" dirty="0"/>
          </a:p>
        </p:txBody>
      </p:sp>
      <p:sp>
        <p:nvSpPr>
          <p:cNvPr id="26" name="矩形 25"/>
          <p:cNvSpPr/>
          <p:nvPr/>
        </p:nvSpPr>
        <p:spPr>
          <a:xfrm>
            <a:off x="249324" y="908720"/>
            <a:ext cx="3312368" cy="49743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b="1" dirty="0" smtClean="0"/>
              <a:t>一点感想：</a:t>
            </a:r>
            <a:endParaRPr lang="zh-CN" altLang="en-US" b="1" dirty="0"/>
          </a:p>
        </p:txBody>
      </p:sp>
      <p:sp>
        <p:nvSpPr>
          <p:cNvPr id="27" name="矩形 26"/>
          <p:cNvSpPr/>
          <p:nvPr/>
        </p:nvSpPr>
        <p:spPr>
          <a:xfrm>
            <a:off x="5580112" y="908720"/>
            <a:ext cx="3312368" cy="49743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b="1" dirty="0"/>
              <a:t>方法</a:t>
            </a:r>
            <a:r>
              <a:rPr lang="zh-CN" altLang="en-US" b="1" dirty="0" smtClean="0"/>
              <a:t>：</a:t>
            </a:r>
            <a:endParaRPr lang="zh-CN" altLang="en-US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983" y="0"/>
            <a:ext cx="60740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22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arcode-t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44450"/>
            <a:ext cx="828675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a typeface="宋体" charset="-122"/>
              </a:rPr>
              <a:t>主题</a:t>
            </a:r>
            <a:endParaRPr lang="en-GB" altLang="zh-CN" dirty="0">
              <a:ea typeface="宋体" charset="-122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基础篇：学习与积累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/>
              <a:t>成长篇：架构设计</a:t>
            </a:r>
            <a:endParaRPr lang="en-US" altLang="zh-CN" dirty="0" smtClean="0"/>
          </a:p>
          <a:p>
            <a:r>
              <a:rPr lang="zh-CN" altLang="en-US" dirty="0" smtClean="0"/>
              <a:t>技术管理</a:t>
            </a:r>
            <a:endParaRPr lang="en-US" altLang="zh-CN" dirty="0" smtClean="0"/>
          </a:p>
          <a:p>
            <a:r>
              <a:rPr lang="zh-CN" altLang="en-US" dirty="0" smtClean="0"/>
              <a:t>职业精神</a:t>
            </a:r>
            <a:endParaRPr lang="zh-CN" altLang="zh-CN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arcode-t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44450"/>
            <a:ext cx="828675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a typeface="宋体" charset="-122"/>
              </a:rPr>
              <a:t>主题</a:t>
            </a:r>
            <a:endParaRPr lang="en-GB" altLang="zh-CN" dirty="0">
              <a:ea typeface="宋体" charset="-122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基础篇：学习与积累</a:t>
            </a:r>
            <a:endParaRPr lang="en-US" altLang="zh-CN" dirty="0"/>
          </a:p>
          <a:p>
            <a:r>
              <a:rPr lang="zh-CN" altLang="en-US" dirty="0" smtClean="0"/>
              <a:t>成长篇：架构设计</a:t>
            </a:r>
            <a:endParaRPr lang="en-US" altLang="zh-CN" dirty="0" smtClean="0"/>
          </a:p>
          <a:p>
            <a:r>
              <a:rPr lang="zh-CN" altLang="en-US" dirty="0">
                <a:solidFill>
                  <a:srgbClr val="FF0000"/>
                </a:solidFill>
              </a:rPr>
              <a:t>技术管理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 smtClean="0"/>
              <a:t>职业精神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6651729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arcode-t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44450"/>
            <a:ext cx="828675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a typeface="宋体" charset="-122"/>
              </a:rPr>
              <a:t>技术管理－必备素质</a:t>
            </a:r>
            <a:endParaRPr lang="en-GB" altLang="zh-CN" dirty="0">
              <a:ea typeface="宋体" charset="-122"/>
            </a:endParaRPr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229710480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圆角矩形标注 8"/>
          <p:cNvSpPr/>
          <p:nvPr/>
        </p:nvSpPr>
        <p:spPr>
          <a:xfrm>
            <a:off x="5796136" y="4509119"/>
            <a:ext cx="3005974" cy="152468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这主要是针对开发人员转成技术管理者的特别要求，同样需要了解管理学的原理和技巧。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395734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arcode-t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44450"/>
            <a:ext cx="828675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a typeface="宋体" charset="-122"/>
              </a:rPr>
              <a:t>技术管理－一些转变</a:t>
            </a:r>
            <a:endParaRPr lang="en-GB" altLang="zh-CN" dirty="0">
              <a:ea typeface="宋体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520" y="980728"/>
            <a:ext cx="3312368" cy="497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对系统设计的关注</a:t>
            </a:r>
            <a:endParaRPr lang="zh-CN" altLang="en-US" b="1" dirty="0"/>
          </a:p>
        </p:txBody>
      </p:sp>
      <p:sp>
        <p:nvSpPr>
          <p:cNvPr id="9" name="矩形 8"/>
          <p:cNvSpPr/>
          <p:nvPr/>
        </p:nvSpPr>
        <p:spPr>
          <a:xfrm>
            <a:off x="251520" y="1630561"/>
            <a:ext cx="3312368" cy="497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对系统架构的关注</a:t>
            </a:r>
            <a:endParaRPr lang="zh-CN" altLang="en-US" b="1" dirty="0"/>
          </a:p>
        </p:txBody>
      </p:sp>
      <p:sp>
        <p:nvSpPr>
          <p:cNvPr id="13" name="矩形 12"/>
          <p:cNvSpPr/>
          <p:nvPr/>
        </p:nvSpPr>
        <p:spPr>
          <a:xfrm>
            <a:off x="249324" y="2298036"/>
            <a:ext cx="3312368" cy="497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对开发过程的关注</a:t>
            </a:r>
            <a:endParaRPr lang="zh-CN" altLang="en-US" b="1" dirty="0"/>
          </a:p>
        </p:txBody>
      </p:sp>
      <p:sp>
        <p:nvSpPr>
          <p:cNvPr id="8" name="矩形 7"/>
          <p:cNvSpPr/>
          <p:nvPr/>
        </p:nvSpPr>
        <p:spPr>
          <a:xfrm>
            <a:off x="5364088" y="980559"/>
            <a:ext cx="3312368" cy="4974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对团队目标的关注</a:t>
            </a:r>
            <a:endParaRPr lang="zh-CN" altLang="en-US" b="1" dirty="0"/>
          </a:p>
        </p:txBody>
      </p:sp>
      <p:sp>
        <p:nvSpPr>
          <p:cNvPr id="10" name="矩形 9"/>
          <p:cNvSpPr/>
          <p:nvPr/>
        </p:nvSpPr>
        <p:spPr>
          <a:xfrm>
            <a:off x="5364088" y="1630561"/>
            <a:ext cx="3312368" cy="4974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对团队组织结构的关注</a:t>
            </a:r>
            <a:endParaRPr lang="zh-CN" altLang="en-US" b="1" dirty="0"/>
          </a:p>
        </p:txBody>
      </p:sp>
      <p:sp>
        <p:nvSpPr>
          <p:cNvPr id="11" name="矩形 10"/>
          <p:cNvSpPr/>
          <p:nvPr/>
        </p:nvSpPr>
        <p:spPr>
          <a:xfrm>
            <a:off x="5364088" y="2325227"/>
            <a:ext cx="3312368" cy="4974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对团队协作和流程的关注</a:t>
            </a:r>
            <a:endParaRPr lang="zh-CN" altLang="en-US" b="1" dirty="0"/>
          </a:p>
        </p:txBody>
      </p:sp>
      <p:sp>
        <p:nvSpPr>
          <p:cNvPr id="12" name="矩形 11"/>
          <p:cNvSpPr/>
          <p:nvPr/>
        </p:nvSpPr>
        <p:spPr>
          <a:xfrm>
            <a:off x="249324" y="2948977"/>
            <a:ext cx="3312368" cy="497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对技术细节的关注</a:t>
            </a:r>
            <a:endParaRPr lang="zh-CN" altLang="en-US" b="1" dirty="0"/>
          </a:p>
        </p:txBody>
      </p:sp>
      <p:sp>
        <p:nvSpPr>
          <p:cNvPr id="14" name="矩形 13"/>
          <p:cNvSpPr/>
          <p:nvPr/>
        </p:nvSpPr>
        <p:spPr>
          <a:xfrm>
            <a:off x="5364088" y="2948977"/>
            <a:ext cx="3312368" cy="4974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对实现结果的关注</a:t>
            </a:r>
            <a:endParaRPr lang="zh-CN" altLang="en-US" b="1" dirty="0"/>
          </a:p>
        </p:txBody>
      </p:sp>
      <p:sp>
        <p:nvSpPr>
          <p:cNvPr id="15" name="矩形 14"/>
          <p:cNvSpPr/>
          <p:nvPr/>
        </p:nvSpPr>
        <p:spPr>
          <a:xfrm>
            <a:off x="242853" y="3598810"/>
            <a:ext cx="3312368" cy="497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对自己状态的关注</a:t>
            </a:r>
            <a:endParaRPr lang="zh-CN" altLang="en-US" b="1" dirty="0"/>
          </a:p>
        </p:txBody>
      </p:sp>
      <p:sp>
        <p:nvSpPr>
          <p:cNvPr id="16" name="矩形 15"/>
          <p:cNvSpPr/>
          <p:nvPr/>
        </p:nvSpPr>
        <p:spPr>
          <a:xfrm>
            <a:off x="5350508" y="3598810"/>
            <a:ext cx="3312368" cy="4974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对团队成员状态的关注</a:t>
            </a:r>
            <a:endParaRPr lang="zh-CN" altLang="en-US" b="1" dirty="0"/>
          </a:p>
        </p:txBody>
      </p:sp>
      <p:sp>
        <p:nvSpPr>
          <p:cNvPr id="17" name="矩形 16"/>
          <p:cNvSpPr/>
          <p:nvPr/>
        </p:nvSpPr>
        <p:spPr>
          <a:xfrm>
            <a:off x="247788" y="4263591"/>
            <a:ext cx="3312368" cy="497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对个人技能的提升</a:t>
            </a:r>
            <a:endParaRPr lang="zh-CN" altLang="en-US" b="1" dirty="0"/>
          </a:p>
        </p:txBody>
      </p:sp>
      <p:sp>
        <p:nvSpPr>
          <p:cNvPr id="18" name="矩形 17"/>
          <p:cNvSpPr/>
          <p:nvPr/>
        </p:nvSpPr>
        <p:spPr>
          <a:xfrm>
            <a:off x="5350508" y="4248643"/>
            <a:ext cx="3312368" cy="4974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对团队战斗力的提升</a:t>
            </a:r>
            <a:endParaRPr lang="zh-CN" altLang="en-US" b="1" dirty="0"/>
          </a:p>
        </p:txBody>
      </p:sp>
      <p:sp>
        <p:nvSpPr>
          <p:cNvPr id="19" name="矩形 18"/>
          <p:cNvSpPr/>
          <p:nvPr/>
        </p:nvSpPr>
        <p:spPr>
          <a:xfrm>
            <a:off x="216544" y="4913424"/>
            <a:ext cx="3312368" cy="497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习惯于表达自己的技术构想</a:t>
            </a:r>
            <a:endParaRPr lang="zh-CN" altLang="en-US" b="1" dirty="0"/>
          </a:p>
        </p:txBody>
      </p:sp>
      <p:sp>
        <p:nvSpPr>
          <p:cNvPr id="20" name="矩形 19"/>
          <p:cNvSpPr/>
          <p:nvPr/>
        </p:nvSpPr>
        <p:spPr>
          <a:xfrm>
            <a:off x="5350508" y="4913424"/>
            <a:ext cx="3312368" cy="4974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倾听团队成员的技术构想</a:t>
            </a:r>
            <a:endParaRPr lang="zh-CN" altLang="en-US" b="1" dirty="0"/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2102755000"/>
              </p:ext>
            </p:extLst>
          </p:nvPr>
        </p:nvGraphicFramePr>
        <p:xfrm>
          <a:off x="2195736" y="4536675"/>
          <a:ext cx="2255912" cy="2060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1" name="图示 20"/>
          <p:cNvGraphicFramePr/>
          <p:nvPr>
            <p:extLst>
              <p:ext uri="{D42A27DB-BD31-4B8C-83A1-F6EECF244321}">
                <p14:modId xmlns:p14="http://schemas.microsoft.com/office/powerpoint/2010/main" val="83646583"/>
              </p:ext>
            </p:extLst>
          </p:nvPr>
        </p:nvGraphicFramePr>
        <p:xfrm>
          <a:off x="4784411" y="4512307"/>
          <a:ext cx="2255912" cy="2060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164346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Graphic spid="4" grpId="0">
        <p:bldAsOne/>
      </p:bldGraphic>
      <p:bldGraphic spid="21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arcode-t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44450"/>
            <a:ext cx="828675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a typeface="宋体" charset="-122"/>
              </a:rPr>
              <a:t>技术管理－你的权力</a:t>
            </a:r>
            <a:endParaRPr lang="en-GB" altLang="zh-CN" dirty="0">
              <a:ea typeface="宋体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520" y="1592920"/>
            <a:ext cx="3312368" cy="497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开除某个团队成员？</a:t>
            </a:r>
            <a:endParaRPr lang="zh-CN" altLang="en-US" b="1" dirty="0"/>
          </a:p>
        </p:txBody>
      </p:sp>
      <p:sp>
        <p:nvSpPr>
          <p:cNvPr id="9" name="矩形 8"/>
          <p:cNvSpPr/>
          <p:nvPr/>
        </p:nvSpPr>
        <p:spPr>
          <a:xfrm>
            <a:off x="251520" y="2242753"/>
            <a:ext cx="3312368" cy="497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给团队成员增（减）工资？</a:t>
            </a:r>
            <a:endParaRPr lang="zh-CN" altLang="en-US" b="1" dirty="0"/>
          </a:p>
        </p:txBody>
      </p:sp>
      <p:sp>
        <p:nvSpPr>
          <p:cNvPr id="13" name="矩形 12"/>
          <p:cNvSpPr/>
          <p:nvPr/>
        </p:nvSpPr>
        <p:spPr>
          <a:xfrm>
            <a:off x="249324" y="2910228"/>
            <a:ext cx="3312368" cy="497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给团队成员升（降）职？</a:t>
            </a:r>
            <a:endParaRPr lang="zh-CN" altLang="en-US" b="1" dirty="0"/>
          </a:p>
        </p:txBody>
      </p:sp>
      <p:sp>
        <p:nvSpPr>
          <p:cNvPr id="12" name="矩形 11"/>
          <p:cNvSpPr/>
          <p:nvPr/>
        </p:nvSpPr>
        <p:spPr>
          <a:xfrm>
            <a:off x="249324" y="3561169"/>
            <a:ext cx="3312368" cy="497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辱骂</a:t>
            </a:r>
            <a:r>
              <a:rPr lang="en-US" altLang="zh-CN" b="1" dirty="0" smtClean="0"/>
              <a:t>/</a:t>
            </a:r>
            <a:r>
              <a:rPr lang="zh-CN" altLang="en-US" b="1" dirty="0" smtClean="0"/>
              <a:t>攻击团队成员？</a:t>
            </a:r>
            <a:endParaRPr lang="zh-CN" altLang="en-US" b="1" dirty="0"/>
          </a:p>
        </p:txBody>
      </p:sp>
      <p:sp>
        <p:nvSpPr>
          <p:cNvPr id="15" name="矩形 14"/>
          <p:cNvSpPr/>
          <p:nvPr/>
        </p:nvSpPr>
        <p:spPr>
          <a:xfrm>
            <a:off x="242853" y="4211002"/>
            <a:ext cx="3312368" cy="497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口头批评</a:t>
            </a:r>
            <a:r>
              <a:rPr lang="en-US" altLang="zh-CN" b="1" dirty="0" smtClean="0"/>
              <a:t>/</a:t>
            </a:r>
            <a:r>
              <a:rPr lang="zh-CN" altLang="en-US" b="1" dirty="0"/>
              <a:t>表扬</a:t>
            </a:r>
            <a:r>
              <a:rPr lang="zh-CN" altLang="en-US" b="1" dirty="0" smtClean="0"/>
              <a:t>团队成员？</a:t>
            </a:r>
            <a:endParaRPr lang="zh-CN" altLang="en-US" b="1" dirty="0"/>
          </a:p>
        </p:txBody>
      </p:sp>
      <p:sp>
        <p:nvSpPr>
          <p:cNvPr id="17" name="矩形 16"/>
          <p:cNvSpPr/>
          <p:nvPr/>
        </p:nvSpPr>
        <p:spPr>
          <a:xfrm>
            <a:off x="247788" y="4875783"/>
            <a:ext cx="3312368" cy="497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对团队成员的工作进行检查？</a:t>
            </a:r>
            <a:endParaRPr lang="zh-CN" altLang="en-US" b="1" dirty="0"/>
          </a:p>
        </p:txBody>
      </p:sp>
      <p:sp>
        <p:nvSpPr>
          <p:cNvPr id="22" name="矩形 21"/>
          <p:cNvSpPr/>
          <p:nvPr/>
        </p:nvSpPr>
        <p:spPr>
          <a:xfrm>
            <a:off x="251520" y="970445"/>
            <a:ext cx="3312368" cy="4974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以下哪些是技术管理者的权力？</a:t>
            </a:r>
            <a:endParaRPr lang="zh-CN" altLang="en-US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1508261"/>
            <a:ext cx="6762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739" y="2158094"/>
            <a:ext cx="6762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739" y="2825569"/>
            <a:ext cx="6762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739" y="3429000"/>
            <a:ext cx="6762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896" y="4058602"/>
            <a:ext cx="97155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896" y="4789140"/>
            <a:ext cx="97155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圆角矩形标注 27"/>
          <p:cNvSpPr/>
          <p:nvPr/>
        </p:nvSpPr>
        <p:spPr>
          <a:xfrm>
            <a:off x="4579014" y="902898"/>
            <a:ext cx="3005974" cy="1272113"/>
          </a:xfrm>
          <a:prstGeom prst="wedgeRoundRectCallout">
            <a:avLst>
              <a:gd name="adj1" fmla="val -97445"/>
              <a:gd name="adj2" fmla="val 228406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b="1" dirty="0" smtClean="0"/>
              <a:t>批评和表扬有技巧，慎用批评，同时要表扬到位。</a:t>
            </a:r>
            <a:endParaRPr lang="zh-CN" altLang="en-US" b="1" dirty="0"/>
          </a:p>
        </p:txBody>
      </p:sp>
      <p:sp>
        <p:nvSpPr>
          <p:cNvPr id="29" name="圆角矩形标注 28"/>
          <p:cNvSpPr/>
          <p:nvPr/>
        </p:nvSpPr>
        <p:spPr>
          <a:xfrm>
            <a:off x="6012160" y="2348880"/>
            <a:ext cx="3005974" cy="2359555"/>
          </a:xfrm>
          <a:prstGeom prst="wedgeRoundRectCallout">
            <a:avLst>
              <a:gd name="adj1" fmla="val -136127"/>
              <a:gd name="adj2" fmla="val 6491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b="1" dirty="0" smtClean="0"/>
              <a:t>检查很重要，是一切管理的基础。</a:t>
            </a:r>
            <a:endParaRPr lang="en-US" altLang="zh-CN" b="1" dirty="0" smtClean="0"/>
          </a:p>
          <a:p>
            <a:r>
              <a:rPr lang="zh-CN" altLang="en-US" b="1" dirty="0" smtClean="0"/>
              <a:t>检查的四种等级：</a:t>
            </a:r>
            <a:endParaRPr lang="en-US" altLang="zh-CN" b="1" dirty="0" smtClean="0"/>
          </a:p>
          <a:p>
            <a:pPr marL="342900" indent="-342900">
              <a:buFont typeface="+mj-lt"/>
              <a:buAutoNum type="arabicPeriod"/>
            </a:pPr>
            <a:r>
              <a:rPr lang="zh-CN" altLang="en-US" b="1" dirty="0" smtClean="0"/>
              <a:t>成果检查</a:t>
            </a:r>
            <a:endParaRPr lang="en-US" altLang="zh-CN" b="1" dirty="0" smtClean="0"/>
          </a:p>
          <a:p>
            <a:pPr marL="342900" indent="-342900">
              <a:buFont typeface="+mj-lt"/>
              <a:buAutoNum type="arabicPeriod"/>
            </a:pPr>
            <a:r>
              <a:rPr lang="zh-CN" altLang="en-US" b="1" dirty="0" smtClean="0"/>
              <a:t>标准检查</a:t>
            </a:r>
            <a:endParaRPr lang="en-US" altLang="zh-CN" b="1" dirty="0" smtClean="0"/>
          </a:p>
          <a:p>
            <a:pPr marL="342900" indent="-342900">
              <a:buFont typeface="+mj-lt"/>
              <a:buAutoNum type="arabicPeriod"/>
            </a:pPr>
            <a:r>
              <a:rPr lang="zh-CN" altLang="en-US" b="1" dirty="0" smtClean="0"/>
              <a:t>流程检查</a:t>
            </a:r>
            <a:endParaRPr lang="en-US" altLang="zh-CN" b="1" dirty="0" smtClean="0"/>
          </a:p>
          <a:p>
            <a:pPr marL="342900" indent="-342900">
              <a:buFont typeface="+mj-lt"/>
              <a:buAutoNum type="arabicPeriod"/>
            </a:pPr>
            <a:r>
              <a:rPr lang="zh-CN" altLang="en-US" b="1" dirty="0" smtClean="0"/>
              <a:t>对象检查</a:t>
            </a:r>
            <a:endParaRPr lang="en-US" altLang="zh-CN" b="1" dirty="0" smtClean="0"/>
          </a:p>
          <a:p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2115952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28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arcode-t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44450"/>
            <a:ext cx="828675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a typeface="宋体" charset="-122"/>
              </a:rPr>
              <a:t>主题</a:t>
            </a:r>
            <a:endParaRPr lang="en-GB" altLang="zh-CN" dirty="0">
              <a:ea typeface="宋体" charset="-122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基础篇：学习与积累</a:t>
            </a:r>
            <a:endParaRPr lang="en-US" altLang="zh-CN" dirty="0"/>
          </a:p>
          <a:p>
            <a:r>
              <a:rPr lang="zh-CN" altLang="en-US" dirty="0" smtClean="0"/>
              <a:t>成长篇：架构设计</a:t>
            </a:r>
            <a:endParaRPr lang="en-US" altLang="zh-CN" dirty="0" smtClean="0"/>
          </a:p>
          <a:p>
            <a:r>
              <a:rPr lang="zh-CN" altLang="en-US" dirty="0"/>
              <a:t>技术管理</a:t>
            </a:r>
            <a:endParaRPr lang="en-US" altLang="zh-CN" dirty="0"/>
          </a:p>
          <a:p>
            <a:r>
              <a:rPr lang="zh-CN" altLang="en-US" dirty="0">
                <a:solidFill>
                  <a:srgbClr val="FF0000"/>
                </a:solidFill>
              </a:rPr>
              <a:t>职业精神</a:t>
            </a:r>
            <a:endParaRPr lang="zh-CN" altLang="zh-C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968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arcode-t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44450"/>
            <a:ext cx="828675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a typeface="宋体" charset="-122"/>
              </a:rPr>
              <a:t>职业精神</a:t>
            </a:r>
            <a:endParaRPr lang="en-GB" altLang="zh-CN" dirty="0">
              <a:ea typeface="宋体" charset="-122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dirty="0" smtClean="0"/>
              <a:t>职业理念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dirty="0" smtClean="0"/>
              <a:t>程序员的沟通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dirty="0" smtClean="0"/>
              <a:t>程序员</a:t>
            </a:r>
            <a:r>
              <a:rPr lang="zh-CN" altLang="en-US" dirty="0" smtClean="0"/>
              <a:t>的自我管理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dirty="0" smtClean="0"/>
              <a:t>程序员的理想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2654882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arcode-t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44450"/>
            <a:ext cx="828675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a typeface="宋体" charset="-122"/>
              </a:rPr>
              <a:t>职业理念</a:t>
            </a:r>
            <a:endParaRPr lang="en-GB" altLang="zh-CN" dirty="0">
              <a:ea typeface="宋体" charset="-122"/>
            </a:endParaRPr>
          </a:p>
        </p:txBody>
      </p:sp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379827115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圆角矩形标注 5"/>
          <p:cNvSpPr/>
          <p:nvPr/>
        </p:nvSpPr>
        <p:spPr>
          <a:xfrm>
            <a:off x="229816" y="1412776"/>
            <a:ext cx="3005974" cy="152468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积极是一种态度；</a:t>
            </a:r>
            <a:endParaRPr lang="en-US" altLang="zh-CN" b="1" dirty="0" smtClean="0"/>
          </a:p>
          <a:p>
            <a:r>
              <a:rPr lang="zh-CN" altLang="en-US" b="1" dirty="0" smtClean="0"/>
              <a:t>勤勉是一种身体力行；</a:t>
            </a:r>
            <a:endParaRPr lang="en-US" altLang="zh-CN" b="1" dirty="0" smtClean="0"/>
          </a:p>
          <a:p>
            <a:r>
              <a:rPr lang="zh-CN" altLang="en-US" b="1" dirty="0" smtClean="0"/>
              <a:t>忠诚是对公司和客户负责；</a:t>
            </a:r>
            <a:endParaRPr lang="zh-CN" altLang="en-US" b="1" dirty="0"/>
          </a:p>
        </p:txBody>
      </p:sp>
      <p:sp>
        <p:nvSpPr>
          <p:cNvPr id="7" name="圆角矩形标注 6"/>
          <p:cNvSpPr/>
          <p:nvPr/>
        </p:nvSpPr>
        <p:spPr>
          <a:xfrm>
            <a:off x="5796136" y="1412776"/>
            <a:ext cx="3005974" cy="194421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何谓专业？</a:t>
            </a:r>
            <a:endParaRPr lang="en-US" altLang="zh-CN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 smtClean="0"/>
              <a:t>理性对待工作；</a:t>
            </a:r>
            <a:endParaRPr lang="en-US" altLang="zh-CN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 smtClean="0"/>
              <a:t>以此为生，精于此道；</a:t>
            </a:r>
            <a:endParaRPr lang="en-US" altLang="zh-CN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 smtClean="0"/>
              <a:t>努力做到别人无可取代；</a:t>
            </a:r>
            <a:endParaRPr lang="en-US" altLang="zh-CN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 smtClean="0"/>
              <a:t>…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4333581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arcode-t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44450"/>
            <a:ext cx="828675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a typeface="宋体" charset="-122"/>
              </a:rPr>
              <a:t>程序员的沟通</a:t>
            </a:r>
            <a:endParaRPr lang="en-GB" altLang="zh-CN" dirty="0">
              <a:ea typeface="宋体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1520" y="980728"/>
            <a:ext cx="4608512" cy="4974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我们的口号是：见人说人话，见鬼说鬼话。</a:t>
            </a:r>
            <a:endParaRPr lang="zh-CN" altLang="en-US" b="1" dirty="0"/>
          </a:p>
        </p:txBody>
      </p:sp>
      <p:sp>
        <p:nvSpPr>
          <p:cNvPr id="3" name="椭圆 2"/>
          <p:cNvSpPr/>
          <p:nvPr/>
        </p:nvSpPr>
        <p:spPr>
          <a:xfrm>
            <a:off x="860425" y="2741018"/>
            <a:ext cx="792088" cy="7920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码农</a:t>
            </a:r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428377" y="3861048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stCxn id="3" idx="4"/>
          </p:cNvCxnSpPr>
          <p:nvPr/>
        </p:nvCxnSpPr>
        <p:spPr>
          <a:xfrm>
            <a:off x="1256469" y="3533106"/>
            <a:ext cx="457200" cy="1336054"/>
          </a:xfrm>
          <a:prstGeom prst="lin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3" name="直接连接符 12"/>
          <p:cNvCxnSpPr>
            <a:stCxn id="3" idx="4"/>
          </p:cNvCxnSpPr>
          <p:nvPr/>
        </p:nvCxnSpPr>
        <p:spPr>
          <a:xfrm flipH="1">
            <a:off x="683568" y="3533106"/>
            <a:ext cx="572901" cy="1336054"/>
          </a:xfrm>
          <a:prstGeom prst="lin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44" y="1484784"/>
            <a:ext cx="1143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266" y="2636912"/>
            <a:ext cx="1188156" cy="122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61048"/>
            <a:ext cx="10191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779" y="5157192"/>
            <a:ext cx="119606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圆角矩形标注 28"/>
          <p:cNvSpPr/>
          <p:nvPr/>
        </p:nvSpPr>
        <p:spPr>
          <a:xfrm>
            <a:off x="5868144" y="1442829"/>
            <a:ext cx="3005974" cy="906051"/>
          </a:xfrm>
          <a:prstGeom prst="wedgeRoundRectCallout">
            <a:avLst>
              <a:gd name="adj1" fmla="val -93689"/>
              <a:gd name="adj2" fmla="val -2322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1600" b="1" dirty="0" smtClean="0"/>
              <a:t>大人：为了满足不同厂商数据交换，我们会提供转换功能，能够支持主流数据交换格式</a:t>
            </a:r>
            <a:r>
              <a:rPr lang="en-US" altLang="zh-CN" sz="1600" b="1" dirty="0" smtClean="0"/>
              <a:t>…</a:t>
            </a:r>
            <a:endParaRPr lang="zh-CN" altLang="en-US" sz="1600" b="1" dirty="0"/>
          </a:p>
        </p:txBody>
      </p:sp>
      <p:sp>
        <p:nvSpPr>
          <p:cNvPr id="30" name="圆角矩形标注 29"/>
          <p:cNvSpPr/>
          <p:nvPr/>
        </p:nvSpPr>
        <p:spPr>
          <a:xfrm>
            <a:off x="5858839" y="2579717"/>
            <a:ext cx="3005974" cy="906051"/>
          </a:xfrm>
          <a:prstGeom prst="wedgeRoundRectCallout">
            <a:avLst>
              <a:gd name="adj1" fmla="val -94440"/>
              <a:gd name="adj2" fmla="val -204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600" b="1" dirty="0" smtClean="0"/>
              <a:t>Boss</a:t>
            </a:r>
            <a:r>
              <a:rPr lang="zh-CN" altLang="en-US" sz="1600" b="1" dirty="0" smtClean="0"/>
              <a:t>：我们的系统中需要增加数据交换，至少支持</a:t>
            </a:r>
            <a:r>
              <a:rPr lang="en-US" altLang="zh-CN" sz="1600" b="1" dirty="0" err="1" smtClean="0"/>
              <a:t>mif</a:t>
            </a:r>
            <a:r>
              <a:rPr lang="zh-CN" altLang="en-US" sz="1600" b="1" dirty="0" smtClean="0"/>
              <a:t>和</a:t>
            </a:r>
            <a:r>
              <a:rPr lang="en-US" altLang="zh-CN" sz="1600" b="1" dirty="0" err="1" smtClean="0"/>
              <a:t>shp</a:t>
            </a:r>
            <a:r>
              <a:rPr lang="zh-CN" altLang="en-US" sz="1600" b="1" dirty="0" smtClean="0"/>
              <a:t>两种格式，周期大约</a:t>
            </a:r>
            <a:r>
              <a:rPr lang="en-US" altLang="zh-CN" sz="1600" b="1" dirty="0" smtClean="0"/>
              <a:t>X</a:t>
            </a:r>
            <a:r>
              <a:rPr lang="zh-CN" altLang="en-US" sz="1600" b="1" dirty="0" smtClean="0"/>
              <a:t>天。</a:t>
            </a:r>
            <a:endParaRPr lang="zh-CN" altLang="en-US" sz="1600" b="1" dirty="0"/>
          </a:p>
        </p:txBody>
      </p:sp>
      <p:sp>
        <p:nvSpPr>
          <p:cNvPr id="31" name="圆角矩形标注 30"/>
          <p:cNvSpPr/>
          <p:nvPr/>
        </p:nvSpPr>
        <p:spPr>
          <a:xfrm>
            <a:off x="5852274" y="3748107"/>
            <a:ext cx="3005974" cy="906051"/>
          </a:xfrm>
          <a:prstGeom prst="wedgeRoundRectCallout">
            <a:avLst>
              <a:gd name="adj1" fmla="val -94440"/>
              <a:gd name="adj2" fmla="val -204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1600" b="1" dirty="0" smtClean="0"/>
              <a:t>经理：在开发</a:t>
            </a:r>
            <a:r>
              <a:rPr lang="en-US" altLang="zh-CN" sz="1600" b="1" dirty="0" err="1" smtClean="0"/>
              <a:t>mif</a:t>
            </a:r>
            <a:r>
              <a:rPr lang="zh-CN" altLang="en-US" sz="1600" b="1" dirty="0" smtClean="0"/>
              <a:t>转换功能中，有一个数据读取接口出现问题，可能是因为版本原因</a:t>
            </a:r>
            <a:r>
              <a:rPr lang="en-US" altLang="zh-CN" sz="1600" b="1" dirty="0" smtClean="0"/>
              <a:t>…</a:t>
            </a:r>
            <a:endParaRPr lang="zh-CN" altLang="en-US" sz="1600" b="1" dirty="0"/>
          </a:p>
        </p:txBody>
      </p:sp>
      <p:sp>
        <p:nvSpPr>
          <p:cNvPr id="32" name="圆角矩形标注 31"/>
          <p:cNvSpPr/>
          <p:nvPr/>
        </p:nvSpPr>
        <p:spPr>
          <a:xfrm>
            <a:off x="5868144" y="5301208"/>
            <a:ext cx="3005974" cy="906051"/>
          </a:xfrm>
          <a:prstGeom prst="wedgeRoundRectCallout">
            <a:avLst>
              <a:gd name="adj1" fmla="val -94440"/>
              <a:gd name="adj2" fmla="val -204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1600" b="1" dirty="0" smtClean="0"/>
              <a:t>老兄：你那个</a:t>
            </a:r>
            <a:r>
              <a:rPr lang="en-US" altLang="zh-CN" sz="1600" b="1" dirty="0" err="1" smtClean="0"/>
              <a:t>ConvertMif</a:t>
            </a:r>
            <a:r>
              <a:rPr lang="zh-CN" altLang="en-US" sz="1600" b="1" dirty="0" smtClean="0"/>
              <a:t>接口调不出来啊，有个参数</a:t>
            </a:r>
            <a:r>
              <a:rPr lang="en-US" altLang="zh-CN" sz="1600" b="1" dirty="0" smtClean="0"/>
              <a:t>x</a:t>
            </a:r>
            <a:r>
              <a:rPr lang="zh-CN" altLang="en-US" sz="1600" b="1" dirty="0" smtClean="0"/>
              <a:t>是用来干嘛的，怎么我这里返回值为</a:t>
            </a:r>
            <a:r>
              <a:rPr lang="en-US" altLang="zh-CN" sz="1600" b="1" dirty="0" smtClean="0"/>
              <a:t>NULL…</a:t>
            </a:r>
            <a:endParaRPr lang="zh-CN" altLang="en-US" sz="1600" b="1" dirty="0"/>
          </a:p>
        </p:txBody>
      </p:sp>
      <p:sp>
        <p:nvSpPr>
          <p:cNvPr id="22" name="矩形 21"/>
          <p:cNvSpPr/>
          <p:nvPr/>
        </p:nvSpPr>
        <p:spPr>
          <a:xfrm>
            <a:off x="2391109" y="1601199"/>
            <a:ext cx="914400" cy="294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客户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2084562" y="2842407"/>
            <a:ext cx="1220948" cy="294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项目经理</a:t>
            </a:r>
            <a:endParaRPr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2084561" y="4201132"/>
            <a:ext cx="1220948" cy="294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技术</a:t>
            </a:r>
            <a:r>
              <a:rPr lang="zh-CN" altLang="en-US" dirty="0" smtClean="0"/>
              <a:t>经理</a:t>
            </a:r>
            <a:endParaRPr lang="zh-CN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2082427" y="5754233"/>
            <a:ext cx="1220948" cy="294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开发成员</a:t>
            </a:r>
            <a:endParaRPr lang="zh-CN" altLang="en-US" dirty="0"/>
          </a:p>
        </p:txBody>
      </p:sp>
      <p:graphicFrame>
        <p:nvGraphicFramePr>
          <p:cNvPr id="23" name="图示 22"/>
          <p:cNvGraphicFramePr/>
          <p:nvPr>
            <p:extLst>
              <p:ext uri="{D42A27DB-BD31-4B8C-83A1-F6EECF244321}">
                <p14:modId xmlns:p14="http://schemas.microsoft.com/office/powerpoint/2010/main" val="124484068"/>
              </p:ext>
            </p:extLst>
          </p:nvPr>
        </p:nvGraphicFramePr>
        <p:xfrm>
          <a:off x="1812032" y="100074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840445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29" grpId="0" animBg="1"/>
      <p:bldP spid="30" grpId="0" animBg="1"/>
      <p:bldP spid="31" grpId="0" animBg="1"/>
      <p:bldP spid="32" grpId="0" animBg="1"/>
      <p:bldGraphic spid="23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arcode-t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44450"/>
            <a:ext cx="828675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a typeface="宋体" charset="-122"/>
              </a:rPr>
              <a:t>程序员的沟通</a:t>
            </a:r>
            <a:endParaRPr lang="en-GB" altLang="zh-CN" dirty="0">
              <a:ea typeface="宋体" charset="-122"/>
            </a:endParaRP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3221540493"/>
              </p:ext>
            </p:extLst>
          </p:nvPr>
        </p:nvGraphicFramePr>
        <p:xfrm>
          <a:off x="971600" y="1268760"/>
          <a:ext cx="6648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03020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arcode-t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44450"/>
            <a:ext cx="828675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ea typeface="宋体" charset="-122"/>
              </a:rPr>
              <a:t>程序员</a:t>
            </a:r>
            <a:r>
              <a:rPr lang="zh-CN" altLang="en-US" smtClean="0">
                <a:ea typeface="宋体" charset="-122"/>
              </a:rPr>
              <a:t>的自我管理</a:t>
            </a:r>
            <a:endParaRPr lang="en-GB" altLang="zh-CN" dirty="0">
              <a:ea typeface="宋体" charset="-122"/>
            </a:endParaRP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320200108"/>
              </p:ext>
            </p:extLst>
          </p:nvPr>
        </p:nvGraphicFramePr>
        <p:xfrm>
          <a:off x="971600" y="1268760"/>
          <a:ext cx="6648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圆角矩形标注 4"/>
          <p:cNvSpPr/>
          <p:nvPr/>
        </p:nvSpPr>
        <p:spPr>
          <a:xfrm>
            <a:off x="0" y="2420888"/>
            <a:ext cx="2736304" cy="1440160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b="1" dirty="0"/>
              <a:t>一个重视贡献的人，为成果负责的人，不管他职位多卑微，他仍属于“高层管理者”</a:t>
            </a:r>
            <a:r>
              <a:rPr lang="zh-CN" altLang="en-US" b="1" dirty="0" smtClean="0"/>
              <a:t>。</a:t>
            </a:r>
            <a:endParaRPr lang="en-US" altLang="zh-CN" b="1" dirty="0" smtClean="0"/>
          </a:p>
          <a:p>
            <a:r>
              <a:rPr lang="en-US" altLang="zh-CN" b="1" dirty="0"/>
              <a:t> </a:t>
            </a:r>
            <a:r>
              <a:rPr lang="en-US" altLang="zh-CN" b="1" dirty="0" smtClean="0"/>
              <a:t>   </a:t>
            </a:r>
            <a:r>
              <a:rPr lang="zh-CN" altLang="en-US" b="1" dirty="0" smtClean="0"/>
              <a:t>　　　　－－德鲁克</a:t>
            </a:r>
            <a:endParaRPr lang="zh-CN" altLang="en-US" b="1" dirty="0"/>
          </a:p>
        </p:txBody>
      </p:sp>
      <p:sp>
        <p:nvSpPr>
          <p:cNvPr id="6" name="圆角矩形标注 5"/>
          <p:cNvSpPr/>
          <p:nvPr/>
        </p:nvSpPr>
        <p:spPr>
          <a:xfrm>
            <a:off x="5148064" y="3645024"/>
            <a:ext cx="2736304" cy="1440160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b="1" dirty="0" smtClean="0"/>
              <a:t>培养管理者思维，了解管理常识，并不是为了当官做领导，而是为了让工作卓有成效。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5579955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arcode-t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44450"/>
            <a:ext cx="828675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a typeface="宋体" charset="-122"/>
              </a:rPr>
              <a:t>学习与积累</a:t>
            </a:r>
            <a:endParaRPr lang="en-GB" altLang="zh-CN" dirty="0">
              <a:ea typeface="宋体" charset="-122"/>
            </a:endParaRPr>
          </a:p>
        </p:txBody>
      </p:sp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148232882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矩形 8"/>
          <p:cNvSpPr/>
          <p:nvPr/>
        </p:nvSpPr>
        <p:spPr>
          <a:xfrm>
            <a:off x="251520" y="980728"/>
            <a:ext cx="3312368" cy="497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学习是一种信仰</a:t>
            </a:r>
            <a:endParaRPr lang="zh-CN" altLang="en-US" b="1" dirty="0"/>
          </a:p>
        </p:txBody>
      </p:sp>
      <p:sp>
        <p:nvSpPr>
          <p:cNvPr id="10" name="矩形 9"/>
          <p:cNvSpPr/>
          <p:nvPr/>
        </p:nvSpPr>
        <p:spPr>
          <a:xfrm>
            <a:off x="251520" y="1627838"/>
            <a:ext cx="3312368" cy="497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素养是一张名片</a:t>
            </a:r>
            <a:endParaRPr lang="zh-CN" altLang="en-US" b="1" dirty="0"/>
          </a:p>
        </p:txBody>
      </p:sp>
      <p:sp>
        <p:nvSpPr>
          <p:cNvPr id="11" name="矩形 10"/>
          <p:cNvSpPr/>
          <p:nvPr/>
        </p:nvSpPr>
        <p:spPr>
          <a:xfrm>
            <a:off x="251520" y="2276872"/>
            <a:ext cx="3312368" cy="497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技能是我们的内功</a:t>
            </a:r>
            <a:endParaRPr lang="zh-CN" altLang="en-US" b="1" dirty="0"/>
          </a:p>
        </p:txBody>
      </p:sp>
      <p:sp>
        <p:nvSpPr>
          <p:cNvPr id="12" name="矩形 11"/>
          <p:cNvSpPr/>
          <p:nvPr/>
        </p:nvSpPr>
        <p:spPr>
          <a:xfrm>
            <a:off x="229594" y="2924944"/>
            <a:ext cx="3312368" cy="497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习惯是一种可怕的力量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8848949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arcode-t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44450"/>
            <a:ext cx="828675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a typeface="宋体" charset="-122"/>
              </a:rPr>
              <a:t>程序员的理想</a:t>
            </a:r>
            <a:endParaRPr lang="en-GB" altLang="zh-CN" dirty="0">
              <a:ea typeface="宋体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520" y="980728"/>
            <a:ext cx="3312368" cy="497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希望使用最新最牛的技术</a:t>
            </a:r>
            <a:endParaRPr lang="zh-CN" altLang="en-US" b="1" dirty="0"/>
          </a:p>
        </p:txBody>
      </p:sp>
      <p:sp>
        <p:nvSpPr>
          <p:cNvPr id="9" name="矩形 8"/>
          <p:cNvSpPr/>
          <p:nvPr/>
        </p:nvSpPr>
        <p:spPr>
          <a:xfrm>
            <a:off x="251520" y="1630561"/>
            <a:ext cx="3312368" cy="497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希望做出最牛的产品</a:t>
            </a:r>
            <a:endParaRPr lang="zh-CN" altLang="en-US" b="1" dirty="0"/>
          </a:p>
        </p:txBody>
      </p:sp>
      <p:sp>
        <p:nvSpPr>
          <p:cNvPr id="13" name="矩形 12"/>
          <p:cNvSpPr/>
          <p:nvPr/>
        </p:nvSpPr>
        <p:spPr>
          <a:xfrm>
            <a:off x="249324" y="2298036"/>
            <a:ext cx="3312368" cy="497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成为令人膜拜的牛人</a:t>
            </a:r>
            <a:endParaRPr lang="zh-CN" altLang="en-US" b="1" dirty="0"/>
          </a:p>
        </p:txBody>
      </p:sp>
      <p:sp>
        <p:nvSpPr>
          <p:cNvPr id="8" name="矩形 7"/>
          <p:cNvSpPr/>
          <p:nvPr/>
        </p:nvSpPr>
        <p:spPr>
          <a:xfrm>
            <a:off x="5364088" y="980559"/>
            <a:ext cx="3456384" cy="4974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b="1" dirty="0" smtClean="0"/>
              <a:t>用最合适的技术解决问题</a:t>
            </a:r>
            <a:endParaRPr lang="zh-CN" altLang="en-US" b="1" dirty="0"/>
          </a:p>
        </p:txBody>
      </p:sp>
      <p:sp>
        <p:nvSpPr>
          <p:cNvPr id="10" name="矩形 9"/>
          <p:cNvSpPr/>
          <p:nvPr/>
        </p:nvSpPr>
        <p:spPr>
          <a:xfrm>
            <a:off x="5364088" y="1630561"/>
            <a:ext cx="3456384" cy="4974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b="1" dirty="0" smtClean="0"/>
              <a:t>做出好的产品为部门和公司赚钱</a:t>
            </a:r>
            <a:endParaRPr lang="zh-CN" altLang="en-US" b="1" dirty="0">
              <a:solidFill>
                <a:schemeClr val="dk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364088" y="2325227"/>
            <a:ext cx="3456384" cy="4974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b="1" dirty="0" smtClean="0"/>
              <a:t>能够在工作中独档一面</a:t>
            </a:r>
            <a:endParaRPr lang="zh-CN" altLang="en-US" b="1" dirty="0">
              <a:solidFill>
                <a:schemeClr val="dk1"/>
              </a:solidFill>
            </a:endParaRPr>
          </a:p>
        </p:txBody>
      </p:sp>
      <p:sp>
        <p:nvSpPr>
          <p:cNvPr id="22" name="圆角矩形标注 21"/>
          <p:cNvSpPr/>
          <p:nvPr/>
        </p:nvSpPr>
        <p:spPr>
          <a:xfrm>
            <a:off x="2915816" y="4437112"/>
            <a:ext cx="2736304" cy="1080120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b="1" dirty="0" smtClean="0"/>
              <a:t>热爱技术，但不迷恋。</a:t>
            </a:r>
            <a:endParaRPr lang="zh-CN" altLang="en-US" b="1" dirty="0"/>
          </a:p>
        </p:txBody>
      </p:sp>
      <p:sp>
        <p:nvSpPr>
          <p:cNvPr id="23" name="矩形 22"/>
          <p:cNvSpPr/>
          <p:nvPr/>
        </p:nvSpPr>
        <p:spPr>
          <a:xfrm>
            <a:off x="249324" y="2963198"/>
            <a:ext cx="3312368" cy="497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希望能够影响和改变大众生活</a:t>
            </a:r>
            <a:endParaRPr lang="zh-CN" altLang="en-US" b="1" dirty="0"/>
          </a:p>
        </p:txBody>
      </p:sp>
      <p:sp>
        <p:nvSpPr>
          <p:cNvPr id="24" name="矩形 23"/>
          <p:cNvSpPr/>
          <p:nvPr/>
        </p:nvSpPr>
        <p:spPr>
          <a:xfrm>
            <a:off x="5364088" y="2963197"/>
            <a:ext cx="3456384" cy="4974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b="1" dirty="0" smtClean="0"/>
              <a:t>影响身边的团队，改变家人生活。</a:t>
            </a:r>
            <a:endParaRPr lang="zh-CN" altLang="en-US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5072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Thank You</a:t>
            </a:r>
            <a:endParaRPr lang="zh-CN" altLang="zh-CN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zh-CN" altLang="en-US" dirty="0"/>
              <a:t>其实热爱这一行，不是爱它浮华的外在，而是爱上一种每天学习和思考的习惯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algn="l"/>
            <a:r>
              <a:rPr lang="en-US" altLang="zh-CN" dirty="0"/>
              <a:t> </a:t>
            </a:r>
            <a:r>
              <a:rPr lang="en-US" altLang="zh-CN" dirty="0" smtClean="0"/>
              <a:t>                                       </a:t>
            </a:r>
            <a:r>
              <a:rPr lang="zh-CN" altLang="en-US" dirty="0" smtClean="0"/>
              <a:t>－－与大家共勉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40128248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arcode-t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44450"/>
            <a:ext cx="828675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a typeface="宋体" charset="-122"/>
              </a:rPr>
              <a:t>学习－热情</a:t>
            </a:r>
            <a:endParaRPr lang="en-GB" altLang="zh-CN" dirty="0">
              <a:ea typeface="宋体" charset="-122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每个新人，都是</a:t>
            </a:r>
            <a:r>
              <a:rPr lang="zh-CN" altLang="en-US" b="1" dirty="0" smtClean="0">
                <a:solidFill>
                  <a:schemeClr val="accent2"/>
                </a:solidFill>
              </a:rPr>
              <a:t>渴望学习，渴望成长</a:t>
            </a:r>
            <a:r>
              <a:rPr lang="zh-CN" altLang="en-US" dirty="0" smtClean="0"/>
              <a:t>，所以：</a:t>
            </a:r>
            <a:endParaRPr lang="en-US" altLang="zh-CN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dirty="0" smtClean="0"/>
              <a:t>想学的东西很多很多</a:t>
            </a:r>
            <a:endParaRPr lang="en-US" altLang="zh-CN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dirty="0" smtClean="0"/>
              <a:t>做出很牛</a:t>
            </a:r>
            <a:r>
              <a:rPr lang="en-US" altLang="zh-CN" dirty="0" smtClean="0"/>
              <a:t>X</a:t>
            </a:r>
            <a:r>
              <a:rPr lang="zh-CN" altLang="en-US" dirty="0" smtClean="0"/>
              <a:t>的东西</a:t>
            </a:r>
            <a:endParaRPr lang="en-US" altLang="zh-CN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dirty="0" smtClean="0"/>
              <a:t>想成为令人敬佩的技术专家</a:t>
            </a:r>
            <a:endParaRPr lang="en-US" altLang="zh-CN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dirty="0" smtClean="0"/>
              <a:t>想快速证明自己的实力</a:t>
            </a:r>
            <a:endParaRPr lang="en-US" altLang="zh-CN" dirty="0" smtClean="0"/>
          </a:p>
          <a:p>
            <a:pPr>
              <a:buFont typeface="Arial" panose="020B0604020202020204" pitchFamily="34" charset="0"/>
              <a:buChar char="•"/>
            </a:pPr>
            <a:endParaRPr lang="zh-CN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365" y="836712"/>
            <a:ext cx="6373887" cy="525816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9040"/>
            <a:ext cx="257175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483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arcode-t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44450"/>
            <a:ext cx="828675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a typeface="宋体" charset="-122"/>
              </a:rPr>
              <a:t>学习－困惑</a:t>
            </a:r>
            <a:endParaRPr lang="en-GB" altLang="zh-CN" dirty="0">
              <a:ea typeface="宋体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69055"/>
            <a:ext cx="37814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251520" y="980728"/>
            <a:ext cx="3312368" cy="497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感觉进步很慢，离目标很远？</a:t>
            </a:r>
            <a:endParaRPr lang="zh-CN" altLang="en-US" b="1" dirty="0"/>
          </a:p>
        </p:txBody>
      </p:sp>
      <p:sp>
        <p:nvSpPr>
          <p:cNvPr id="10" name="矩形 9"/>
          <p:cNvSpPr/>
          <p:nvPr/>
        </p:nvSpPr>
        <p:spPr>
          <a:xfrm>
            <a:off x="251520" y="1630561"/>
            <a:ext cx="3312368" cy="497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工作中没有足够时间学习？</a:t>
            </a:r>
            <a:endParaRPr lang="zh-CN" altLang="en-US" b="1" dirty="0"/>
          </a:p>
        </p:txBody>
      </p:sp>
      <p:sp>
        <p:nvSpPr>
          <p:cNvPr id="11" name="矩形 10"/>
          <p:cNvSpPr/>
          <p:nvPr/>
        </p:nvSpPr>
        <p:spPr>
          <a:xfrm>
            <a:off x="251520" y="2325227"/>
            <a:ext cx="3312368" cy="497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 smtClean="0"/>
              <a:t>IT</a:t>
            </a:r>
            <a:r>
              <a:rPr lang="zh-CN" altLang="en-US" b="1" dirty="0" smtClean="0"/>
              <a:t>新技术层出不穷，跟不上？</a:t>
            </a:r>
            <a:endParaRPr lang="zh-CN" altLang="en-US" b="1" dirty="0"/>
          </a:p>
        </p:txBody>
      </p:sp>
      <p:sp>
        <p:nvSpPr>
          <p:cNvPr id="12" name="矩形 11"/>
          <p:cNvSpPr/>
          <p:nvPr/>
        </p:nvSpPr>
        <p:spPr>
          <a:xfrm>
            <a:off x="251520" y="2988295"/>
            <a:ext cx="3312368" cy="497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 smtClean="0"/>
              <a:t>IT</a:t>
            </a:r>
            <a:r>
              <a:rPr lang="zh-CN" altLang="en-US" b="1" dirty="0" smtClean="0"/>
              <a:t>技术如中华文化博大精深？</a:t>
            </a:r>
            <a:endParaRPr lang="zh-CN" altLang="en-US" b="1" dirty="0"/>
          </a:p>
        </p:txBody>
      </p:sp>
      <p:sp>
        <p:nvSpPr>
          <p:cNvPr id="14" name="矩形 13"/>
          <p:cNvSpPr/>
          <p:nvPr/>
        </p:nvSpPr>
        <p:spPr>
          <a:xfrm>
            <a:off x="251520" y="3638128"/>
            <a:ext cx="3312368" cy="497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学习热情慢慢减退，怀疑自己？</a:t>
            </a:r>
            <a:endParaRPr lang="zh-CN" alt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26" y="3356992"/>
            <a:ext cx="363855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1260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arcode-t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44450"/>
            <a:ext cx="828675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a typeface="宋体" charset="-122"/>
              </a:rPr>
              <a:t>学习－目标</a:t>
            </a:r>
            <a:endParaRPr lang="en-GB" altLang="zh-CN" dirty="0">
              <a:ea typeface="宋体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52936"/>
            <a:ext cx="303847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圆角矩形标注 2"/>
          <p:cNvSpPr/>
          <p:nvPr/>
        </p:nvSpPr>
        <p:spPr>
          <a:xfrm>
            <a:off x="229816" y="1049336"/>
            <a:ext cx="3005974" cy="152468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庄子云：</a:t>
            </a:r>
            <a:endParaRPr lang="en-US" altLang="zh-CN" b="1" dirty="0" smtClean="0"/>
          </a:p>
          <a:p>
            <a:r>
              <a:rPr lang="zh-CN" altLang="en-US" b="1" dirty="0"/>
              <a:t>吾生也有涯，而知也无涯。以有涯随无涯，殆已！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140" y="1686123"/>
            <a:ext cx="167640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3419583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b="1" dirty="0" smtClean="0"/>
              <a:t>了解公司工作制度和办事流程</a:t>
            </a:r>
            <a:endParaRPr lang="en-US" altLang="zh-CN" b="1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b="1" dirty="0" smtClean="0"/>
              <a:t>学习公司的主要业务和技术</a:t>
            </a:r>
            <a:endParaRPr lang="en-US" altLang="zh-CN" b="1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b="1" dirty="0" smtClean="0"/>
              <a:t>熟悉掌握一到两门开发语言</a:t>
            </a:r>
            <a:endParaRPr lang="en-US" altLang="zh-CN" b="1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b="1" dirty="0" smtClean="0"/>
              <a:t>能够高质量的完成工作任务</a:t>
            </a:r>
            <a:endParaRPr lang="zh-CN" altLang="en-US" b="1" dirty="0"/>
          </a:p>
        </p:txBody>
      </p:sp>
      <p:sp>
        <p:nvSpPr>
          <p:cNvPr id="14" name="矩形 13"/>
          <p:cNvSpPr/>
          <p:nvPr/>
        </p:nvSpPr>
        <p:spPr>
          <a:xfrm>
            <a:off x="5292080" y="2715543"/>
            <a:ext cx="3312368" cy="4974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降低和明确学习目标（</a:t>
            </a:r>
            <a:r>
              <a:rPr lang="en-US" altLang="zh-CN" b="1" dirty="0" smtClean="0"/>
              <a:t>3</a:t>
            </a:r>
            <a:r>
              <a:rPr lang="zh-CN" altLang="en-US" b="1" dirty="0" smtClean="0"/>
              <a:t>年内）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0286490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4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arcode-t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44450"/>
            <a:ext cx="828675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a typeface="宋体" charset="-122"/>
              </a:rPr>
              <a:t>学习－方法</a:t>
            </a:r>
            <a:endParaRPr lang="en-GB" altLang="zh-CN" dirty="0">
              <a:ea typeface="宋体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7504" y="970445"/>
            <a:ext cx="3312368" cy="4974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一些我们都已经知晓的方法</a:t>
            </a:r>
            <a:endParaRPr lang="zh-CN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1700808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sz="2400" b="1" dirty="0" smtClean="0"/>
              <a:t>向部门领导和同事请教</a:t>
            </a:r>
            <a:endParaRPr lang="en-US" altLang="zh-CN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sz="2400" b="1" dirty="0"/>
              <a:t>使用</a:t>
            </a:r>
            <a:r>
              <a:rPr lang="zh-CN" altLang="en-US" sz="2400" b="1" dirty="0" smtClean="0"/>
              <a:t>公司的技术资料和成果（许多公司技术资料搜索不到）</a:t>
            </a:r>
            <a:endParaRPr lang="en-US" altLang="zh-CN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zh-CN" sz="2400" b="1" dirty="0" smtClean="0"/>
              <a:t>Google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&amp;</a:t>
            </a:r>
            <a:r>
              <a:rPr lang="zh-CN" altLang="en-US" sz="2400" b="1" dirty="0" smtClean="0"/>
              <a:t> </a:t>
            </a:r>
            <a:r>
              <a:rPr lang="en-US" altLang="zh-CN" sz="2400" b="1" dirty="0" err="1" smtClean="0"/>
              <a:t>Baidu</a:t>
            </a:r>
            <a:endParaRPr lang="en-US" altLang="zh-CN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zh-CN" sz="2400" b="1" dirty="0" smtClean="0"/>
              <a:t>Read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the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fucking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source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code.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–by</a:t>
            </a:r>
            <a:r>
              <a:rPr lang="zh-CN" altLang="en-US" sz="2400" b="1" dirty="0" smtClean="0"/>
              <a:t> </a:t>
            </a:r>
            <a:r>
              <a:rPr lang="en-US" altLang="zh-CN" sz="2400" b="1" dirty="0"/>
              <a:t>Linus </a:t>
            </a:r>
            <a:r>
              <a:rPr lang="en-US" altLang="zh-CN" sz="2400" b="1" dirty="0" smtClean="0"/>
              <a:t>Torvalds</a:t>
            </a:r>
          </a:p>
          <a:p>
            <a:pPr marL="457200" indent="-457200">
              <a:buFont typeface="+mj-lt"/>
              <a:buAutoNum type="arabicPeriod"/>
            </a:pPr>
            <a:r>
              <a:rPr lang="zh-CN" altLang="en-US" sz="2400" b="1" dirty="0" smtClean="0"/>
              <a:t>书（最主要是有利于系统地理解知识）</a:t>
            </a:r>
            <a:endParaRPr lang="en-US" altLang="zh-CN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sz="2400" b="1" dirty="0" smtClean="0"/>
              <a:t>技术社区</a:t>
            </a:r>
            <a:r>
              <a:rPr lang="en-US" altLang="zh-CN" sz="2400" b="1" dirty="0" smtClean="0"/>
              <a:t>(</a:t>
            </a:r>
            <a:r>
              <a:rPr lang="en-US" altLang="zh-CN" sz="2400" b="1" dirty="0" err="1" smtClean="0"/>
              <a:t>iteye,cnblogs,codeproject</a:t>
            </a:r>
            <a:r>
              <a:rPr lang="en-US" altLang="zh-CN" sz="2400" b="1" dirty="0" smtClean="0"/>
              <a:t>,</a:t>
            </a:r>
            <a:r>
              <a:rPr lang="zh-CN" altLang="en-US" sz="2400" b="1" dirty="0" smtClean="0"/>
              <a:t> </a:t>
            </a:r>
            <a:r>
              <a:rPr lang="en-US" altLang="zh-CN" sz="2400" b="1" dirty="0" err="1" smtClean="0"/>
              <a:t>stackoverflow</a:t>
            </a:r>
            <a:r>
              <a:rPr lang="en-US" altLang="zh-CN" sz="2400" b="1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zh-CN" altLang="en-US" sz="2400" b="1" dirty="0" smtClean="0"/>
              <a:t>坚持写</a:t>
            </a:r>
            <a:r>
              <a:rPr lang="en-US" altLang="zh-CN" sz="2400" b="1" dirty="0" smtClean="0"/>
              <a:t>blog</a:t>
            </a:r>
            <a:r>
              <a:rPr lang="zh-CN" altLang="en-US" sz="2400" b="1" dirty="0" smtClean="0"/>
              <a:t>－好记性不如烂笔头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473945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arcode-t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44450"/>
            <a:ext cx="828675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a typeface="宋体" charset="-122"/>
              </a:rPr>
              <a:t>学习－时间规划</a:t>
            </a:r>
            <a:endParaRPr lang="en-GB" altLang="zh-CN" dirty="0">
              <a:ea typeface="宋体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520" y="980728"/>
            <a:ext cx="3312368" cy="497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如何使工作上的收获最大化？</a:t>
            </a:r>
            <a:endParaRPr lang="zh-CN" altLang="en-US" b="1" dirty="0"/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275726360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矩形 8"/>
          <p:cNvSpPr/>
          <p:nvPr/>
        </p:nvSpPr>
        <p:spPr>
          <a:xfrm>
            <a:off x="251520" y="1630561"/>
            <a:ext cx="3312368" cy="497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如何保持个人兴趣的长久发展？</a:t>
            </a:r>
            <a:endParaRPr lang="zh-CN" altLang="en-US" b="1" dirty="0"/>
          </a:p>
        </p:txBody>
      </p:sp>
      <p:sp>
        <p:nvSpPr>
          <p:cNvPr id="13" name="矩形 12"/>
          <p:cNvSpPr/>
          <p:nvPr/>
        </p:nvSpPr>
        <p:spPr>
          <a:xfrm>
            <a:off x="285599" y="2297004"/>
            <a:ext cx="3312368" cy="497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如何提升整体技术高度？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6022856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arcode-t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44450"/>
            <a:ext cx="828675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宋体" charset="-122"/>
              </a:rPr>
              <a:t>素养</a:t>
            </a:r>
            <a:endParaRPr lang="en-GB" altLang="zh-CN" dirty="0">
              <a:ea typeface="宋体" charset="-122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b="1" dirty="0">
                <a:solidFill>
                  <a:schemeClr val="accent2"/>
                </a:solidFill>
              </a:rPr>
              <a:t>素养</a:t>
            </a:r>
            <a:r>
              <a:rPr lang="zh-CN" altLang="en-US" dirty="0" smtClean="0"/>
              <a:t>是个很抽象的东西，似乎没法定义，但它又好像时刻体现在我们的身上：</a:t>
            </a:r>
            <a:endParaRPr lang="en-US" altLang="zh-CN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FF0000"/>
                </a:solidFill>
              </a:rPr>
              <a:t>温和内敛的性格</a:t>
            </a:r>
            <a:r>
              <a:rPr lang="zh-CN" altLang="en-US" dirty="0">
                <a:solidFill>
                  <a:srgbClr val="FF0000"/>
                </a:solidFill>
              </a:rPr>
              <a:t>，</a:t>
            </a:r>
            <a:r>
              <a:rPr lang="zh-CN" altLang="en-US" dirty="0" smtClean="0">
                <a:solidFill>
                  <a:srgbClr val="FF0000"/>
                </a:solidFill>
              </a:rPr>
              <a:t>热忱谦虚的态度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dirty="0" smtClean="0"/>
              <a:t>具备良好的计算机知识体系，有一定的技术特长</a:t>
            </a:r>
            <a:endParaRPr lang="en-US" altLang="zh-CN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dirty="0" smtClean="0"/>
              <a:t>喜欢分析和研究，对技术保持热情</a:t>
            </a:r>
            <a:endParaRPr lang="en-US" altLang="zh-CN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dirty="0" smtClean="0"/>
              <a:t>不轻易下结论，具有怀疑精神</a:t>
            </a:r>
            <a:endParaRPr lang="en-US" altLang="zh-CN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dirty="0" smtClean="0"/>
              <a:t>积累自己的工具库，轻松解决一些日常工作问题</a:t>
            </a:r>
            <a:endParaRPr lang="en-US" altLang="zh-CN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对自己的工作领域很熟悉，能够经常给出靠谱的评估和方案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 smtClean="0"/>
              <a:t>……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CN" dirty="0" smtClean="0"/>
          </a:p>
          <a:p>
            <a:pPr>
              <a:buFont typeface="Arial" panose="020B0604020202020204" pitchFamily="34" charset="0"/>
              <a:buChar char="•"/>
            </a:pP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6969130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theme/theme1.xml><?xml version="1.0" encoding="utf-8"?>
<a:theme xmlns:a="http://schemas.openxmlformats.org/drawingml/2006/main" name="barcode">
  <a:themeElements>
    <a:clrScheme name="Office 主题​​ 13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0000"/>
      </a:accent1>
      <a:accent2>
        <a:srgbClr val="E20000"/>
      </a:accent2>
      <a:accent3>
        <a:srgbClr val="FFFFFF"/>
      </a:accent3>
      <a:accent4>
        <a:srgbClr val="000000"/>
      </a:accent4>
      <a:accent5>
        <a:srgbClr val="AAAAAA"/>
      </a:accent5>
      <a:accent6>
        <a:srgbClr val="CD0000"/>
      </a:accent6>
      <a:hlink>
        <a:srgbClr val="C0C0C0"/>
      </a:hlink>
      <a:folHlink>
        <a:srgbClr val="5F5F5F"/>
      </a:folHlink>
    </a:clrScheme>
    <a:fontScheme name="Office 主题​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​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0000"/>
        </a:accent1>
        <a:accent2>
          <a:srgbClr val="E200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CD0000"/>
        </a:accent6>
        <a:hlink>
          <a:srgbClr val="C0C0C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barcode</Template>
  <TotalTime>2710</TotalTime>
  <Words>1706</Words>
  <Application>Microsoft Office PowerPoint</Application>
  <PresentationFormat>全屏显示(4:3)</PresentationFormat>
  <Paragraphs>273</Paragraphs>
  <Slides>31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3" baseType="lpstr">
      <vt:lpstr>barcode</vt:lpstr>
      <vt:lpstr>Microsoft Excel 图表</vt:lpstr>
      <vt:lpstr>技术经验分享</vt:lpstr>
      <vt:lpstr>主题</vt:lpstr>
      <vt:lpstr>学习与积累</vt:lpstr>
      <vt:lpstr>学习－热情</vt:lpstr>
      <vt:lpstr>学习－困惑</vt:lpstr>
      <vt:lpstr>学习－目标</vt:lpstr>
      <vt:lpstr>学习－方法</vt:lpstr>
      <vt:lpstr>学习－时间规划</vt:lpstr>
      <vt:lpstr>素养</vt:lpstr>
      <vt:lpstr>技能</vt:lpstr>
      <vt:lpstr>习惯</vt:lpstr>
      <vt:lpstr>开发规范</vt:lpstr>
      <vt:lpstr>可维护的代码</vt:lpstr>
      <vt:lpstr>可维护的代码</vt:lpstr>
      <vt:lpstr>编写类和方法的习惯</vt:lpstr>
      <vt:lpstr>编写类和方法的习惯</vt:lpstr>
      <vt:lpstr>重构</vt:lpstr>
      <vt:lpstr>主题</vt:lpstr>
      <vt:lpstr>架构与设计</vt:lpstr>
      <vt:lpstr>主题</vt:lpstr>
      <vt:lpstr>技术管理－必备素质</vt:lpstr>
      <vt:lpstr>技术管理－一些转变</vt:lpstr>
      <vt:lpstr>技术管理－你的权力</vt:lpstr>
      <vt:lpstr>主题</vt:lpstr>
      <vt:lpstr>职业精神</vt:lpstr>
      <vt:lpstr>职业理念</vt:lpstr>
      <vt:lpstr>程序员的沟通</vt:lpstr>
      <vt:lpstr>程序员的沟通</vt:lpstr>
      <vt:lpstr>程序员的自我管理</vt:lpstr>
      <vt:lpstr>程序员的理想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技术工作总结</dc:title>
  <dc:creator>Scott</dc:creator>
  <cp:lastModifiedBy>Scott</cp:lastModifiedBy>
  <cp:revision>90</cp:revision>
  <dcterms:created xsi:type="dcterms:W3CDTF">2014-04-28T17:10:20Z</dcterms:created>
  <dcterms:modified xsi:type="dcterms:W3CDTF">2014-05-16T05:20:14Z</dcterms:modified>
</cp:coreProperties>
</file>