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4" r:id="rId9"/>
    <p:sldId id="269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A281-4E86-4C6E-9B48-936EA0923336}" type="datetimeFigureOut">
              <a:rPr lang="en-US" smtClean="0"/>
              <a:t>8/20/2012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2AC7-9DD0-456B-89F1-FDAE0B864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50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A281-4E86-4C6E-9B48-936EA0923336}" type="datetimeFigureOut">
              <a:rPr lang="en-US" smtClean="0"/>
              <a:t>8/20/2012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2AC7-9DD0-456B-89F1-FDAE0B864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25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A281-4E86-4C6E-9B48-936EA0923336}" type="datetimeFigureOut">
              <a:rPr lang="en-US" smtClean="0"/>
              <a:t>8/20/2012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2AC7-9DD0-456B-89F1-FDAE0B864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6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A281-4E86-4C6E-9B48-936EA0923336}" type="datetimeFigureOut">
              <a:rPr lang="en-US" smtClean="0"/>
              <a:t>8/20/2012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2AC7-9DD0-456B-89F1-FDAE0B864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0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A281-4E86-4C6E-9B48-936EA0923336}" type="datetimeFigureOut">
              <a:rPr lang="en-US" smtClean="0"/>
              <a:t>8/20/2012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2AC7-9DD0-456B-89F1-FDAE0B864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12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A281-4E86-4C6E-9B48-936EA0923336}" type="datetimeFigureOut">
              <a:rPr lang="en-US" smtClean="0"/>
              <a:t>8/20/2012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2AC7-9DD0-456B-89F1-FDAE0B864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41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A281-4E86-4C6E-9B48-936EA0923336}" type="datetimeFigureOut">
              <a:rPr lang="en-US" smtClean="0"/>
              <a:t>8/20/2012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2AC7-9DD0-456B-89F1-FDAE0B864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4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A281-4E86-4C6E-9B48-936EA0923336}" type="datetimeFigureOut">
              <a:rPr lang="en-US" smtClean="0"/>
              <a:t>8/20/2012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2AC7-9DD0-456B-89F1-FDAE0B864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96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A281-4E86-4C6E-9B48-936EA0923336}" type="datetimeFigureOut">
              <a:rPr lang="en-US" smtClean="0"/>
              <a:t>8/20/2012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2AC7-9DD0-456B-89F1-FDAE0B864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23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A281-4E86-4C6E-9B48-936EA0923336}" type="datetimeFigureOut">
              <a:rPr lang="en-US" smtClean="0"/>
              <a:t>8/20/2012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2AC7-9DD0-456B-89F1-FDAE0B864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97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3A281-4E86-4C6E-9B48-936EA0923336}" type="datetimeFigureOut">
              <a:rPr lang="en-US" smtClean="0"/>
              <a:t>8/20/2012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E2AC7-9DD0-456B-89F1-FDAE0B864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69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3A281-4E86-4C6E-9B48-936EA0923336}" type="datetimeFigureOut">
              <a:rPr lang="en-US" smtClean="0"/>
              <a:t>8/20/2012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E2AC7-9DD0-456B-89F1-FDAE0B864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0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torwars.com/2012/04/28/this-weeks-official-bioware-qa-new-questions-new-answers-straight-from-the-devs/swtor-community-q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msdn.com/b/adonet/archive/2012/07/19/entity-framework-and-open-source.aspx" TargetMode="External"/><Relationship Id="rId2" Type="http://schemas.openxmlformats.org/officeDocument/2006/relationships/hyperlink" Target="http://www.hanselman.com/blog/ASPNETMVC4ASPNETWebAPIAndASPNETWebPagesV2RazorNowAllOpenSourceWithContributions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ASP</a:t>
            </a:r>
            <a:r>
              <a:rPr lang="en-US" altLang="zh-CN" dirty="0" smtClean="0"/>
              <a:t>.NET Web API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31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Securing ASP.NET Web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Authentication</a:t>
            </a:r>
          </a:p>
          <a:p>
            <a:r>
              <a:rPr lang="en-US" dirty="0" err="1" smtClean="0"/>
              <a:t>AccessKey</a:t>
            </a:r>
            <a:r>
              <a:rPr lang="en-US" dirty="0" smtClean="0"/>
              <a:t> Authentication</a:t>
            </a:r>
          </a:p>
          <a:p>
            <a:r>
              <a:rPr lang="en-US" dirty="0" smtClean="0"/>
              <a:t>JavaScript Authentication</a:t>
            </a:r>
          </a:p>
          <a:p>
            <a:r>
              <a:rPr lang="en-US" dirty="0" smtClean="0"/>
              <a:t>OAuth2 Authentication</a:t>
            </a:r>
          </a:p>
          <a:p>
            <a:r>
              <a:rPr lang="en-US" altLang="zh-C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00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ASP.NET Web API Processing Architecture</a:t>
            </a:r>
            <a:endParaRPr lang="en-US" sz="3200" dirty="0"/>
          </a:p>
        </p:txBody>
      </p:sp>
      <p:sp>
        <p:nvSpPr>
          <p:cNvPr id="4" name="AutoShape 2" descr="Processing.Architecture"/>
          <p:cNvSpPr>
            <a:spLocks noChangeAspect="1" noChangeArrowheads="1"/>
          </p:cNvSpPr>
          <p:nvPr/>
        </p:nvSpPr>
        <p:spPr bwMode="auto">
          <a:xfrm>
            <a:off x="155575" y="-2986088"/>
            <a:ext cx="6477000" cy="622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07768"/>
            <a:ext cx="5715000" cy="549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64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orwars.com/wp-content/uploads/2012/04/SWTOR-Community-Q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05000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22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ASP.NET Members</a:t>
            </a:r>
            <a:endParaRPr lang="en-US" dirty="0"/>
          </a:p>
        </p:txBody>
      </p:sp>
      <p:pic>
        <p:nvPicPr>
          <p:cNvPr id="1026" name="Picture 2" descr="http://www.hanselman.com/blog/content/binary/Windows-Live-Writer/Making-Web-APIs-with-ASP.NET-MVC-4-Beta_BEA5/image_04e87be2-544a-4de4-bcdd-e97d206c45b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491" y="2590800"/>
            <a:ext cx="565785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49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MS </a:t>
            </a:r>
            <a:r>
              <a:rPr lang="en-US" dirty="0" smtClean="0"/>
              <a:t>Open </a:t>
            </a:r>
            <a:r>
              <a:rPr lang="en-US" altLang="zh-CN" dirty="0" smtClean="0"/>
              <a:t>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hlinkClick r:id="rId2"/>
              </a:rPr>
              <a:t>ASP.NET MVC 4, ASP.NET Web API and ASP.NET Web Pages v2 (Razor) now all open source </a:t>
            </a:r>
            <a:endParaRPr lang="en-US" b="1" dirty="0" smtClean="0"/>
          </a:p>
          <a:p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endParaRPr lang="en-US" dirty="0" smtClean="0"/>
          </a:p>
          <a:p>
            <a:r>
              <a:rPr lang="en-US" b="1" dirty="0" smtClean="0">
                <a:hlinkClick r:id="rId3"/>
              </a:rPr>
              <a:t>Entity Framework  is Open Source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200400"/>
            <a:ext cx="1447800" cy="114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7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need Web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your app - your business's data model - has an API, then suddenly your Web API is opened up to native apps, iPhone apps, Windows 8 apps, whatever, apps. It's Web Services. </a:t>
            </a:r>
            <a:endParaRPr lang="en-US" dirty="0" smtClean="0"/>
          </a:p>
          <a:p>
            <a:r>
              <a:rPr lang="en-US" dirty="0" smtClean="0"/>
              <a:t>You</a:t>
            </a:r>
            <a:r>
              <a:rPr lang="en-US" dirty="0" smtClean="0"/>
              <a:t> </a:t>
            </a:r>
            <a:r>
              <a:rPr lang="en-US" dirty="0"/>
              <a:t>can use XML or JSON or something else with </a:t>
            </a:r>
            <a:r>
              <a:rPr lang="en-US" dirty="0" err="1" smtClean="0"/>
              <a:t>YourAPI</a:t>
            </a:r>
            <a:r>
              <a:rPr lang="en-US" dirty="0"/>
              <a:t>. JSON is nice for mobile apps with slow </a:t>
            </a:r>
            <a:r>
              <a:rPr lang="en-US" dirty="0" smtClean="0"/>
              <a:t>connections</a:t>
            </a:r>
            <a:r>
              <a:rPr lang="en-US" altLang="zh-CN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82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What’s Web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ASP.NET Web API is a framework that makes it easy to build HTTP services that reach a broad range of clients, including browsers and mobile devices. </a:t>
            </a:r>
            <a:endParaRPr lang="en-US" dirty="0" smtClean="0"/>
          </a:p>
          <a:p>
            <a:r>
              <a:rPr lang="en-US" dirty="0" smtClean="0"/>
              <a:t>ASP.NET </a:t>
            </a:r>
            <a:r>
              <a:rPr lang="en-US" dirty="0"/>
              <a:t>Web API is an ideal platform for building </a:t>
            </a:r>
            <a:r>
              <a:rPr lang="en-US" dirty="0" err="1"/>
              <a:t>RESTful</a:t>
            </a:r>
            <a:r>
              <a:rPr lang="en-US" dirty="0"/>
              <a:t> applications on the .NET Framework.</a:t>
            </a:r>
          </a:p>
        </p:txBody>
      </p:sp>
    </p:spTree>
    <p:extLst>
      <p:ext uri="{BB962C8B-B14F-4D97-AF65-F5344CB8AC3E}">
        <p14:creationId xmlns:p14="http://schemas.microsoft.com/office/powerpoint/2010/main" val="247347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altLang="zh-CN" dirty="0" smtClean="0"/>
              <a:t>. Getting Started with ASP.NET Web API</a:t>
            </a:r>
          </a:p>
          <a:p>
            <a:r>
              <a:rPr lang="en-US" dirty="0" smtClean="0"/>
              <a:t>2</a:t>
            </a:r>
            <a:r>
              <a:rPr lang="en-US" altLang="zh-CN" dirty="0" smtClean="0"/>
              <a:t>. Create Web APIs</a:t>
            </a:r>
          </a:p>
          <a:p>
            <a:r>
              <a:rPr lang="en-US" dirty="0" smtClean="0"/>
              <a:t>3</a:t>
            </a:r>
            <a:r>
              <a:rPr lang="en-US" altLang="zh-CN" dirty="0" smtClean="0"/>
              <a:t>. Web API Clients</a:t>
            </a:r>
          </a:p>
          <a:p>
            <a:r>
              <a:rPr lang="en-US" dirty="0" smtClean="0"/>
              <a:t>4</a:t>
            </a:r>
            <a:r>
              <a:rPr lang="en-US" altLang="zh-CN" dirty="0" smtClean="0"/>
              <a:t>. Web API Routing and Actions</a:t>
            </a:r>
          </a:p>
          <a:p>
            <a:r>
              <a:rPr lang="en-US" dirty="0" smtClean="0"/>
              <a:t>5</a:t>
            </a:r>
            <a:r>
              <a:rPr lang="en-US" altLang="zh-CN" dirty="0" smtClean="0"/>
              <a:t>. Working with HTTP</a:t>
            </a:r>
          </a:p>
          <a:p>
            <a:r>
              <a:rPr lang="en-US" dirty="0" smtClean="0"/>
              <a:t>6</a:t>
            </a:r>
            <a:r>
              <a:rPr lang="en-US" altLang="zh-CN" dirty="0" smtClean="0"/>
              <a:t>.Hosting ASP.NET Web API</a:t>
            </a:r>
          </a:p>
          <a:p>
            <a:r>
              <a:rPr lang="en-US" dirty="0" smtClean="0"/>
              <a:t>7</a:t>
            </a:r>
            <a:r>
              <a:rPr lang="en-US" altLang="zh-CN" dirty="0" smtClean="0"/>
              <a:t>.Custom </a:t>
            </a:r>
            <a:r>
              <a:rPr lang="en-US" altLang="zh-CN" dirty="0" err="1" smtClean="0"/>
              <a:t>DelegateHandler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01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</a:t>
            </a:r>
            <a:r>
              <a:rPr lang="en-US" altLang="zh-CN" dirty="0" smtClean="0"/>
              <a:t>method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346" y="2286000"/>
            <a:ext cx="65913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565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Starring ASP.NET Web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HTML5</a:t>
            </a:r>
            <a:r>
              <a:rPr lang="en-US" altLang="zh-CN" dirty="0" smtClean="0"/>
              <a:t>+Knockout+ASP.NET Web API + </a:t>
            </a:r>
            <a:r>
              <a:rPr lang="en-US" altLang="zh-CN" dirty="0" err="1" smtClean="0"/>
              <a:t>SingleR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27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BSON and Web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altLang="zh-CN" dirty="0" smtClean="0"/>
              <a:t>’s BSON </a:t>
            </a:r>
          </a:p>
          <a:p>
            <a:r>
              <a:rPr lang="en-US" dirty="0" smtClean="0"/>
              <a:t>Why we use it</a:t>
            </a:r>
            <a:endParaRPr lang="en-US" dirty="0"/>
          </a:p>
          <a:p>
            <a:r>
              <a:rPr lang="en-US" altLang="zh-CN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350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4128</TotalTime>
  <Words>224</Words>
  <Application>Microsoft Office PowerPoint</Application>
  <PresentationFormat>On-screen Show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ASP.NET Web API</vt:lpstr>
      <vt:lpstr>ASP.NET Members</vt:lpstr>
      <vt:lpstr>MS Open Source</vt:lpstr>
      <vt:lpstr>Why We need Web API</vt:lpstr>
      <vt:lpstr>What’s Web API</vt:lpstr>
      <vt:lpstr>Demo</vt:lpstr>
      <vt:lpstr>HTTP method</vt:lpstr>
      <vt:lpstr>Starring ASP.NET Web API</vt:lpstr>
      <vt:lpstr>BSON and Web API</vt:lpstr>
      <vt:lpstr>Securing ASP.NET Web API</vt:lpstr>
      <vt:lpstr>ASP.NET Web API Processing Architecture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ASP.NET Web API</dc:title>
  <dc:creator>peixg</dc:creator>
  <cp:lastModifiedBy>peixg</cp:lastModifiedBy>
  <cp:revision>18</cp:revision>
  <dcterms:created xsi:type="dcterms:W3CDTF">2012-08-17T06:23:21Z</dcterms:created>
  <dcterms:modified xsi:type="dcterms:W3CDTF">2012-08-20T05:17:31Z</dcterms:modified>
</cp:coreProperties>
</file>