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70" r:id="rId5"/>
    <p:sldId id="271" r:id="rId6"/>
    <p:sldId id="273" r:id="rId7"/>
    <p:sldId id="262" r:id="rId8"/>
    <p:sldId id="274" r:id="rId9"/>
    <p:sldId id="266" r:id="rId10"/>
    <p:sldId id="267" r:id="rId11"/>
    <p:sldId id="275" r:id="rId12"/>
    <p:sldId id="276" r:id="rId13"/>
    <p:sldId id="277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63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02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9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3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1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0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7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5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5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7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1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ABFD-89B3-44F1-AD93-3A61911EF42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0A12-0AB5-4A9F-BE46-F82D8FCEA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广商检索页面</a:t>
            </a:r>
            <a:endParaRPr lang="zh-CN" altLang="en-US" sz="60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/>
              <a:t>套路组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880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5" y="620688"/>
            <a:ext cx="9144000" cy="574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143" y="56818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最新地图页面展示</a:t>
            </a:r>
            <a:endParaRPr lang="zh-CN" altLang="en-US" sz="4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524328" cy="37065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0211"/>
            <a:ext cx="7524328" cy="23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33" y="1628800"/>
            <a:ext cx="9154501" cy="4536504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051720" y="404664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新增学生常用页面展示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610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" y="1556792"/>
            <a:ext cx="91304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759344"/>
            <a:ext cx="4815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latin typeface="MingLiU" pitchFamily="49" charset="-120"/>
                <a:ea typeface="MingLiU" pitchFamily="49" charset="-120"/>
              </a:rPr>
              <a:t>Thank you</a:t>
            </a:r>
            <a:endParaRPr lang="zh-CN" altLang="en-US" sz="8000" b="1" dirty="0">
              <a:latin typeface="MingLiU" pitchFamily="49" charset="-120"/>
              <a:ea typeface="MingLiU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9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0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88640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/>
              <a:t>首页</a:t>
            </a:r>
            <a:r>
              <a:rPr lang="en-US" altLang="zh-CN" sz="4800" b="1" dirty="0" smtClean="0"/>
              <a:t>1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140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64488" cy="51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4859" y="260648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首页</a:t>
            </a:r>
            <a:r>
              <a:rPr lang="en-US" altLang="zh-CN" sz="4800" b="1" dirty="0" smtClean="0"/>
              <a:t>2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95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1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71800" y="94511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2060"/>
                </a:solidFill>
                <a:latin typeface="+mj-ea"/>
                <a:ea typeface="+mj-ea"/>
              </a:rPr>
              <a:t>最新首页设计</a:t>
            </a:r>
            <a:endParaRPr lang="zh-CN" altLang="en-US" sz="4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63886" y="1071288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添加了图片自动滚动的效果，以展示校园的特色场景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407"/>
            <a:ext cx="9144000" cy="22135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" y="1440620"/>
            <a:ext cx="9144000" cy="32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2"/>
            <a:ext cx="9143999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710" y="33265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部分页面展示</a:t>
            </a:r>
            <a:endParaRPr lang="zh-CN" altLang="en-US" sz="4800" b="1" dirty="0"/>
          </a:p>
        </p:txBody>
      </p:sp>
      <p:sp>
        <p:nvSpPr>
          <p:cNvPr id="4" name="TextBox 1"/>
          <p:cNvSpPr txBox="1"/>
          <p:nvPr/>
        </p:nvSpPr>
        <p:spPr>
          <a:xfrm>
            <a:off x="251520" y="1372417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社团</a:t>
            </a:r>
            <a:r>
              <a:rPr lang="en-US" altLang="zh-CN" sz="4000" b="1" dirty="0" smtClean="0"/>
              <a:t>1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24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967" y="200834"/>
            <a:ext cx="4301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最新社团页面展示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5" y="927171"/>
            <a:ext cx="7364842" cy="3322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5" y="4204435"/>
            <a:ext cx="7364842" cy="2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526"/>
            <a:ext cx="9144000" cy="554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704615" y="332656"/>
            <a:ext cx="173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/>
              <a:t>地图</a:t>
            </a:r>
            <a:r>
              <a:rPr lang="en-US" altLang="zh-CN" sz="4800" b="1" dirty="0" smtClean="0"/>
              <a:t>1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307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</Words>
  <Application>Microsoft Office PowerPoint</Application>
  <PresentationFormat>全屏显示(4:3)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MingLiU</vt:lpstr>
      <vt:lpstr>宋体</vt:lpstr>
      <vt:lpstr>Arial</vt:lpstr>
      <vt:lpstr>Calibri</vt:lpstr>
      <vt:lpstr>Office 主题​​</vt:lpstr>
      <vt:lpstr>广商检索页面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Internet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广商检索页面</dc:title>
  <dc:creator>Internet</dc:creator>
  <cp:lastModifiedBy>Shero</cp:lastModifiedBy>
  <cp:revision>14</cp:revision>
  <dcterms:created xsi:type="dcterms:W3CDTF">2016-06-21T13:24:51Z</dcterms:created>
  <dcterms:modified xsi:type="dcterms:W3CDTF">2016-06-22T05:02:24Z</dcterms:modified>
</cp:coreProperties>
</file>