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8"/>
  </p:notesMasterIdLst>
  <p:sldIdLst>
    <p:sldId id="280" r:id="rId2"/>
    <p:sldId id="294" r:id="rId3"/>
    <p:sldId id="289" r:id="rId4"/>
    <p:sldId id="281" r:id="rId5"/>
    <p:sldId id="295" r:id="rId6"/>
    <p:sldId id="292"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14" autoAdjust="0"/>
    <p:restoredTop sz="79827" autoAdjust="0"/>
  </p:normalViewPr>
  <p:slideViewPr>
    <p:cSldViewPr>
      <p:cViewPr varScale="1">
        <p:scale>
          <a:sx n="86" d="100"/>
          <a:sy n="86" d="100"/>
        </p:scale>
        <p:origin x="744" y="90"/>
      </p:cViewPr>
      <p:guideLst>
        <p:guide orient="horz" pos="2160"/>
        <p:guide pos="2880"/>
      </p:guideLst>
    </p:cSldViewPr>
  </p:slideViewPr>
  <p:outlineViewPr>
    <p:cViewPr>
      <p:scale>
        <a:sx n="33" d="100"/>
        <a:sy n="33" d="100"/>
      </p:scale>
      <p:origin x="3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C36401-8239-4427-A62F-DEFD43760D8D}" type="datetimeFigureOut">
              <a:rPr lang="en-US" smtClean="0"/>
              <a:t>12/15/2016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E8E54A-39B1-42C9-8705-59071719A23F}" type="slidenum">
              <a:rPr lang="en-US" smtClean="0"/>
              <a:t>‹#›</a:t>
            </a:fld>
            <a:endParaRPr lang="en-US"/>
          </a:p>
        </p:txBody>
      </p:sp>
    </p:spTree>
    <p:extLst>
      <p:ext uri="{BB962C8B-B14F-4D97-AF65-F5344CB8AC3E}">
        <p14:creationId xmlns:p14="http://schemas.microsoft.com/office/powerpoint/2010/main" val="129275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1538">
              <a:spcBef>
                <a:spcPct val="30000"/>
              </a:spcBef>
              <a:defRPr sz="1200">
                <a:solidFill>
                  <a:schemeClr val="tx1"/>
                </a:solidFill>
                <a:latin typeface="Times New Roman" panose="02020603050405020304" pitchFamily="18" charset="0"/>
              </a:defRPr>
            </a:lvl1pPr>
            <a:lvl2pPr marL="742950" indent="-285750" defTabSz="871538">
              <a:spcBef>
                <a:spcPct val="30000"/>
              </a:spcBef>
              <a:defRPr sz="1200">
                <a:solidFill>
                  <a:schemeClr val="tx1"/>
                </a:solidFill>
                <a:latin typeface="Times New Roman" panose="02020603050405020304" pitchFamily="18" charset="0"/>
              </a:defRPr>
            </a:lvl2pPr>
            <a:lvl3pPr marL="1143000" indent="-228600" defTabSz="871538">
              <a:spcBef>
                <a:spcPct val="30000"/>
              </a:spcBef>
              <a:defRPr sz="1200">
                <a:solidFill>
                  <a:schemeClr val="tx1"/>
                </a:solidFill>
                <a:latin typeface="Times New Roman" panose="02020603050405020304" pitchFamily="18" charset="0"/>
              </a:defRPr>
            </a:lvl3pPr>
            <a:lvl4pPr marL="1600200" indent="-228600" defTabSz="871538">
              <a:spcBef>
                <a:spcPct val="30000"/>
              </a:spcBef>
              <a:defRPr sz="1200">
                <a:solidFill>
                  <a:schemeClr val="tx1"/>
                </a:solidFill>
                <a:latin typeface="Times New Roman" panose="02020603050405020304" pitchFamily="18" charset="0"/>
              </a:defRPr>
            </a:lvl4pPr>
            <a:lvl5pPr marL="2057400" indent="-228600" defTabSz="871538">
              <a:spcBef>
                <a:spcPct val="30000"/>
              </a:spcBef>
              <a:defRPr sz="1200">
                <a:solidFill>
                  <a:schemeClr val="tx1"/>
                </a:solidFill>
                <a:latin typeface="Times New Roman" panose="02020603050405020304" pitchFamily="18" charset="0"/>
              </a:defRPr>
            </a:lvl5pPr>
            <a:lvl6pPr marL="2514600" indent="-228600" defTabSz="8715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8715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8715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8715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3C7C5F9-14E7-4D33-B704-6C3771F67031}" type="slidenum">
              <a:rPr lang="zh-CN" altLang="en-US" smtClean="0"/>
              <a:pPr>
                <a:spcBef>
                  <a:spcPct val="0"/>
                </a:spcBef>
              </a:pPr>
              <a:t>3</a:t>
            </a:fld>
            <a:endParaRPr lang="en-US" altLang="zh-CN"/>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a:t>持续集成最初是由一组工具支持的一个过程</a:t>
            </a:r>
            <a:endParaRPr lang="en-US" altLang="zh-CN"/>
          </a:p>
        </p:txBody>
      </p:sp>
    </p:spTree>
    <p:extLst>
      <p:ext uri="{BB962C8B-B14F-4D97-AF65-F5344CB8AC3E}">
        <p14:creationId xmlns:p14="http://schemas.microsoft.com/office/powerpoint/2010/main" val="4223195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871538" eaLnBrk="0" hangingPunct="0">
              <a:spcBef>
                <a:spcPct val="30000"/>
              </a:spcBef>
              <a:defRPr sz="1200">
                <a:solidFill>
                  <a:schemeClr val="tx1"/>
                </a:solidFill>
                <a:latin typeface="Times New Roman" panose="02020603050405020304" pitchFamily="18" charset="0"/>
              </a:defRPr>
            </a:lvl1pPr>
            <a:lvl2pPr marL="742950" indent="-285750" algn="l" defTabSz="871538" eaLnBrk="0" hangingPunct="0">
              <a:spcBef>
                <a:spcPct val="30000"/>
              </a:spcBef>
              <a:defRPr sz="1200">
                <a:solidFill>
                  <a:schemeClr val="tx1"/>
                </a:solidFill>
                <a:latin typeface="Times New Roman" panose="02020603050405020304" pitchFamily="18" charset="0"/>
              </a:defRPr>
            </a:lvl2pPr>
            <a:lvl3pPr marL="1143000" indent="-228600" algn="l" defTabSz="871538" eaLnBrk="0" hangingPunct="0">
              <a:spcBef>
                <a:spcPct val="30000"/>
              </a:spcBef>
              <a:defRPr sz="1200">
                <a:solidFill>
                  <a:schemeClr val="tx1"/>
                </a:solidFill>
                <a:latin typeface="Times New Roman" panose="02020603050405020304" pitchFamily="18" charset="0"/>
              </a:defRPr>
            </a:lvl3pPr>
            <a:lvl4pPr marL="1600200" indent="-228600" algn="l" defTabSz="871538" eaLnBrk="0" hangingPunct="0">
              <a:spcBef>
                <a:spcPct val="30000"/>
              </a:spcBef>
              <a:defRPr sz="1200">
                <a:solidFill>
                  <a:schemeClr val="tx1"/>
                </a:solidFill>
                <a:latin typeface="Times New Roman" panose="02020603050405020304" pitchFamily="18" charset="0"/>
              </a:defRPr>
            </a:lvl4pPr>
            <a:lvl5pPr marL="2057400" indent="-228600" algn="l" defTabSz="871538" eaLnBrk="0" hangingPunct="0">
              <a:spcBef>
                <a:spcPct val="30000"/>
              </a:spcBef>
              <a:defRPr sz="1200">
                <a:solidFill>
                  <a:schemeClr val="tx1"/>
                </a:solidFill>
                <a:latin typeface="Times New Roman" panose="02020603050405020304" pitchFamily="18" charset="0"/>
              </a:defRPr>
            </a:lvl5pPr>
            <a:lvl6pPr marL="2514600" indent="-228600" defTabSz="8715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8715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8715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871538"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8CFCC3BE-A0FF-4839-BC6E-54C9026A4AB3}" type="slidenum">
              <a:rPr lang="zh-CN" altLang="en-US"/>
              <a:pPr algn="r" eaLnBrk="1" hangingPunct="1">
                <a:spcBef>
                  <a:spcPct val="0"/>
                </a:spcBef>
              </a:pPr>
              <a:t>4</a:t>
            </a:fld>
            <a:endParaRPr lang="en-US" altLang="zh-CN"/>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dirty="0"/>
              <a:t>浏览器的主要组件包括：</a:t>
            </a:r>
          </a:p>
          <a:p>
            <a:r>
              <a:rPr lang="zh-CN" altLang="en-US" dirty="0"/>
              <a:t>　　</a:t>
            </a:r>
            <a:r>
              <a:rPr lang="en-US" altLang="zh-CN" dirty="0"/>
              <a:t>1. </a:t>
            </a:r>
            <a:r>
              <a:rPr lang="zh-CN" altLang="en-US" dirty="0"/>
              <a:t>用户界面 － 包括地址栏、后退</a:t>
            </a:r>
            <a:r>
              <a:rPr lang="en-US" altLang="zh-CN" dirty="0"/>
              <a:t>/</a:t>
            </a:r>
            <a:r>
              <a:rPr lang="zh-CN" altLang="en-US" dirty="0"/>
              <a:t>前进按钮、书签目录等，也就是你所看到的除了用来显示你所请求页面的主窗口之外的其他部分。</a:t>
            </a:r>
          </a:p>
          <a:p>
            <a:r>
              <a:rPr lang="zh-CN" altLang="en-US" dirty="0"/>
              <a:t>　　</a:t>
            </a:r>
            <a:r>
              <a:rPr lang="en-US" altLang="zh-CN" dirty="0"/>
              <a:t>2. </a:t>
            </a:r>
            <a:r>
              <a:rPr lang="zh-CN" altLang="en-US" dirty="0"/>
              <a:t>浏览器引擎 － 用来查询及操作渲染引擎的接口。</a:t>
            </a:r>
          </a:p>
          <a:p>
            <a:r>
              <a:rPr lang="zh-CN" altLang="en-US" dirty="0"/>
              <a:t>　　</a:t>
            </a:r>
            <a:r>
              <a:rPr lang="en-US" altLang="zh-CN" dirty="0"/>
              <a:t>3. </a:t>
            </a:r>
            <a:r>
              <a:rPr lang="zh-CN" altLang="en-US" dirty="0"/>
              <a:t>渲染引擎 － 用来显示请求的内容，例如，如果请求内容为</a:t>
            </a:r>
            <a:r>
              <a:rPr lang="en-US" altLang="zh-CN" dirty="0"/>
              <a:t>html</a:t>
            </a:r>
            <a:r>
              <a:rPr lang="zh-CN" altLang="en-US" dirty="0"/>
              <a:t>，它负责解析</a:t>
            </a:r>
            <a:r>
              <a:rPr lang="en-US" altLang="zh-CN" dirty="0"/>
              <a:t>html</a:t>
            </a:r>
            <a:r>
              <a:rPr lang="zh-CN" altLang="en-US" dirty="0"/>
              <a:t>及</a:t>
            </a:r>
            <a:r>
              <a:rPr lang="en-US" altLang="zh-CN" dirty="0" err="1"/>
              <a:t>css</a:t>
            </a:r>
            <a:r>
              <a:rPr lang="zh-CN" altLang="en-US" dirty="0"/>
              <a:t>，并将解析后的结果显示出来。</a:t>
            </a:r>
          </a:p>
          <a:p>
            <a:r>
              <a:rPr lang="zh-CN" altLang="en-US" dirty="0"/>
              <a:t>　　</a:t>
            </a:r>
            <a:r>
              <a:rPr lang="en-US" altLang="zh-CN" dirty="0"/>
              <a:t>4. </a:t>
            </a:r>
            <a:r>
              <a:rPr lang="zh-CN" altLang="en-US" dirty="0"/>
              <a:t>网络 － 用来完成网络调用，例如</a:t>
            </a:r>
            <a:r>
              <a:rPr lang="en-US" altLang="zh-CN" dirty="0"/>
              <a:t>http</a:t>
            </a:r>
            <a:r>
              <a:rPr lang="zh-CN" altLang="en-US" dirty="0"/>
              <a:t>请求，它具有平台无关的接口，可以在不同平台上工作。</a:t>
            </a:r>
          </a:p>
          <a:p>
            <a:r>
              <a:rPr lang="zh-CN" altLang="en-US" dirty="0"/>
              <a:t>　　</a:t>
            </a:r>
            <a:r>
              <a:rPr lang="en-US" altLang="zh-CN" dirty="0"/>
              <a:t>5. UI</a:t>
            </a:r>
            <a:r>
              <a:rPr lang="zh-CN" altLang="en-US" dirty="0"/>
              <a:t>后端 － 用来绘制类似组合选择框及对话框等基本组件，具有不特定于某个平台的通用接口，底层使用操作系统的用户接口。</a:t>
            </a:r>
          </a:p>
          <a:p>
            <a:r>
              <a:rPr lang="zh-CN" altLang="en-US" dirty="0"/>
              <a:t>　　</a:t>
            </a:r>
            <a:r>
              <a:rPr lang="en-US" altLang="zh-CN" dirty="0"/>
              <a:t>6. JS</a:t>
            </a:r>
            <a:r>
              <a:rPr lang="zh-CN" altLang="en-US" dirty="0"/>
              <a:t>解释器 － 用来解释执行</a:t>
            </a:r>
            <a:r>
              <a:rPr lang="en-US" altLang="zh-CN" dirty="0"/>
              <a:t>JS</a:t>
            </a:r>
            <a:r>
              <a:rPr lang="zh-CN" altLang="en-US" dirty="0"/>
              <a:t>代码。</a:t>
            </a:r>
          </a:p>
          <a:p>
            <a:r>
              <a:rPr lang="zh-CN" altLang="en-US" dirty="0"/>
              <a:t>　　</a:t>
            </a:r>
            <a:r>
              <a:rPr lang="en-US" altLang="zh-CN" dirty="0"/>
              <a:t>7. </a:t>
            </a:r>
            <a:r>
              <a:rPr lang="zh-CN" altLang="en-US" dirty="0"/>
              <a:t>数据存储 － 属于持久层，浏览器需要在硬盘中保存类似</a:t>
            </a:r>
            <a:r>
              <a:rPr lang="en-US" altLang="zh-CN" dirty="0"/>
              <a:t>cookie</a:t>
            </a:r>
            <a:r>
              <a:rPr lang="zh-CN" altLang="en-US" dirty="0"/>
              <a:t>的各种数据，</a:t>
            </a:r>
            <a:r>
              <a:rPr lang="en-US" altLang="zh-CN" dirty="0"/>
              <a:t>HTML5</a:t>
            </a:r>
            <a:r>
              <a:rPr lang="zh-CN" altLang="en-US" dirty="0"/>
              <a:t>定义了</a:t>
            </a:r>
            <a:r>
              <a:rPr lang="en-US" altLang="zh-CN" dirty="0"/>
              <a:t>web database</a:t>
            </a:r>
            <a:r>
              <a:rPr lang="zh-CN" altLang="en-US" dirty="0"/>
              <a:t>技术，这是一种轻量级完整的客户端存储技术</a:t>
            </a:r>
          </a:p>
        </p:txBody>
      </p:sp>
    </p:spTree>
    <p:extLst>
      <p:ext uri="{BB962C8B-B14F-4D97-AF65-F5344CB8AC3E}">
        <p14:creationId xmlns:p14="http://schemas.microsoft.com/office/powerpoint/2010/main" val="1417532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Selenium</a:t>
            </a:r>
            <a:r>
              <a:rPr lang="zh-CN" altLang="en-US" dirty="0"/>
              <a:t>是</a:t>
            </a:r>
            <a:r>
              <a:rPr lang="en-US" altLang="zh-CN" dirty="0" err="1"/>
              <a:t>ThoughtWorks</a:t>
            </a:r>
            <a:r>
              <a:rPr lang="zh-CN" altLang="en-US" dirty="0"/>
              <a:t>公司的一个强大的开源</a:t>
            </a:r>
            <a:r>
              <a:rPr lang="en-US" altLang="zh-CN" dirty="0"/>
              <a:t>Web</a:t>
            </a:r>
            <a:r>
              <a:rPr lang="zh-CN" altLang="en-US" dirty="0"/>
              <a:t>功能测试工具系列，采用</a:t>
            </a:r>
            <a:r>
              <a:rPr lang="en-US" altLang="zh-CN" dirty="0" err="1"/>
              <a:t>Javascript</a:t>
            </a:r>
            <a:r>
              <a:rPr lang="zh-CN" altLang="en-US" dirty="0"/>
              <a:t>来管理整个测试过程，包括读入测试套 件、执行测试和记录测试结果。它采用</a:t>
            </a:r>
            <a:r>
              <a:rPr lang="en-US" altLang="zh-CN" dirty="0" err="1"/>
              <a:t>Javascript</a:t>
            </a:r>
            <a:r>
              <a:rPr lang="zh-CN" altLang="en-US" dirty="0"/>
              <a:t>单元测试工具</a:t>
            </a:r>
            <a:r>
              <a:rPr lang="en-US" altLang="zh-CN" dirty="0" err="1"/>
              <a:t>JSUnit</a:t>
            </a:r>
            <a:r>
              <a:rPr lang="zh-CN" altLang="en-US" dirty="0"/>
              <a:t>为核心，模拟真实用户操作，包括浏览页面、点击链接、输入文字、提交表 单、触发鼠标事件等等，并且能够对页面结果进行种种验证。也就是说，只要在测试用例中把预期的用户行为与结果都描述出来，我们就得到了一个可以自动化运行 的功能测试套件。（</a:t>
            </a:r>
            <a:r>
              <a:rPr lang="en-US" altLang="zh-CN" dirty="0"/>
              <a:t>Selenium</a:t>
            </a:r>
            <a:r>
              <a:rPr lang="zh-CN" altLang="en-US" dirty="0"/>
              <a:t>的核心是</a:t>
            </a:r>
            <a:r>
              <a:rPr lang="en-US" altLang="zh-CN" dirty="0" err="1"/>
              <a:t>Javascript</a:t>
            </a:r>
            <a:r>
              <a:rPr lang="zh-CN" altLang="en-US" dirty="0"/>
              <a:t>写的，他和浏览器进行通信，把测试用例的信息发送给浏览器执行，从而达到自动化测试的目 的。）</a:t>
            </a:r>
            <a:endParaRPr lang="en-US" dirty="0"/>
          </a:p>
        </p:txBody>
      </p:sp>
      <p:sp>
        <p:nvSpPr>
          <p:cNvPr id="4" name="Slide Number Placeholder 3"/>
          <p:cNvSpPr>
            <a:spLocks noGrp="1"/>
          </p:cNvSpPr>
          <p:nvPr>
            <p:ph type="sldNum" sz="quarter" idx="10"/>
          </p:nvPr>
        </p:nvSpPr>
        <p:spPr/>
        <p:txBody>
          <a:bodyPr/>
          <a:lstStyle/>
          <a:p>
            <a:fld id="{4CE8E54A-39B1-42C9-8705-59071719A23F}" type="slidenum">
              <a:rPr lang="en-US" smtClean="0"/>
              <a:t>5</a:t>
            </a:fld>
            <a:endParaRPr lang="en-US"/>
          </a:p>
        </p:txBody>
      </p:sp>
    </p:spTree>
    <p:extLst>
      <p:ext uri="{BB962C8B-B14F-4D97-AF65-F5344CB8AC3E}">
        <p14:creationId xmlns:p14="http://schemas.microsoft.com/office/powerpoint/2010/main" val="2398001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1538">
              <a:spcBef>
                <a:spcPct val="30000"/>
              </a:spcBef>
              <a:defRPr sz="1200">
                <a:solidFill>
                  <a:schemeClr val="tx1"/>
                </a:solidFill>
                <a:latin typeface="Times New Roman" panose="02020603050405020304" pitchFamily="18" charset="0"/>
              </a:defRPr>
            </a:lvl1pPr>
            <a:lvl2pPr marL="742950" indent="-285750" defTabSz="871538">
              <a:spcBef>
                <a:spcPct val="30000"/>
              </a:spcBef>
              <a:defRPr sz="1200">
                <a:solidFill>
                  <a:schemeClr val="tx1"/>
                </a:solidFill>
                <a:latin typeface="Times New Roman" panose="02020603050405020304" pitchFamily="18" charset="0"/>
              </a:defRPr>
            </a:lvl2pPr>
            <a:lvl3pPr marL="1143000" indent="-228600" defTabSz="871538">
              <a:spcBef>
                <a:spcPct val="30000"/>
              </a:spcBef>
              <a:defRPr sz="1200">
                <a:solidFill>
                  <a:schemeClr val="tx1"/>
                </a:solidFill>
                <a:latin typeface="Times New Roman" panose="02020603050405020304" pitchFamily="18" charset="0"/>
              </a:defRPr>
            </a:lvl3pPr>
            <a:lvl4pPr marL="1600200" indent="-228600" defTabSz="871538">
              <a:spcBef>
                <a:spcPct val="30000"/>
              </a:spcBef>
              <a:defRPr sz="1200">
                <a:solidFill>
                  <a:schemeClr val="tx1"/>
                </a:solidFill>
                <a:latin typeface="Times New Roman" panose="02020603050405020304" pitchFamily="18" charset="0"/>
              </a:defRPr>
            </a:lvl4pPr>
            <a:lvl5pPr marL="2057400" indent="-228600" defTabSz="871538">
              <a:spcBef>
                <a:spcPct val="30000"/>
              </a:spcBef>
              <a:defRPr sz="1200">
                <a:solidFill>
                  <a:schemeClr val="tx1"/>
                </a:solidFill>
                <a:latin typeface="Times New Roman" panose="02020603050405020304" pitchFamily="18" charset="0"/>
              </a:defRPr>
            </a:lvl5pPr>
            <a:lvl6pPr marL="2514600" indent="-228600" defTabSz="8715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8715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8715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8715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1306B39-A301-4D24-9A19-F95A66CDCE2A}" type="slidenum">
              <a:rPr lang="zh-CN" altLang="en-US" smtClean="0"/>
              <a:pPr>
                <a:spcBef>
                  <a:spcPct val="0"/>
                </a:spcBef>
              </a:pPr>
              <a:t>6</a:t>
            </a:fld>
            <a:endParaRPr lang="en-US" altLang="zh-CN"/>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Tree>
    <p:extLst>
      <p:ext uri="{BB962C8B-B14F-4D97-AF65-F5344CB8AC3E}">
        <p14:creationId xmlns:p14="http://schemas.microsoft.com/office/powerpoint/2010/main" val="29408175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09954" name="Rectangle 2"/>
          <p:cNvSpPr>
            <a:spLocks noGrp="1" noChangeArrowheads="1"/>
          </p:cNvSpPr>
          <p:nvPr>
            <p:ph type="dt" sz="half" idx="2"/>
          </p:nvPr>
        </p:nvSpPr>
        <p:spPr/>
        <p:txBody>
          <a:bodyPr/>
          <a:lstStyle>
            <a:lvl1pPr>
              <a:defRPr/>
            </a:lvl1pPr>
          </a:lstStyle>
          <a:p>
            <a:endParaRPr lang="en-US" altLang="zh-CN"/>
          </a:p>
        </p:txBody>
      </p:sp>
      <p:sp>
        <p:nvSpPr>
          <p:cNvPr id="509955" name="Rectangle 3"/>
          <p:cNvSpPr>
            <a:spLocks noGrp="1" noChangeArrowheads="1"/>
          </p:cNvSpPr>
          <p:nvPr>
            <p:ph type="ftr" sz="quarter" idx="3"/>
          </p:nvPr>
        </p:nvSpPr>
        <p:spPr/>
        <p:txBody>
          <a:bodyPr/>
          <a:lstStyle>
            <a:lvl1pPr>
              <a:defRPr/>
            </a:lvl1pPr>
          </a:lstStyle>
          <a:p>
            <a:endParaRPr lang="en-US" altLang="zh-CN"/>
          </a:p>
        </p:txBody>
      </p:sp>
      <p:sp>
        <p:nvSpPr>
          <p:cNvPr id="509956" name="Rectangle 4"/>
          <p:cNvSpPr>
            <a:spLocks noGrp="1" noChangeArrowheads="1"/>
          </p:cNvSpPr>
          <p:nvPr>
            <p:ph type="sldNum" sz="quarter" idx="4"/>
          </p:nvPr>
        </p:nvSpPr>
        <p:spPr>
          <a:xfrm>
            <a:off x="6553200" y="6248400"/>
            <a:ext cx="1905000" cy="457200"/>
          </a:xfrm>
        </p:spPr>
        <p:txBody>
          <a:bodyPr/>
          <a:lstStyle>
            <a:lvl1pPr>
              <a:defRPr/>
            </a:lvl1pPr>
          </a:lstStyle>
          <a:p>
            <a:fld id="{F0C21780-1B35-4773-B684-08B20FB297B2}" type="slidenum">
              <a:rPr lang="zh-CN" altLang="en-US"/>
              <a:pPr/>
              <a:t>‹#›</a:t>
            </a:fld>
            <a:endParaRPr lang="en-US" altLang="zh-CN"/>
          </a:p>
        </p:txBody>
      </p:sp>
      <p:sp>
        <p:nvSpPr>
          <p:cNvPr id="509957" name="Line 5"/>
          <p:cNvSpPr>
            <a:spLocks noChangeShapeType="1"/>
          </p:cNvSpPr>
          <p:nvPr/>
        </p:nvSpPr>
        <p:spPr bwMode="auto">
          <a:xfrm>
            <a:off x="-293688" y="460375"/>
            <a:ext cx="9682163"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pic>
        <p:nvPicPr>
          <p:cNvPr id="509958" name="Picture 6" descr="white logo on red band"/>
          <p:cNvPicPr>
            <a:picLocks noChangeAspect="1" noChangeArrowheads="1"/>
          </p:cNvPicPr>
          <p:nvPr/>
        </p:nvPicPr>
        <p:blipFill>
          <a:blip r:embed="rId2" cstate="print">
            <a:extLst>
              <a:ext uri="{28A0092B-C50C-407E-A947-70E740481C1C}">
                <a14:useLocalDpi xmlns:a14="http://schemas.microsoft.com/office/drawing/2010/main" val="0"/>
              </a:ext>
            </a:extLst>
          </a:blip>
          <a:srcRect l="6250" t="23958" r="6793" b="41580"/>
          <a:stretch>
            <a:fillRect/>
          </a:stretch>
        </p:blipFill>
        <p:spPr bwMode="auto">
          <a:xfrm>
            <a:off x="0" y="6227763"/>
            <a:ext cx="9144000" cy="630237"/>
          </a:xfrm>
          <a:prstGeom prst="rect">
            <a:avLst/>
          </a:prstGeom>
          <a:noFill/>
          <a:extLst>
            <a:ext uri="{909E8E84-426E-40DD-AFC4-6F175D3DCCD1}">
              <a14:hiddenFill xmlns:a14="http://schemas.microsoft.com/office/drawing/2010/main">
                <a:solidFill>
                  <a:srgbClr val="FFFFFF"/>
                </a:solidFill>
              </a14:hiddenFill>
            </a:ext>
          </a:extLst>
        </p:spPr>
      </p:pic>
      <p:sp>
        <p:nvSpPr>
          <p:cNvPr id="509959" name="Text Box 7"/>
          <p:cNvSpPr txBox="1">
            <a:spLocks noChangeArrowheads="1"/>
          </p:cNvSpPr>
          <p:nvPr/>
        </p:nvSpPr>
        <p:spPr bwMode="auto">
          <a:xfrm>
            <a:off x="630238" y="6413500"/>
            <a:ext cx="7413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800">
                <a:solidFill>
                  <a:schemeClr val="bg1"/>
                </a:solidFill>
                <a:latin typeface="Morningstar 1" pitchFamily="34" charset="0"/>
                <a:ea typeface="宋体" pitchFamily="2" charset="-122"/>
              </a:rPr>
              <a:t>&lt;#&gt;</a:t>
            </a:r>
          </a:p>
        </p:txBody>
      </p:sp>
      <p:pic>
        <p:nvPicPr>
          <p:cNvPr id="509960" name="Picture 8" descr="logoOnBar"/>
          <p:cNvPicPr>
            <a:picLocks noChangeAspect="1" noChangeArrowheads="1"/>
          </p:cNvPicPr>
          <p:nvPr/>
        </p:nvPicPr>
        <p:blipFill>
          <a:blip r:embed="rId3" cstate="print">
            <a:extLst>
              <a:ext uri="{28A0092B-C50C-407E-A947-70E740481C1C}">
                <a14:useLocalDpi xmlns:a14="http://schemas.microsoft.com/office/drawing/2010/main" val="0"/>
              </a:ext>
            </a:extLst>
          </a:blip>
          <a:srcRect l="10175" r="2870" b="34666"/>
          <a:stretch>
            <a:fillRect/>
          </a:stretch>
        </p:blipFill>
        <p:spPr bwMode="auto">
          <a:xfrm>
            <a:off x="3175" y="5068888"/>
            <a:ext cx="9144000" cy="1792287"/>
          </a:xfrm>
          <a:prstGeom prst="rect">
            <a:avLst/>
          </a:prstGeom>
          <a:noFill/>
          <a:extLst>
            <a:ext uri="{909E8E84-426E-40DD-AFC4-6F175D3DCCD1}">
              <a14:hiddenFill xmlns:a14="http://schemas.microsoft.com/office/drawing/2010/main">
                <a:solidFill>
                  <a:srgbClr val="FFFFFF"/>
                </a:solidFill>
              </a14:hiddenFill>
            </a:ext>
          </a:extLst>
        </p:spPr>
      </p:pic>
      <p:sp>
        <p:nvSpPr>
          <p:cNvPr id="509961" name="Text Box 9"/>
          <p:cNvSpPr txBox="1">
            <a:spLocks noChangeArrowheads="1"/>
          </p:cNvSpPr>
          <p:nvPr/>
        </p:nvSpPr>
        <p:spPr bwMode="auto">
          <a:xfrm>
            <a:off x="642938" y="5999163"/>
            <a:ext cx="182880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800" dirty="0">
                <a:solidFill>
                  <a:srgbClr val="FF0000"/>
                </a:solidFill>
                <a:latin typeface="Morningstar 1" pitchFamily="34" charset="0"/>
                <a:ea typeface="宋体" pitchFamily="2" charset="-122"/>
              </a:rPr>
              <a:t>© 2016 Morningstar, Inc. All rights reserved.</a:t>
            </a:r>
          </a:p>
        </p:txBody>
      </p:sp>
      <p:sp>
        <p:nvSpPr>
          <p:cNvPr id="509962" name="Rectangle 10"/>
          <p:cNvSpPr>
            <a:spLocks noGrp="1" noChangeArrowheads="1"/>
          </p:cNvSpPr>
          <p:nvPr>
            <p:ph type="ctrTitle"/>
          </p:nvPr>
        </p:nvSpPr>
        <p:spPr>
          <a:xfrm>
            <a:off x="609600" y="949325"/>
            <a:ext cx="7772400" cy="1470025"/>
          </a:xfrm>
        </p:spPr>
        <p:txBody>
          <a:bodyPr/>
          <a:lstStyle>
            <a:lvl1pPr>
              <a:defRPr sz="3600" b="0"/>
            </a:lvl1pPr>
          </a:lstStyle>
          <a:p>
            <a:pPr lvl="0"/>
            <a:r>
              <a:rPr lang="en-US" altLang="zh-CN" noProof="0"/>
              <a:t>Click to edit Master title style</a:t>
            </a:r>
          </a:p>
        </p:txBody>
      </p:sp>
      <p:sp>
        <p:nvSpPr>
          <p:cNvPr id="509963" name="Rectangle 11"/>
          <p:cNvSpPr>
            <a:spLocks noGrp="1" noChangeArrowheads="1"/>
          </p:cNvSpPr>
          <p:nvPr>
            <p:ph type="subTitle" idx="1"/>
          </p:nvPr>
        </p:nvSpPr>
        <p:spPr>
          <a:xfrm>
            <a:off x="342900" y="3009900"/>
            <a:ext cx="6400800" cy="1752600"/>
          </a:xfrm>
        </p:spPr>
        <p:txBody>
          <a:bodyPr/>
          <a:lstStyle>
            <a:lvl1pPr>
              <a:defRPr b="1"/>
            </a:lvl1pPr>
          </a:lstStyle>
          <a:p>
            <a:pPr lvl="0"/>
            <a:r>
              <a:rPr lang="en-US" altLang="zh-CN" noProof="0"/>
              <a:t>Click to edit Master subtitle style</a:t>
            </a:r>
          </a:p>
        </p:txBody>
      </p:sp>
    </p:spTree>
    <p:extLst>
      <p:ext uri="{BB962C8B-B14F-4D97-AF65-F5344CB8AC3E}">
        <p14:creationId xmlns:p14="http://schemas.microsoft.com/office/powerpoint/2010/main" val="82837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zh-CN" altLang="en-US"/>
          </a:p>
        </p:txBody>
      </p:sp>
      <p:sp>
        <p:nvSpPr>
          <p:cNvPr id="3" name="Vertical Text Placeholder 2"/>
          <p:cNvSpPr>
            <a:spLocks noGrp="1"/>
          </p:cNvSpPr>
          <p:nvPr>
            <p:ph type="body" orient="vert" idx="1"/>
          </p:nvPr>
        </p:nvSpPr>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65B1384C-B567-434B-B46C-A1FE0710116C}" type="slidenum">
              <a:rPr lang="zh-CN" altLang="en-US"/>
              <a:pPr/>
              <a:t>‹#›</a:t>
            </a:fld>
            <a:endParaRPr lang="en-US" altLang="zh-CN"/>
          </a:p>
        </p:txBody>
      </p:sp>
    </p:spTree>
    <p:extLst>
      <p:ext uri="{BB962C8B-B14F-4D97-AF65-F5344CB8AC3E}">
        <p14:creationId xmlns:p14="http://schemas.microsoft.com/office/powerpoint/2010/main" val="930440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4163" y="111125"/>
            <a:ext cx="2076450" cy="4329113"/>
          </a:xfrm>
        </p:spPr>
        <p:txBody>
          <a:bodyPr vert="eaVert"/>
          <a:lstStyle/>
          <a:p>
            <a:r>
              <a:rPr lang="en-US" altLang="zh-CN"/>
              <a:t>Click to edit Master title style</a:t>
            </a:r>
            <a:endParaRPr lang="zh-CN" altLang="en-US"/>
          </a:p>
        </p:txBody>
      </p:sp>
      <p:sp>
        <p:nvSpPr>
          <p:cNvPr id="3" name="Vertical Text Placeholder 2"/>
          <p:cNvSpPr>
            <a:spLocks noGrp="1"/>
          </p:cNvSpPr>
          <p:nvPr>
            <p:ph type="body" orient="vert" idx="1"/>
          </p:nvPr>
        </p:nvSpPr>
        <p:spPr>
          <a:xfrm>
            <a:off x="404813" y="111125"/>
            <a:ext cx="6076950" cy="4329113"/>
          </a:xfrm>
        </p:spPr>
        <p:txBody>
          <a:bodyPr vert="eaVert"/>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F2FF0BC4-9F39-4F02-906D-7DE102583966}" type="slidenum">
              <a:rPr lang="zh-CN" altLang="en-US"/>
              <a:pPr/>
              <a:t>‹#›</a:t>
            </a:fld>
            <a:endParaRPr lang="en-US" altLang="zh-CN"/>
          </a:p>
        </p:txBody>
      </p:sp>
    </p:spTree>
    <p:extLst>
      <p:ext uri="{BB962C8B-B14F-4D97-AF65-F5344CB8AC3E}">
        <p14:creationId xmlns:p14="http://schemas.microsoft.com/office/powerpoint/2010/main" val="4247456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zh-CN" altLang="en-US"/>
          </a:p>
        </p:txBody>
      </p:sp>
      <p:sp>
        <p:nvSpPr>
          <p:cNvPr id="3" name="Content Placeholder 2"/>
          <p:cNvSpPr>
            <a:spLocks noGrp="1"/>
          </p:cNvSpPr>
          <p:nvPr>
            <p:ph idx="1"/>
          </p:nvPr>
        </p:nvSpPr>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D23E65A2-3972-4953-8E5E-84CDBF6EBF6F}" type="slidenum">
              <a:rPr lang="zh-CN" altLang="en-US"/>
              <a:pPr/>
              <a:t>‹#›</a:t>
            </a:fld>
            <a:endParaRPr lang="en-US" altLang="zh-CN"/>
          </a:p>
        </p:txBody>
      </p:sp>
    </p:spTree>
    <p:extLst>
      <p:ext uri="{BB962C8B-B14F-4D97-AF65-F5344CB8AC3E}">
        <p14:creationId xmlns:p14="http://schemas.microsoft.com/office/powerpoint/2010/main" val="3752511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a:t>Click to edit Master title style</a:t>
            </a:r>
            <a:endParaRPr lang="zh-CN"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CN"/>
              <a:t>Click to edit Master text styles</a:t>
            </a:r>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7D1ABA23-58CA-4115-837A-8ADB04EB02DF}" type="slidenum">
              <a:rPr lang="zh-CN" altLang="en-US"/>
              <a:pPr/>
              <a:t>‹#›</a:t>
            </a:fld>
            <a:endParaRPr lang="en-US" altLang="zh-CN"/>
          </a:p>
        </p:txBody>
      </p:sp>
    </p:spTree>
    <p:extLst>
      <p:ext uri="{BB962C8B-B14F-4D97-AF65-F5344CB8AC3E}">
        <p14:creationId xmlns:p14="http://schemas.microsoft.com/office/powerpoint/2010/main" val="1686790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zh-CN" altLang="en-US"/>
          </a:p>
        </p:txBody>
      </p:sp>
      <p:sp>
        <p:nvSpPr>
          <p:cNvPr id="3" name="Content Placeholder 2"/>
          <p:cNvSpPr>
            <a:spLocks noGrp="1"/>
          </p:cNvSpPr>
          <p:nvPr>
            <p:ph sz="half" idx="1"/>
          </p:nvPr>
        </p:nvSpPr>
        <p:spPr>
          <a:xfrm>
            <a:off x="404813" y="1495425"/>
            <a:ext cx="3962400" cy="29448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Content Placeholder 3"/>
          <p:cNvSpPr>
            <a:spLocks noGrp="1"/>
          </p:cNvSpPr>
          <p:nvPr>
            <p:ph sz="half" idx="2"/>
          </p:nvPr>
        </p:nvSpPr>
        <p:spPr>
          <a:xfrm>
            <a:off x="4519613" y="1495425"/>
            <a:ext cx="3962400" cy="29448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endParaRPr lang="en-US" altLang="zh-CN"/>
          </a:p>
        </p:txBody>
      </p:sp>
      <p:sp>
        <p:nvSpPr>
          <p:cNvPr id="7" name="Slide Number Placeholder 6"/>
          <p:cNvSpPr>
            <a:spLocks noGrp="1"/>
          </p:cNvSpPr>
          <p:nvPr>
            <p:ph type="sldNum" sz="quarter" idx="12"/>
          </p:nvPr>
        </p:nvSpPr>
        <p:spPr/>
        <p:txBody>
          <a:bodyPr/>
          <a:lstStyle>
            <a:lvl1pPr>
              <a:defRPr/>
            </a:lvl1pPr>
          </a:lstStyle>
          <a:p>
            <a:fld id="{311141B2-FD0A-49EE-A074-1AC6E2ECEBD6}" type="slidenum">
              <a:rPr lang="zh-CN" altLang="en-US"/>
              <a:pPr/>
              <a:t>‹#›</a:t>
            </a:fld>
            <a:endParaRPr lang="en-US" altLang="zh-CN"/>
          </a:p>
        </p:txBody>
      </p:sp>
    </p:spTree>
    <p:extLst>
      <p:ext uri="{BB962C8B-B14F-4D97-AF65-F5344CB8AC3E}">
        <p14:creationId xmlns:p14="http://schemas.microsoft.com/office/powerpoint/2010/main" val="2903244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ltLang="zh-CN"/>
              <a:t>Click to edit Master title style</a:t>
            </a:r>
            <a:endParaRPr lang="zh-CN"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7" name="Date Placeholder 6"/>
          <p:cNvSpPr>
            <a:spLocks noGrp="1"/>
          </p:cNvSpPr>
          <p:nvPr>
            <p:ph type="dt" sz="half" idx="10"/>
          </p:nvPr>
        </p:nvSpPr>
        <p:spPr/>
        <p:txBody>
          <a:bodyPr/>
          <a:lstStyle>
            <a:lvl1pPr>
              <a:defRPr/>
            </a:lvl1pPr>
          </a:lstStyle>
          <a:p>
            <a:endParaRPr lang="en-US" altLang="zh-CN"/>
          </a:p>
        </p:txBody>
      </p:sp>
      <p:sp>
        <p:nvSpPr>
          <p:cNvPr id="8" name="Footer Placeholder 7"/>
          <p:cNvSpPr>
            <a:spLocks noGrp="1"/>
          </p:cNvSpPr>
          <p:nvPr>
            <p:ph type="ftr" sz="quarter" idx="11"/>
          </p:nvPr>
        </p:nvSpPr>
        <p:spPr/>
        <p:txBody>
          <a:bodyPr/>
          <a:lstStyle>
            <a:lvl1pPr>
              <a:defRPr/>
            </a:lvl1pPr>
          </a:lstStyle>
          <a:p>
            <a:endParaRPr lang="en-US" altLang="zh-CN"/>
          </a:p>
        </p:txBody>
      </p:sp>
      <p:sp>
        <p:nvSpPr>
          <p:cNvPr id="9" name="Slide Number Placeholder 8"/>
          <p:cNvSpPr>
            <a:spLocks noGrp="1"/>
          </p:cNvSpPr>
          <p:nvPr>
            <p:ph type="sldNum" sz="quarter" idx="12"/>
          </p:nvPr>
        </p:nvSpPr>
        <p:spPr/>
        <p:txBody>
          <a:bodyPr/>
          <a:lstStyle>
            <a:lvl1pPr>
              <a:defRPr/>
            </a:lvl1pPr>
          </a:lstStyle>
          <a:p>
            <a:fld id="{57FD8C2A-4F40-4AAC-9333-39BEB887E43F}" type="slidenum">
              <a:rPr lang="zh-CN" altLang="en-US"/>
              <a:pPr/>
              <a:t>‹#›</a:t>
            </a:fld>
            <a:endParaRPr lang="en-US" altLang="zh-CN"/>
          </a:p>
        </p:txBody>
      </p:sp>
    </p:spTree>
    <p:extLst>
      <p:ext uri="{BB962C8B-B14F-4D97-AF65-F5344CB8AC3E}">
        <p14:creationId xmlns:p14="http://schemas.microsoft.com/office/powerpoint/2010/main" val="966208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zh-CN" altLang="en-US"/>
          </a:p>
        </p:txBody>
      </p:sp>
      <p:sp>
        <p:nvSpPr>
          <p:cNvPr id="3" name="Date Placeholder 2"/>
          <p:cNvSpPr>
            <a:spLocks noGrp="1"/>
          </p:cNvSpPr>
          <p:nvPr>
            <p:ph type="dt" sz="half" idx="10"/>
          </p:nvPr>
        </p:nvSpPr>
        <p:spPr/>
        <p:txBody>
          <a:bodyPr/>
          <a:lstStyle>
            <a:lvl1pPr>
              <a:defRPr/>
            </a:lvl1pPr>
          </a:lstStyle>
          <a:p>
            <a:endParaRPr lang="en-US" altLang="zh-CN"/>
          </a:p>
        </p:txBody>
      </p:sp>
      <p:sp>
        <p:nvSpPr>
          <p:cNvPr id="4" name="Footer Placeholder 3"/>
          <p:cNvSpPr>
            <a:spLocks noGrp="1"/>
          </p:cNvSpPr>
          <p:nvPr>
            <p:ph type="ftr" sz="quarter" idx="11"/>
          </p:nvPr>
        </p:nvSpPr>
        <p:spPr/>
        <p:txBody>
          <a:bodyPr/>
          <a:lstStyle>
            <a:lvl1pPr>
              <a:defRPr/>
            </a:lvl1pPr>
          </a:lstStyle>
          <a:p>
            <a:endParaRPr lang="en-US" altLang="zh-CN"/>
          </a:p>
        </p:txBody>
      </p:sp>
      <p:sp>
        <p:nvSpPr>
          <p:cNvPr id="5" name="Slide Number Placeholder 4"/>
          <p:cNvSpPr>
            <a:spLocks noGrp="1"/>
          </p:cNvSpPr>
          <p:nvPr>
            <p:ph type="sldNum" sz="quarter" idx="12"/>
          </p:nvPr>
        </p:nvSpPr>
        <p:spPr/>
        <p:txBody>
          <a:bodyPr/>
          <a:lstStyle>
            <a:lvl1pPr>
              <a:defRPr/>
            </a:lvl1pPr>
          </a:lstStyle>
          <a:p>
            <a:fld id="{99540D0D-C876-4A2D-95E9-75EEA6CC72F6}" type="slidenum">
              <a:rPr lang="zh-CN" altLang="en-US"/>
              <a:pPr/>
              <a:t>‹#›</a:t>
            </a:fld>
            <a:endParaRPr lang="en-US" altLang="zh-CN"/>
          </a:p>
        </p:txBody>
      </p:sp>
    </p:spTree>
    <p:extLst>
      <p:ext uri="{BB962C8B-B14F-4D97-AF65-F5344CB8AC3E}">
        <p14:creationId xmlns:p14="http://schemas.microsoft.com/office/powerpoint/2010/main" val="3807652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zh-CN"/>
          </a:p>
        </p:txBody>
      </p:sp>
      <p:sp>
        <p:nvSpPr>
          <p:cNvPr id="3" name="Footer Placeholder 2"/>
          <p:cNvSpPr>
            <a:spLocks noGrp="1"/>
          </p:cNvSpPr>
          <p:nvPr>
            <p:ph type="ftr" sz="quarter" idx="11"/>
          </p:nvPr>
        </p:nvSpPr>
        <p:spPr/>
        <p:txBody>
          <a:bodyPr/>
          <a:lstStyle>
            <a:lvl1pPr>
              <a:defRPr/>
            </a:lvl1pPr>
          </a:lstStyle>
          <a:p>
            <a:endParaRPr lang="en-US" altLang="zh-CN"/>
          </a:p>
        </p:txBody>
      </p:sp>
      <p:sp>
        <p:nvSpPr>
          <p:cNvPr id="4" name="Slide Number Placeholder 3"/>
          <p:cNvSpPr>
            <a:spLocks noGrp="1"/>
          </p:cNvSpPr>
          <p:nvPr>
            <p:ph type="sldNum" sz="quarter" idx="12"/>
          </p:nvPr>
        </p:nvSpPr>
        <p:spPr/>
        <p:txBody>
          <a:bodyPr/>
          <a:lstStyle>
            <a:lvl1pPr>
              <a:defRPr/>
            </a:lvl1pPr>
          </a:lstStyle>
          <a:p>
            <a:fld id="{FA2AEB60-177D-467E-9AD3-371CDB06A86F}" type="slidenum">
              <a:rPr lang="zh-CN" altLang="en-US"/>
              <a:pPr/>
              <a:t>‹#›</a:t>
            </a:fld>
            <a:endParaRPr lang="en-US" altLang="zh-CN"/>
          </a:p>
        </p:txBody>
      </p:sp>
    </p:spTree>
    <p:extLst>
      <p:ext uri="{BB962C8B-B14F-4D97-AF65-F5344CB8AC3E}">
        <p14:creationId xmlns:p14="http://schemas.microsoft.com/office/powerpoint/2010/main" val="1252733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a:t>Click to edit Master title style</a:t>
            </a:r>
            <a:endParaRPr lang="zh-CN"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Click to edit Master text styles</a:t>
            </a:r>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endParaRPr lang="en-US" altLang="zh-CN"/>
          </a:p>
        </p:txBody>
      </p:sp>
      <p:sp>
        <p:nvSpPr>
          <p:cNvPr id="7" name="Slide Number Placeholder 6"/>
          <p:cNvSpPr>
            <a:spLocks noGrp="1"/>
          </p:cNvSpPr>
          <p:nvPr>
            <p:ph type="sldNum" sz="quarter" idx="12"/>
          </p:nvPr>
        </p:nvSpPr>
        <p:spPr/>
        <p:txBody>
          <a:bodyPr/>
          <a:lstStyle>
            <a:lvl1pPr>
              <a:defRPr/>
            </a:lvl1pPr>
          </a:lstStyle>
          <a:p>
            <a:fld id="{2FC3BAC5-6A98-4983-A3DB-8DB28751C43D}" type="slidenum">
              <a:rPr lang="zh-CN" altLang="en-US"/>
              <a:pPr/>
              <a:t>‹#›</a:t>
            </a:fld>
            <a:endParaRPr lang="en-US" altLang="zh-CN"/>
          </a:p>
        </p:txBody>
      </p:sp>
    </p:spTree>
    <p:extLst>
      <p:ext uri="{BB962C8B-B14F-4D97-AF65-F5344CB8AC3E}">
        <p14:creationId xmlns:p14="http://schemas.microsoft.com/office/powerpoint/2010/main" val="3081883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a:t>Click to edit Master title style</a:t>
            </a:r>
            <a:endParaRPr lang="zh-CN" alt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Click to edit Master text styles</a:t>
            </a:r>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endParaRPr lang="en-US" altLang="zh-CN"/>
          </a:p>
        </p:txBody>
      </p:sp>
      <p:sp>
        <p:nvSpPr>
          <p:cNvPr id="7" name="Slide Number Placeholder 6"/>
          <p:cNvSpPr>
            <a:spLocks noGrp="1"/>
          </p:cNvSpPr>
          <p:nvPr>
            <p:ph type="sldNum" sz="quarter" idx="12"/>
          </p:nvPr>
        </p:nvSpPr>
        <p:spPr/>
        <p:txBody>
          <a:bodyPr/>
          <a:lstStyle>
            <a:lvl1pPr>
              <a:defRPr/>
            </a:lvl1pPr>
          </a:lstStyle>
          <a:p>
            <a:fld id="{C7E834BF-5A3A-4555-8E56-2BA68ECC88D8}" type="slidenum">
              <a:rPr lang="zh-CN" altLang="en-US"/>
              <a:pPr/>
              <a:t>‹#›</a:t>
            </a:fld>
            <a:endParaRPr lang="en-US" altLang="zh-CN"/>
          </a:p>
        </p:txBody>
      </p:sp>
    </p:spTree>
    <p:extLst>
      <p:ext uri="{BB962C8B-B14F-4D97-AF65-F5344CB8AC3E}">
        <p14:creationId xmlns:p14="http://schemas.microsoft.com/office/powerpoint/2010/main" val="3870761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08930" name="Rectangle 2"/>
          <p:cNvSpPr>
            <a:spLocks noGrp="1" noChangeArrowheads="1"/>
          </p:cNvSpPr>
          <p:nvPr>
            <p:ph type="title"/>
          </p:nvPr>
        </p:nvSpPr>
        <p:spPr bwMode="auto">
          <a:xfrm>
            <a:off x="633413" y="111125"/>
            <a:ext cx="8077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508931" name="Rectangle 3"/>
          <p:cNvSpPr>
            <a:spLocks noGrp="1" noChangeArrowheads="1"/>
          </p:cNvSpPr>
          <p:nvPr>
            <p:ph type="body" idx="1"/>
          </p:nvPr>
        </p:nvSpPr>
        <p:spPr bwMode="auto">
          <a:xfrm>
            <a:off x="404813" y="1495425"/>
            <a:ext cx="8077200" cy="2944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US" altLang="zh-CN"/>
              <a:t>Click to edit Master text styles</a:t>
            </a:r>
          </a:p>
          <a:p>
            <a:pPr lvl="1"/>
            <a:r>
              <a:rPr lang="en-US" altLang="zh-CN"/>
              <a:t>Second level</a:t>
            </a:r>
          </a:p>
          <a:p>
            <a:pPr lvl="1"/>
            <a:r>
              <a:rPr lang="en-US" altLang="zh-CN"/>
              <a:t>Second level</a:t>
            </a:r>
          </a:p>
          <a:p>
            <a:pPr lvl="0"/>
            <a:r>
              <a:rPr lang="en-US" altLang="zh-CN"/>
              <a:t>first level</a:t>
            </a:r>
          </a:p>
          <a:p>
            <a:pPr lvl="0"/>
            <a:endParaRPr lang="en-US" altLang="zh-CN"/>
          </a:p>
          <a:p>
            <a:pPr lvl="0"/>
            <a:endParaRPr lang="en-US" altLang="zh-CN"/>
          </a:p>
          <a:p>
            <a:pPr lvl="2"/>
            <a:endParaRPr lang="zh-CN" altLang="en-US"/>
          </a:p>
        </p:txBody>
      </p:sp>
      <p:sp>
        <p:nvSpPr>
          <p:cNvPr id="508932"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a typeface="宋体" pitchFamily="2" charset="-122"/>
              </a:defRPr>
            </a:lvl1pPr>
          </a:lstStyle>
          <a:p>
            <a:endParaRPr lang="en-US" altLang="zh-CN"/>
          </a:p>
        </p:txBody>
      </p:sp>
      <p:sp>
        <p:nvSpPr>
          <p:cNvPr id="508933"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ea typeface="宋体" pitchFamily="2" charset="-122"/>
              </a:defRPr>
            </a:lvl1pPr>
          </a:lstStyle>
          <a:p>
            <a:endParaRPr lang="en-US" altLang="zh-CN"/>
          </a:p>
        </p:txBody>
      </p:sp>
      <p:sp>
        <p:nvSpPr>
          <p:cNvPr id="508934" name="Rectangle 6"/>
          <p:cNvSpPr>
            <a:spLocks noGrp="1" noChangeArrowheads="1"/>
          </p:cNvSpPr>
          <p:nvPr>
            <p:ph type="sldNum" sz="quarter" idx="4"/>
          </p:nvPr>
        </p:nvSpPr>
        <p:spPr bwMode="auto">
          <a:xfrm>
            <a:off x="6553200" y="6400800"/>
            <a:ext cx="2209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ea typeface="宋体" pitchFamily="2" charset="-122"/>
              </a:defRPr>
            </a:lvl1pPr>
          </a:lstStyle>
          <a:p>
            <a:fld id="{62FE92C5-7F6B-4577-86AF-32A3A5FE654B}" type="slidenum">
              <a:rPr lang="zh-CN" altLang="en-US"/>
              <a:pPr/>
              <a:t>‹#›</a:t>
            </a:fld>
            <a:endParaRPr lang="en-US" altLang="zh-CN"/>
          </a:p>
        </p:txBody>
      </p:sp>
      <p:sp>
        <p:nvSpPr>
          <p:cNvPr id="508935" name="Line 7"/>
          <p:cNvSpPr>
            <a:spLocks noChangeShapeType="1"/>
          </p:cNvSpPr>
          <p:nvPr/>
        </p:nvSpPr>
        <p:spPr bwMode="auto">
          <a:xfrm>
            <a:off x="-293688" y="460375"/>
            <a:ext cx="9682163"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pic>
        <p:nvPicPr>
          <p:cNvPr id="508936" name="Picture 8" descr="footer logo for ppt"/>
          <p:cNvPicPr>
            <a:picLocks noChangeAspect="1" noChangeArrowheads="1"/>
          </p:cNvPicPr>
          <p:nvPr/>
        </p:nvPicPr>
        <p:blipFill>
          <a:blip r:embed="rId13">
            <a:extLst>
              <a:ext uri="{28A0092B-C50C-407E-A947-70E740481C1C}">
                <a14:useLocalDpi xmlns:a14="http://schemas.microsoft.com/office/drawing/2010/main" val="0"/>
              </a:ext>
            </a:extLst>
          </a:blip>
          <a:srcRect l="4292" t="-2020" r="4797"/>
          <a:stretch>
            <a:fillRect/>
          </a:stretch>
        </p:blipFill>
        <p:spPr bwMode="auto">
          <a:xfrm>
            <a:off x="0" y="6229350"/>
            <a:ext cx="9144000" cy="641350"/>
          </a:xfrm>
          <a:prstGeom prst="rect">
            <a:avLst/>
          </a:prstGeom>
          <a:noFill/>
          <a:extLst>
            <a:ext uri="{909E8E84-426E-40DD-AFC4-6F175D3DCCD1}">
              <a14:hiddenFill xmlns:a14="http://schemas.microsoft.com/office/drawing/2010/main">
                <a:solidFill>
                  <a:srgbClr val="FFFFFF"/>
                </a:solidFill>
              </a14:hiddenFill>
            </a:ext>
          </a:extLst>
        </p:spPr>
      </p:pic>
      <p:pic>
        <p:nvPicPr>
          <p:cNvPr id="508937" name="Picture 9" descr="footer logo for ppt"/>
          <p:cNvPicPr>
            <a:picLocks noChangeAspect="1" noChangeArrowheads="1"/>
          </p:cNvPicPr>
          <p:nvPr/>
        </p:nvPicPr>
        <p:blipFill>
          <a:blip r:embed="rId13">
            <a:extLst>
              <a:ext uri="{28A0092B-C50C-407E-A947-70E740481C1C}">
                <a14:useLocalDpi xmlns:a14="http://schemas.microsoft.com/office/drawing/2010/main" val="0"/>
              </a:ext>
            </a:extLst>
          </a:blip>
          <a:srcRect l="4292" t="-2020" r="4797"/>
          <a:stretch>
            <a:fillRect/>
          </a:stretch>
        </p:blipFill>
        <p:spPr bwMode="auto">
          <a:xfrm>
            <a:off x="0" y="6229350"/>
            <a:ext cx="9144000" cy="641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352534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fontAlgn="base">
        <a:spcBef>
          <a:spcPct val="0"/>
        </a:spcBef>
        <a:spcAft>
          <a:spcPct val="0"/>
        </a:spcAft>
        <a:defRPr sz="2400" b="1">
          <a:solidFill>
            <a:srgbClr val="4D4D4D"/>
          </a:solidFill>
          <a:latin typeface="+mj-lt"/>
          <a:ea typeface="+mj-ea"/>
          <a:cs typeface="+mj-cs"/>
        </a:defRPr>
      </a:lvl1pPr>
      <a:lvl2pPr algn="l" rtl="0" fontAlgn="base">
        <a:spcBef>
          <a:spcPct val="0"/>
        </a:spcBef>
        <a:spcAft>
          <a:spcPct val="0"/>
        </a:spcAft>
        <a:defRPr sz="2400" b="1">
          <a:solidFill>
            <a:srgbClr val="4D4D4D"/>
          </a:solidFill>
          <a:latin typeface="Morningstar 1" pitchFamily="34" charset="0"/>
        </a:defRPr>
      </a:lvl2pPr>
      <a:lvl3pPr algn="l" rtl="0" fontAlgn="base">
        <a:spcBef>
          <a:spcPct val="0"/>
        </a:spcBef>
        <a:spcAft>
          <a:spcPct val="0"/>
        </a:spcAft>
        <a:defRPr sz="2400" b="1">
          <a:solidFill>
            <a:srgbClr val="4D4D4D"/>
          </a:solidFill>
          <a:latin typeface="Morningstar 1" pitchFamily="34" charset="0"/>
        </a:defRPr>
      </a:lvl3pPr>
      <a:lvl4pPr algn="l" rtl="0" fontAlgn="base">
        <a:spcBef>
          <a:spcPct val="0"/>
        </a:spcBef>
        <a:spcAft>
          <a:spcPct val="0"/>
        </a:spcAft>
        <a:defRPr sz="2400" b="1">
          <a:solidFill>
            <a:srgbClr val="4D4D4D"/>
          </a:solidFill>
          <a:latin typeface="Morningstar 1" pitchFamily="34" charset="0"/>
        </a:defRPr>
      </a:lvl4pPr>
      <a:lvl5pPr algn="l" rtl="0" fontAlgn="base">
        <a:spcBef>
          <a:spcPct val="0"/>
        </a:spcBef>
        <a:spcAft>
          <a:spcPct val="0"/>
        </a:spcAft>
        <a:defRPr sz="2400" b="1">
          <a:solidFill>
            <a:srgbClr val="4D4D4D"/>
          </a:solidFill>
          <a:latin typeface="Morningstar 1" pitchFamily="34" charset="0"/>
        </a:defRPr>
      </a:lvl5pPr>
      <a:lvl6pPr marL="457200" algn="l" rtl="0" fontAlgn="base">
        <a:spcBef>
          <a:spcPct val="0"/>
        </a:spcBef>
        <a:spcAft>
          <a:spcPct val="0"/>
        </a:spcAft>
        <a:defRPr sz="2400" b="1">
          <a:solidFill>
            <a:srgbClr val="4D4D4D"/>
          </a:solidFill>
          <a:latin typeface="Morningstar 1" pitchFamily="34" charset="0"/>
        </a:defRPr>
      </a:lvl6pPr>
      <a:lvl7pPr marL="914400" algn="l" rtl="0" fontAlgn="base">
        <a:spcBef>
          <a:spcPct val="0"/>
        </a:spcBef>
        <a:spcAft>
          <a:spcPct val="0"/>
        </a:spcAft>
        <a:defRPr sz="2400" b="1">
          <a:solidFill>
            <a:srgbClr val="4D4D4D"/>
          </a:solidFill>
          <a:latin typeface="Morningstar 1" pitchFamily="34" charset="0"/>
        </a:defRPr>
      </a:lvl7pPr>
      <a:lvl8pPr marL="1371600" algn="l" rtl="0" fontAlgn="base">
        <a:spcBef>
          <a:spcPct val="0"/>
        </a:spcBef>
        <a:spcAft>
          <a:spcPct val="0"/>
        </a:spcAft>
        <a:defRPr sz="2400" b="1">
          <a:solidFill>
            <a:srgbClr val="4D4D4D"/>
          </a:solidFill>
          <a:latin typeface="Morningstar 1" pitchFamily="34" charset="0"/>
        </a:defRPr>
      </a:lvl8pPr>
      <a:lvl9pPr marL="1828800" algn="l" rtl="0" fontAlgn="base">
        <a:spcBef>
          <a:spcPct val="0"/>
        </a:spcBef>
        <a:spcAft>
          <a:spcPct val="0"/>
        </a:spcAft>
        <a:defRPr sz="2400" b="1">
          <a:solidFill>
            <a:srgbClr val="4D4D4D"/>
          </a:solidFill>
          <a:latin typeface="Morningstar 1" pitchFamily="34" charset="0"/>
        </a:defRPr>
      </a:lvl9pPr>
    </p:titleStyle>
    <p:bodyStyle>
      <a:lvl1pPr marL="228600" indent="-228600" algn="l" rtl="0" fontAlgn="base">
        <a:lnSpc>
          <a:spcPct val="90000"/>
        </a:lnSpc>
        <a:spcBef>
          <a:spcPct val="25000"/>
        </a:spcBef>
        <a:spcAft>
          <a:spcPct val="0"/>
        </a:spcAft>
        <a:buClr>
          <a:srgbClr val="FF0000"/>
        </a:buClr>
        <a:buSzPct val="75000"/>
        <a:buChar char="×"/>
        <a:tabLst>
          <a:tab pos="1139825" algn="l"/>
        </a:tabLst>
        <a:defRPr sz="2400">
          <a:solidFill>
            <a:schemeClr val="tx1"/>
          </a:solidFill>
          <a:latin typeface="+mn-lt"/>
          <a:ea typeface="+mn-ea"/>
          <a:cs typeface="+mn-cs"/>
        </a:defRPr>
      </a:lvl1pPr>
      <a:lvl2pPr marL="1143000" indent="-228600" algn="l" rtl="0" fontAlgn="base">
        <a:lnSpc>
          <a:spcPct val="90000"/>
        </a:lnSpc>
        <a:spcBef>
          <a:spcPct val="25000"/>
        </a:spcBef>
        <a:spcAft>
          <a:spcPct val="0"/>
        </a:spcAft>
        <a:buClr>
          <a:schemeClr val="bg2"/>
        </a:buClr>
        <a:buSzPct val="75000"/>
        <a:buChar char="×"/>
        <a:tabLst>
          <a:tab pos="1139825" algn="l"/>
        </a:tabLst>
        <a:defRPr sz="2400">
          <a:solidFill>
            <a:schemeClr val="tx1"/>
          </a:solidFill>
          <a:latin typeface="+mn-lt"/>
        </a:defRPr>
      </a:lvl2pPr>
      <a:lvl3pPr marL="1543050" indent="-228600" algn="l" rtl="0" fontAlgn="base">
        <a:lnSpc>
          <a:spcPct val="90000"/>
        </a:lnSpc>
        <a:spcBef>
          <a:spcPct val="25000"/>
        </a:spcBef>
        <a:spcAft>
          <a:spcPct val="0"/>
        </a:spcAft>
        <a:tabLst>
          <a:tab pos="1139825" algn="l"/>
        </a:tabLst>
        <a:defRPr sz="2400">
          <a:solidFill>
            <a:schemeClr val="tx1"/>
          </a:solidFill>
          <a:latin typeface="+mn-lt"/>
        </a:defRPr>
      </a:lvl3pPr>
      <a:lvl4pPr marL="1885950" indent="-228600" algn="l" rtl="0" fontAlgn="base">
        <a:spcBef>
          <a:spcPct val="25000"/>
        </a:spcBef>
        <a:spcAft>
          <a:spcPct val="0"/>
        </a:spcAft>
        <a:buClr>
          <a:schemeClr val="bg2"/>
        </a:buClr>
        <a:buSzPct val="75000"/>
        <a:buChar char="×"/>
        <a:tabLst>
          <a:tab pos="1139825" algn="l"/>
        </a:tabLst>
        <a:defRPr sz="2400">
          <a:solidFill>
            <a:schemeClr val="tx1"/>
          </a:solidFill>
          <a:latin typeface="+mn-lt"/>
        </a:defRPr>
      </a:lvl4pPr>
      <a:lvl5pPr marL="2228850" indent="-228600" algn="l" rtl="0" fontAlgn="base">
        <a:spcBef>
          <a:spcPct val="25000"/>
        </a:spcBef>
        <a:spcAft>
          <a:spcPct val="0"/>
        </a:spcAft>
        <a:tabLst>
          <a:tab pos="1139825" algn="l"/>
        </a:tabLst>
        <a:defRPr sz="2400">
          <a:solidFill>
            <a:schemeClr val="tx1"/>
          </a:solidFill>
          <a:latin typeface="+mn-lt"/>
        </a:defRPr>
      </a:lvl5pPr>
      <a:lvl6pPr marL="2686050" indent="-228600" algn="l" rtl="0" fontAlgn="base">
        <a:spcBef>
          <a:spcPct val="25000"/>
        </a:spcBef>
        <a:spcAft>
          <a:spcPct val="0"/>
        </a:spcAft>
        <a:tabLst>
          <a:tab pos="1139825" algn="l"/>
        </a:tabLst>
        <a:defRPr sz="2400">
          <a:solidFill>
            <a:schemeClr val="tx1"/>
          </a:solidFill>
          <a:latin typeface="+mn-lt"/>
        </a:defRPr>
      </a:lvl6pPr>
      <a:lvl7pPr marL="3143250" indent="-228600" algn="l" rtl="0" fontAlgn="base">
        <a:spcBef>
          <a:spcPct val="25000"/>
        </a:spcBef>
        <a:spcAft>
          <a:spcPct val="0"/>
        </a:spcAft>
        <a:tabLst>
          <a:tab pos="1139825" algn="l"/>
        </a:tabLst>
        <a:defRPr sz="2400">
          <a:solidFill>
            <a:schemeClr val="tx1"/>
          </a:solidFill>
          <a:latin typeface="+mn-lt"/>
        </a:defRPr>
      </a:lvl7pPr>
      <a:lvl8pPr marL="3600450" indent="-228600" algn="l" rtl="0" fontAlgn="base">
        <a:spcBef>
          <a:spcPct val="25000"/>
        </a:spcBef>
        <a:spcAft>
          <a:spcPct val="0"/>
        </a:spcAft>
        <a:tabLst>
          <a:tab pos="1139825" algn="l"/>
        </a:tabLst>
        <a:defRPr sz="2400">
          <a:solidFill>
            <a:schemeClr val="tx1"/>
          </a:solidFill>
          <a:latin typeface="+mn-lt"/>
        </a:defRPr>
      </a:lvl8pPr>
      <a:lvl9pPr marL="4057650" indent="-228600" algn="l" rtl="0" fontAlgn="base">
        <a:spcBef>
          <a:spcPct val="25000"/>
        </a:spcBef>
        <a:spcAft>
          <a:spcPct val="0"/>
        </a:spcAft>
        <a:tabLst>
          <a:tab pos="1139825" algn="l"/>
        </a:tabLst>
        <a:defRPr sz="24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655" y="1676400"/>
            <a:ext cx="8077200" cy="1143000"/>
          </a:xfrm>
        </p:spPr>
        <p:txBody>
          <a:bodyPr/>
          <a:lstStyle/>
          <a:p>
            <a:pPr algn="ctr"/>
            <a:r>
              <a:rPr lang="en-US" sz="4000" dirty="0"/>
              <a:t>Selenium</a:t>
            </a:r>
            <a:endParaRPr lang="en-US" dirty="0"/>
          </a:p>
        </p:txBody>
      </p:sp>
      <p:sp>
        <p:nvSpPr>
          <p:cNvPr id="4" name="Slide Number Placeholder 3"/>
          <p:cNvSpPr>
            <a:spLocks noGrp="1"/>
          </p:cNvSpPr>
          <p:nvPr>
            <p:ph type="sldNum" sz="quarter" idx="12"/>
          </p:nvPr>
        </p:nvSpPr>
        <p:spPr/>
        <p:txBody>
          <a:bodyPr/>
          <a:lstStyle/>
          <a:p>
            <a:fld id="{D23E65A2-3972-4953-8E5E-84CDBF6EBF6F}" type="slidenum">
              <a:rPr lang="zh-CN" altLang="en-US" smtClean="0"/>
              <a:pPr/>
              <a:t>1</a:t>
            </a:fld>
            <a:endParaRPr lang="en-US" altLang="zh-CN"/>
          </a:p>
        </p:txBody>
      </p:sp>
      <p:sp>
        <p:nvSpPr>
          <p:cNvPr id="5" name="Title 1"/>
          <p:cNvSpPr txBox="1">
            <a:spLocks/>
          </p:cNvSpPr>
          <p:nvPr/>
        </p:nvSpPr>
        <p:spPr bwMode="auto">
          <a:xfrm>
            <a:off x="457200" y="3048000"/>
            <a:ext cx="8077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b="1">
                <a:solidFill>
                  <a:srgbClr val="4D4D4D"/>
                </a:solidFill>
                <a:latin typeface="+mj-lt"/>
                <a:ea typeface="+mj-ea"/>
                <a:cs typeface="+mj-cs"/>
              </a:defRPr>
            </a:lvl1pPr>
            <a:lvl2pPr algn="l" rtl="0" fontAlgn="base">
              <a:spcBef>
                <a:spcPct val="0"/>
              </a:spcBef>
              <a:spcAft>
                <a:spcPct val="0"/>
              </a:spcAft>
              <a:defRPr sz="2400" b="1">
                <a:solidFill>
                  <a:srgbClr val="4D4D4D"/>
                </a:solidFill>
                <a:latin typeface="Morningstar 1" pitchFamily="34" charset="0"/>
              </a:defRPr>
            </a:lvl2pPr>
            <a:lvl3pPr algn="l" rtl="0" fontAlgn="base">
              <a:spcBef>
                <a:spcPct val="0"/>
              </a:spcBef>
              <a:spcAft>
                <a:spcPct val="0"/>
              </a:spcAft>
              <a:defRPr sz="2400" b="1">
                <a:solidFill>
                  <a:srgbClr val="4D4D4D"/>
                </a:solidFill>
                <a:latin typeface="Morningstar 1" pitchFamily="34" charset="0"/>
              </a:defRPr>
            </a:lvl3pPr>
            <a:lvl4pPr algn="l" rtl="0" fontAlgn="base">
              <a:spcBef>
                <a:spcPct val="0"/>
              </a:spcBef>
              <a:spcAft>
                <a:spcPct val="0"/>
              </a:spcAft>
              <a:defRPr sz="2400" b="1">
                <a:solidFill>
                  <a:srgbClr val="4D4D4D"/>
                </a:solidFill>
                <a:latin typeface="Morningstar 1" pitchFamily="34" charset="0"/>
              </a:defRPr>
            </a:lvl4pPr>
            <a:lvl5pPr algn="l" rtl="0" fontAlgn="base">
              <a:spcBef>
                <a:spcPct val="0"/>
              </a:spcBef>
              <a:spcAft>
                <a:spcPct val="0"/>
              </a:spcAft>
              <a:defRPr sz="2400" b="1">
                <a:solidFill>
                  <a:srgbClr val="4D4D4D"/>
                </a:solidFill>
                <a:latin typeface="Morningstar 1" pitchFamily="34" charset="0"/>
              </a:defRPr>
            </a:lvl5pPr>
            <a:lvl6pPr marL="457200" algn="l" rtl="0" fontAlgn="base">
              <a:spcBef>
                <a:spcPct val="0"/>
              </a:spcBef>
              <a:spcAft>
                <a:spcPct val="0"/>
              </a:spcAft>
              <a:defRPr sz="2400" b="1">
                <a:solidFill>
                  <a:srgbClr val="4D4D4D"/>
                </a:solidFill>
                <a:latin typeface="Morningstar 1" pitchFamily="34" charset="0"/>
              </a:defRPr>
            </a:lvl6pPr>
            <a:lvl7pPr marL="914400" algn="l" rtl="0" fontAlgn="base">
              <a:spcBef>
                <a:spcPct val="0"/>
              </a:spcBef>
              <a:spcAft>
                <a:spcPct val="0"/>
              </a:spcAft>
              <a:defRPr sz="2400" b="1">
                <a:solidFill>
                  <a:srgbClr val="4D4D4D"/>
                </a:solidFill>
                <a:latin typeface="Morningstar 1" pitchFamily="34" charset="0"/>
              </a:defRPr>
            </a:lvl7pPr>
            <a:lvl8pPr marL="1371600" algn="l" rtl="0" fontAlgn="base">
              <a:spcBef>
                <a:spcPct val="0"/>
              </a:spcBef>
              <a:spcAft>
                <a:spcPct val="0"/>
              </a:spcAft>
              <a:defRPr sz="2400" b="1">
                <a:solidFill>
                  <a:srgbClr val="4D4D4D"/>
                </a:solidFill>
                <a:latin typeface="Morningstar 1" pitchFamily="34" charset="0"/>
              </a:defRPr>
            </a:lvl8pPr>
            <a:lvl9pPr marL="1828800" algn="l" rtl="0" fontAlgn="base">
              <a:spcBef>
                <a:spcPct val="0"/>
              </a:spcBef>
              <a:spcAft>
                <a:spcPct val="0"/>
              </a:spcAft>
              <a:defRPr sz="2400" b="1">
                <a:solidFill>
                  <a:srgbClr val="4D4D4D"/>
                </a:solidFill>
                <a:latin typeface="Morningstar 1" pitchFamily="34" charset="0"/>
              </a:defRPr>
            </a:lvl9pPr>
          </a:lstStyle>
          <a:p>
            <a:pPr algn="r"/>
            <a:r>
              <a:rPr lang="zh-CN" altLang="en-US" kern="0" dirty="0"/>
              <a:t>一个用于</a:t>
            </a:r>
            <a:r>
              <a:rPr lang="en-US" altLang="zh-CN" kern="0" dirty="0"/>
              <a:t>Web</a:t>
            </a:r>
            <a:r>
              <a:rPr lang="zh-CN" altLang="en-US" kern="0" dirty="0"/>
              <a:t>应用程序测试的工具</a:t>
            </a:r>
            <a:endParaRPr lang="en-US" kern="0" dirty="0"/>
          </a:p>
        </p:txBody>
      </p:sp>
      <p:sp>
        <p:nvSpPr>
          <p:cNvPr id="6" name="Title 1"/>
          <p:cNvSpPr>
            <a:spLocks noGrp="1"/>
          </p:cNvSpPr>
          <p:nvPr/>
        </p:nvSpPr>
        <p:spPr bwMode="auto">
          <a:xfrm>
            <a:off x="6192982" y="5181600"/>
            <a:ext cx="234141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b="1">
                <a:solidFill>
                  <a:srgbClr val="4D4D4D"/>
                </a:solidFill>
                <a:latin typeface="+mj-lt"/>
                <a:ea typeface="+mj-ea"/>
                <a:cs typeface="+mj-cs"/>
              </a:defRPr>
            </a:lvl1pPr>
            <a:lvl2pPr algn="l" rtl="0" fontAlgn="base">
              <a:spcBef>
                <a:spcPct val="0"/>
              </a:spcBef>
              <a:spcAft>
                <a:spcPct val="0"/>
              </a:spcAft>
              <a:defRPr sz="2400" b="1">
                <a:solidFill>
                  <a:srgbClr val="4D4D4D"/>
                </a:solidFill>
                <a:latin typeface="Morningstar 1" pitchFamily="34" charset="0"/>
              </a:defRPr>
            </a:lvl2pPr>
            <a:lvl3pPr algn="l" rtl="0" fontAlgn="base">
              <a:spcBef>
                <a:spcPct val="0"/>
              </a:spcBef>
              <a:spcAft>
                <a:spcPct val="0"/>
              </a:spcAft>
              <a:defRPr sz="2400" b="1">
                <a:solidFill>
                  <a:srgbClr val="4D4D4D"/>
                </a:solidFill>
                <a:latin typeface="Morningstar 1" pitchFamily="34" charset="0"/>
              </a:defRPr>
            </a:lvl3pPr>
            <a:lvl4pPr algn="l" rtl="0" fontAlgn="base">
              <a:spcBef>
                <a:spcPct val="0"/>
              </a:spcBef>
              <a:spcAft>
                <a:spcPct val="0"/>
              </a:spcAft>
              <a:defRPr sz="2400" b="1">
                <a:solidFill>
                  <a:srgbClr val="4D4D4D"/>
                </a:solidFill>
                <a:latin typeface="Morningstar 1" pitchFamily="34" charset="0"/>
              </a:defRPr>
            </a:lvl4pPr>
            <a:lvl5pPr algn="l" rtl="0" fontAlgn="base">
              <a:spcBef>
                <a:spcPct val="0"/>
              </a:spcBef>
              <a:spcAft>
                <a:spcPct val="0"/>
              </a:spcAft>
              <a:defRPr sz="2400" b="1">
                <a:solidFill>
                  <a:srgbClr val="4D4D4D"/>
                </a:solidFill>
                <a:latin typeface="Morningstar 1" pitchFamily="34" charset="0"/>
              </a:defRPr>
            </a:lvl5pPr>
            <a:lvl6pPr marL="457200" algn="l" rtl="0" fontAlgn="base">
              <a:spcBef>
                <a:spcPct val="0"/>
              </a:spcBef>
              <a:spcAft>
                <a:spcPct val="0"/>
              </a:spcAft>
              <a:defRPr sz="2400" b="1">
                <a:solidFill>
                  <a:srgbClr val="4D4D4D"/>
                </a:solidFill>
                <a:latin typeface="Morningstar 1" pitchFamily="34" charset="0"/>
              </a:defRPr>
            </a:lvl6pPr>
            <a:lvl7pPr marL="914400" algn="l" rtl="0" fontAlgn="base">
              <a:spcBef>
                <a:spcPct val="0"/>
              </a:spcBef>
              <a:spcAft>
                <a:spcPct val="0"/>
              </a:spcAft>
              <a:defRPr sz="2400" b="1">
                <a:solidFill>
                  <a:srgbClr val="4D4D4D"/>
                </a:solidFill>
                <a:latin typeface="Morningstar 1" pitchFamily="34" charset="0"/>
              </a:defRPr>
            </a:lvl7pPr>
            <a:lvl8pPr marL="1371600" algn="l" rtl="0" fontAlgn="base">
              <a:spcBef>
                <a:spcPct val="0"/>
              </a:spcBef>
              <a:spcAft>
                <a:spcPct val="0"/>
              </a:spcAft>
              <a:defRPr sz="2400" b="1">
                <a:solidFill>
                  <a:srgbClr val="4D4D4D"/>
                </a:solidFill>
                <a:latin typeface="Morningstar 1" pitchFamily="34" charset="0"/>
              </a:defRPr>
            </a:lvl8pPr>
            <a:lvl9pPr marL="1828800" algn="l" rtl="0" fontAlgn="base">
              <a:spcBef>
                <a:spcPct val="0"/>
              </a:spcBef>
              <a:spcAft>
                <a:spcPct val="0"/>
              </a:spcAft>
              <a:defRPr sz="2400" b="1">
                <a:solidFill>
                  <a:srgbClr val="4D4D4D"/>
                </a:solidFill>
                <a:latin typeface="Morningstar 1" pitchFamily="34" charset="0"/>
              </a:defRPr>
            </a:lvl9pPr>
          </a:lstStyle>
          <a:p>
            <a:pPr algn="r"/>
            <a:r>
              <a:rPr lang="en-US" altLang="zh-CN" dirty="0"/>
              <a:t>Robin Ren</a:t>
            </a:r>
          </a:p>
          <a:p>
            <a:pPr algn="r"/>
            <a:r>
              <a:rPr lang="en-US" dirty="0"/>
              <a:t>2016.12.14</a:t>
            </a:r>
          </a:p>
        </p:txBody>
      </p:sp>
    </p:spTree>
    <p:extLst>
      <p:ext uri="{BB962C8B-B14F-4D97-AF65-F5344CB8AC3E}">
        <p14:creationId xmlns:p14="http://schemas.microsoft.com/office/powerpoint/2010/main" val="2373787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62000" y="762000"/>
            <a:ext cx="1981200" cy="838200"/>
          </a:xfrm>
        </p:spPr>
        <p:txBody>
          <a:bodyPr/>
          <a:lstStyle/>
          <a:p>
            <a:r>
              <a:rPr lang="en-US" dirty="0"/>
              <a:t>Agenda</a:t>
            </a:r>
          </a:p>
        </p:txBody>
      </p:sp>
      <p:sp>
        <p:nvSpPr>
          <p:cNvPr id="2" name="Slide Number Placeholder 1"/>
          <p:cNvSpPr>
            <a:spLocks noGrp="1"/>
          </p:cNvSpPr>
          <p:nvPr>
            <p:ph type="sldNum" sz="quarter" idx="12"/>
          </p:nvPr>
        </p:nvSpPr>
        <p:spPr/>
        <p:txBody>
          <a:bodyPr/>
          <a:lstStyle/>
          <a:p>
            <a:fld id="{FA2AEB60-177D-467E-9AD3-371CDB06A86F}" type="slidenum">
              <a:rPr lang="zh-CN" altLang="en-US" smtClean="0"/>
              <a:pPr/>
              <a:t>2</a:t>
            </a:fld>
            <a:endParaRPr lang="en-US" altLang="zh-CN"/>
          </a:p>
        </p:txBody>
      </p:sp>
      <p:sp>
        <p:nvSpPr>
          <p:cNvPr id="10" name="TextBox 9"/>
          <p:cNvSpPr txBox="1"/>
          <p:nvPr/>
        </p:nvSpPr>
        <p:spPr>
          <a:xfrm>
            <a:off x="1257300" y="2819400"/>
            <a:ext cx="6400800" cy="1015663"/>
          </a:xfrm>
          <a:prstGeom prst="rect">
            <a:avLst/>
          </a:prstGeom>
          <a:noFill/>
        </p:spPr>
        <p:txBody>
          <a:bodyPr wrap="square" rtlCol="0">
            <a:spAutoFit/>
          </a:bodyPr>
          <a:lstStyle/>
          <a:p>
            <a:pPr marL="285750" indent="-285750">
              <a:buFont typeface="Arial" panose="020B0604020202020204" pitchFamily="34" charset="0"/>
              <a:buChar char="•"/>
              <a:defRPr/>
            </a:pPr>
            <a:r>
              <a:rPr lang="zh-CN" altLang="en-US" sz="2000" b="1" dirty="0">
                <a:solidFill>
                  <a:srgbClr val="4D4D4D"/>
                </a:solidFill>
                <a:ea typeface="宋体" pitchFamily="2" charset="-122"/>
              </a:rPr>
              <a:t>浏览器 </a:t>
            </a:r>
            <a:r>
              <a:rPr lang="en-US" altLang="zh-CN" sz="2000" b="1" dirty="0">
                <a:solidFill>
                  <a:srgbClr val="4D4D4D"/>
                </a:solidFill>
                <a:ea typeface="宋体" pitchFamily="2" charset="-122"/>
              </a:rPr>
              <a:t>&amp; </a:t>
            </a:r>
            <a:r>
              <a:rPr lang="zh-CN" altLang="en-US" sz="2000" b="1" dirty="0">
                <a:solidFill>
                  <a:srgbClr val="4D4D4D"/>
                </a:solidFill>
                <a:ea typeface="宋体" pitchFamily="2" charset="-122"/>
              </a:rPr>
              <a:t>操作系统</a:t>
            </a:r>
            <a:endParaRPr lang="en-US" altLang="zh-CN" sz="2000" b="1" dirty="0">
              <a:solidFill>
                <a:srgbClr val="4D4D4D"/>
              </a:solidFill>
              <a:ea typeface="宋体" pitchFamily="2" charset="-122"/>
            </a:endParaRPr>
          </a:p>
          <a:p>
            <a:pPr marL="285750" indent="-285750">
              <a:buFont typeface="Arial" panose="020B0604020202020204" pitchFamily="34" charset="0"/>
              <a:buChar char="•"/>
              <a:defRPr/>
            </a:pPr>
            <a:r>
              <a:rPr lang="en-US" altLang="zh-CN" sz="2000" b="1" dirty="0">
                <a:solidFill>
                  <a:srgbClr val="4D4D4D"/>
                </a:solidFill>
                <a:ea typeface="宋体" pitchFamily="2" charset="-122"/>
              </a:rPr>
              <a:t>Web</a:t>
            </a:r>
            <a:r>
              <a:rPr lang="zh-CN" altLang="en-US" sz="2000" b="1" dirty="0">
                <a:solidFill>
                  <a:srgbClr val="4D4D4D"/>
                </a:solidFill>
                <a:ea typeface="宋体" pitchFamily="2" charset="-122"/>
              </a:rPr>
              <a:t>浏览器主要组件</a:t>
            </a:r>
            <a:endParaRPr lang="en-US" altLang="zh-CN" sz="2000" b="1" dirty="0">
              <a:solidFill>
                <a:srgbClr val="4D4D4D"/>
              </a:solidFill>
              <a:ea typeface="宋体" pitchFamily="2" charset="-122"/>
            </a:endParaRPr>
          </a:p>
          <a:p>
            <a:pPr marL="285750" indent="-285750">
              <a:buFont typeface="Arial" panose="020B0604020202020204" pitchFamily="34" charset="0"/>
              <a:buChar char="•"/>
              <a:defRPr/>
            </a:pPr>
            <a:r>
              <a:rPr lang="zh-CN" altLang="en-US" sz="2000" b="1" dirty="0">
                <a:solidFill>
                  <a:srgbClr val="4D4D4D"/>
                </a:solidFill>
                <a:ea typeface="宋体" pitchFamily="2" charset="-122"/>
              </a:rPr>
              <a:t>展示</a:t>
            </a:r>
            <a:r>
              <a:rPr lang="en-US" altLang="zh-CN" sz="2000" b="1" dirty="0">
                <a:solidFill>
                  <a:srgbClr val="4D4D4D"/>
                </a:solidFill>
                <a:ea typeface="宋体" pitchFamily="2" charset="-122"/>
              </a:rPr>
              <a:t>Selenium</a:t>
            </a:r>
            <a:r>
              <a:rPr lang="zh-CN" altLang="en-US" sz="2000" b="1" dirty="0">
                <a:solidFill>
                  <a:srgbClr val="4D4D4D"/>
                </a:solidFill>
                <a:ea typeface="宋体" pitchFamily="2" charset="-122"/>
              </a:rPr>
              <a:t>工作图</a:t>
            </a:r>
            <a:endParaRPr lang="en-US" altLang="zh-CN" sz="2000" b="1" dirty="0">
              <a:solidFill>
                <a:srgbClr val="4D4D4D"/>
              </a:solidFill>
              <a:ea typeface="宋体" pitchFamily="2" charset="-122"/>
            </a:endParaRPr>
          </a:p>
        </p:txBody>
      </p:sp>
    </p:spTree>
    <p:extLst>
      <p:ext uri="{BB962C8B-B14F-4D97-AF65-F5344CB8AC3E}">
        <p14:creationId xmlns:p14="http://schemas.microsoft.com/office/powerpoint/2010/main" val="2335537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476250" y="207963"/>
            <a:ext cx="8077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ct val="75000"/>
              </a:spcBef>
              <a:buClr>
                <a:srgbClr val="FF0000"/>
              </a:buClr>
              <a:buSzPct val="75000"/>
              <a:buChar char="×"/>
              <a:defRPr sz="2400">
                <a:solidFill>
                  <a:schemeClr val="tx1"/>
                </a:solidFill>
                <a:latin typeface="Morningstar 1" panose="020B0406020202040204" pitchFamily="34" charset="0"/>
              </a:defRPr>
            </a:lvl1pPr>
            <a:lvl2pPr marL="742950" indent="-285750">
              <a:lnSpc>
                <a:spcPct val="90000"/>
              </a:lnSpc>
              <a:spcAft>
                <a:spcPct val="25000"/>
              </a:spcAft>
              <a:buClr>
                <a:schemeClr val="bg2"/>
              </a:buClr>
              <a:buSzPct val="75000"/>
              <a:buChar char="×"/>
              <a:defRPr sz="2400">
                <a:solidFill>
                  <a:schemeClr val="tx1"/>
                </a:solidFill>
                <a:latin typeface="Morningstar 1" panose="020B0406020202040204" pitchFamily="34" charset="0"/>
              </a:defRPr>
            </a:lvl2pPr>
            <a:lvl3pPr marL="1143000" indent="-228600">
              <a:lnSpc>
                <a:spcPct val="90000"/>
              </a:lnSpc>
              <a:spcBef>
                <a:spcPct val="25000"/>
              </a:spcBef>
              <a:buChar char="•"/>
              <a:defRPr sz="2400">
                <a:solidFill>
                  <a:schemeClr val="tx1"/>
                </a:solidFill>
                <a:latin typeface="Morningstar 1" panose="020B0406020202040204" pitchFamily="34" charset="0"/>
              </a:defRPr>
            </a:lvl3pPr>
            <a:lvl4pPr marL="1600200" indent="-228600">
              <a:spcBef>
                <a:spcPct val="25000"/>
              </a:spcBef>
              <a:buClr>
                <a:schemeClr val="bg2"/>
              </a:buClr>
              <a:buSzPct val="75000"/>
              <a:buChar char="×"/>
              <a:defRPr sz="2400">
                <a:solidFill>
                  <a:schemeClr val="tx1"/>
                </a:solidFill>
                <a:latin typeface="Morningstar 1" panose="020B0406020202040204" pitchFamily="34" charset="0"/>
              </a:defRPr>
            </a:lvl4pPr>
            <a:lvl5pPr marL="2057400" indent="-228600">
              <a:spcBef>
                <a:spcPct val="25000"/>
              </a:spcBef>
              <a:buChar char="»"/>
              <a:defRPr sz="2400">
                <a:solidFill>
                  <a:schemeClr val="tx1"/>
                </a:solidFill>
                <a:latin typeface="Morningstar 1" panose="020B0406020202040204" pitchFamily="34" charset="0"/>
              </a:defRPr>
            </a:lvl5pPr>
            <a:lvl6pPr marL="2514600" indent="-228600" eaLnBrk="0" fontAlgn="base" hangingPunct="0">
              <a:spcBef>
                <a:spcPct val="25000"/>
              </a:spcBef>
              <a:spcAft>
                <a:spcPct val="0"/>
              </a:spcAft>
              <a:buChar char="»"/>
              <a:defRPr sz="2400">
                <a:solidFill>
                  <a:schemeClr val="tx1"/>
                </a:solidFill>
                <a:latin typeface="Morningstar 1" panose="020B0406020202040204" pitchFamily="34" charset="0"/>
              </a:defRPr>
            </a:lvl6pPr>
            <a:lvl7pPr marL="2971800" indent="-228600" eaLnBrk="0" fontAlgn="base" hangingPunct="0">
              <a:spcBef>
                <a:spcPct val="25000"/>
              </a:spcBef>
              <a:spcAft>
                <a:spcPct val="0"/>
              </a:spcAft>
              <a:buChar char="»"/>
              <a:defRPr sz="2400">
                <a:solidFill>
                  <a:schemeClr val="tx1"/>
                </a:solidFill>
                <a:latin typeface="Morningstar 1" panose="020B0406020202040204" pitchFamily="34" charset="0"/>
              </a:defRPr>
            </a:lvl7pPr>
            <a:lvl8pPr marL="3429000" indent="-228600" eaLnBrk="0" fontAlgn="base" hangingPunct="0">
              <a:spcBef>
                <a:spcPct val="25000"/>
              </a:spcBef>
              <a:spcAft>
                <a:spcPct val="0"/>
              </a:spcAft>
              <a:buChar char="»"/>
              <a:defRPr sz="2400">
                <a:solidFill>
                  <a:schemeClr val="tx1"/>
                </a:solidFill>
                <a:latin typeface="Morningstar 1" panose="020B0406020202040204" pitchFamily="34" charset="0"/>
              </a:defRPr>
            </a:lvl8pPr>
            <a:lvl9pPr marL="3886200" indent="-228600" eaLnBrk="0" fontAlgn="base" hangingPunct="0">
              <a:spcBef>
                <a:spcPct val="25000"/>
              </a:spcBef>
              <a:spcAft>
                <a:spcPct val="0"/>
              </a:spcAft>
              <a:buChar char="»"/>
              <a:defRPr sz="2400">
                <a:solidFill>
                  <a:schemeClr val="tx1"/>
                </a:solidFill>
                <a:latin typeface="Morningstar 1" panose="020B0406020202040204" pitchFamily="34" charset="0"/>
              </a:defRPr>
            </a:lvl9pPr>
          </a:lstStyle>
          <a:p>
            <a:pPr eaLnBrk="1" hangingPunct="1">
              <a:spcBef>
                <a:spcPct val="0"/>
              </a:spcBef>
              <a:spcAft>
                <a:spcPct val="25000"/>
              </a:spcAft>
              <a:buFont typeface="Webdings" panose="05030102010509060703" pitchFamily="18" charset="2"/>
              <a:buChar char="4"/>
            </a:pPr>
            <a:r>
              <a:rPr lang="zh-CN" altLang="en-US" sz="2800" dirty="0">
                <a:latin typeface="Arial Narrow" panose="020B0606020202030204" pitchFamily="34" charset="0"/>
                <a:ea typeface="宋体" panose="02010600030101010101" pitchFamily="2" charset="-122"/>
              </a:rPr>
              <a:t>浏览器</a:t>
            </a:r>
            <a:r>
              <a:rPr lang="en-US" altLang="zh-CN" sz="2800" dirty="0">
                <a:latin typeface="Arial Narrow" panose="020B0606020202030204" pitchFamily="34" charset="0"/>
                <a:ea typeface="宋体" panose="02010600030101010101" pitchFamily="2" charset="-122"/>
              </a:rPr>
              <a:t>&amp;</a:t>
            </a:r>
            <a:r>
              <a:rPr lang="zh-CN" altLang="en-US" sz="2800" dirty="0">
                <a:latin typeface="Arial Narrow" panose="020B0606020202030204" pitchFamily="34" charset="0"/>
                <a:ea typeface="宋体" panose="02010600030101010101" pitchFamily="2" charset="-122"/>
              </a:rPr>
              <a:t>操作系统</a:t>
            </a:r>
            <a:endParaRPr lang="en-US" altLang="zh-CN" sz="2800" dirty="0">
              <a:latin typeface="Arial Narrow" panose="020B0606020202030204" pitchFamily="34" charset="0"/>
              <a:ea typeface="宋体" panose="02010600030101010101" pitchFamily="2" charset="-122"/>
            </a:endParaRPr>
          </a:p>
        </p:txBody>
      </p:sp>
      <p:pic>
        <p:nvPicPr>
          <p:cNvPr id="819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0" y="1982788"/>
            <a:ext cx="3779838" cy="2989262"/>
          </a:xfrm>
          <a:prstGeom prst="rect">
            <a:avLst/>
          </a:prstGeom>
          <a:noFill/>
          <a:ln>
            <a:noFill/>
          </a:ln>
          <a:extLst>
            <a:ext uri="{909E8E84-426E-40DD-AFC4-6F175D3DCCD1}">
              <a14:hiddenFill xmlns:a14="http://schemas.microsoft.com/office/drawing/2010/main">
                <a:gradFill rotWithShape="0">
                  <a:gsLst>
                    <a:gs pos="0">
                      <a:srgbClr val="520402"/>
                    </a:gs>
                    <a:gs pos="100000">
                      <a:srgbClr val="FFCC00"/>
                    </a:gs>
                  </a:gsLst>
                  <a:lin ang="5400000" scaled="1"/>
                </a:gradFill>
              </a14:hiddenFill>
            </a:ext>
            <a:ext uri="{91240B29-F687-4F45-9708-019B960494DF}">
              <a14:hiddenLine xmlns:a14="http://schemas.microsoft.com/office/drawing/2010/main" w="12700">
                <a:solidFill>
                  <a:srgbClr val="B2B2B2"/>
                </a:solidFill>
                <a:miter lim="800000"/>
                <a:headEnd/>
                <a:tailEnd/>
              </a14:hiddenLine>
            </a:ext>
          </a:extLst>
        </p:spPr>
      </p:pic>
      <p:pic>
        <p:nvPicPr>
          <p:cNvPr id="819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1063" y="1982788"/>
            <a:ext cx="3773487" cy="2989262"/>
          </a:xfrm>
          <a:prstGeom prst="rect">
            <a:avLst/>
          </a:prstGeom>
          <a:noFill/>
          <a:ln>
            <a:noFill/>
          </a:ln>
          <a:extLst>
            <a:ext uri="{909E8E84-426E-40DD-AFC4-6F175D3DCCD1}">
              <a14:hiddenFill xmlns:a14="http://schemas.microsoft.com/office/drawing/2010/main">
                <a:gradFill rotWithShape="0">
                  <a:gsLst>
                    <a:gs pos="0">
                      <a:srgbClr val="520402"/>
                    </a:gs>
                    <a:gs pos="100000">
                      <a:srgbClr val="FFCC00"/>
                    </a:gs>
                  </a:gsLst>
                  <a:lin ang="5400000" scaled="1"/>
                </a:gradFill>
              </a14:hiddenFill>
            </a:ext>
            <a:ext uri="{91240B29-F687-4F45-9708-019B960494DF}">
              <a14:hiddenLine xmlns:a14="http://schemas.microsoft.com/office/drawing/2010/main" w="12700">
                <a:solidFill>
                  <a:srgbClr val="B2B2B2"/>
                </a:solidFill>
                <a:miter lim="800000"/>
                <a:headEnd/>
                <a:tailEnd/>
              </a14:hiddenLine>
            </a:ext>
          </a:extLst>
        </p:spPr>
      </p:pic>
    </p:spTree>
    <p:extLst>
      <p:ext uri="{BB962C8B-B14F-4D97-AF65-F5344CB8AC3E}">
        <p14:creationId xmlns:p14="http://schemas.microsoft.com/office/powerpoint/2010/main" val="76161045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541338" y="217488"/>
            <a:ext cx="8077200" cy="1143000"/>
          </a:xfrm>
          <a:prstGeom prst="rect">
            <a:avLst/>
          </a:prstGeom>
          <a:noFill/>
          <a:ln w="9525">
            <a:noFill/>
            <a:miter lim="800000"/>
            <a:headEnd/>
            <a:tailEnd/>
          </a:ln>
        </p:spPr>
        <p:txBody>
          <a:bodyPr anchor="ctr"/>
          <a:lstStyle/>
          <a:p>
            <a:pPr algn="l">
              <a:defRPr/>
            </a:pPr>
            <a:r>
              <a:rPr lang="en-US" altLang="zh-CN" sz="2800" b="1" dirty="0">
                <a:solidFill>
                  <a:srgbClr val="4D4D4D"/>
                </a:solidFill>
                <a:latin typeface="+mj-lt"/>
                <a:ea typeface="宋体" pitchFamily="2" charset="-122"/>
              </a:rPr>
              <a:t>Web</a:t>
            </a:r>
            <a:r>
              <a:rPr lang="zh-CN" altLang="en-US" sz="2800" b="1" dirty="0">
                <a:solidFill>
                  <a:srgbClr val="4D4D4D"/>
                </a:solidFill>
                <a:latin typeface="+mj-lt"/>
                <a:ea typeface="宋体" pitchFamily="2" charset="-122"/>
              </a:rPr>
              <a:t>浏览器主要组件</a:t>
            </a:r>
            <a:endParaRPr lang="en-US" altLang="zh-CN" sz="2800" b="1" dirty="0">
              <a:solidFill>
                <a:srgbClr val="4D4D4D"/>
              </a:solidFill>
              <a:latin typeface="+mj-lt"/>
              <a:ea typeface="宋体" pitchFamily="2" charset="-122"/>
            </a:endParaRP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219199"/>
            <a:ext cx="6705600" cy="4498261"/>
          </a:xfrm>
          <a:prstGeom prst="rect">
            <a:avLst/>
          </a:prstGeom>
          <a:noFill/>
          <a:ln>
            <a:noFill/>
          </a:ln>
          <a:extLst>
            <a:ext uri="{909E8E84-426E-40DD-AFC4-6F175D3DCCD1}">
              <a14:hiddenFill xmlns:a14="http://schemas.microsoft.com/office/drawing/2010/main">
                <a:gradFill rotWithShape="0">
                  <a:gsLst>
                    <a:gs pos="0">
                      <a:srgbClr val="520402"/>
                    </a:gs>
                    <a:gs pos="100000">
                      <a:srgbClr val="FFCC00"/>
                    </a:gs>
                  </a:gsLst>
                  <a:lin ang="5400000" scaled="1"/>
                </a:gradFill>
              </a14:hiddenFill>
            </a:ext>
            <a:ext uri="{91240B29-F687-4F45-9708-019B960494DF}">
              <a14:hiddenLine xmlns:a14="http://schemas.microsoft.com/office/drawing/2010/main" w="12700">
                <a:solidFill>
                  <a:srgbClr val="B2B2B2"/>
                </a:solidFill>
                <a:miter lim="800000"/>
                <a:headEnd/>
                <a:tailEnd/>
              </a14:hiddenLine>
            </a:ext>
          </a:extLst>
        </p:spPr>
      </p:pic>
    </p:spTree>
    <p:extLst>
      <p:ext uri="{BB962C8B-B14F-4D97-AF65-F5344CB8AC3E}">
        <p14:creationId xmlns:p14="http://schemas.microsoft.com/office/powerpoint/2010/main" val="350710567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A2AEB60-177D-467E-9AD3-371CDB06A86F}" type="slidenum">
              <a:rPr lang="zh-CN" altLang="en-US" smtClean="0"/>
              <a:pPr/>
              <a:t>5</a:t>
            </a:fld>
            <a:endParaRPr lang="en-US" altLang="zh-CN"/>
          </a:p>
        </p:txBody>
      </p:sp>
      <p:pic>
        <p:nvPicPr>
          <p:cNvPr id="3" name="Picture 2"/>
          <p:cNvPicPr>
            <a:picLocks noChangeAspect="1"/>
          </p:cNvPicPr>
          <p:nvPr/>
        </p:nvPicPr>
        <p:blipFill>
          <a:blip r:embed="rId3"/>
          <a:stretch>
            <a:fillRect/>
          </a:stretch>
        </p:blipFill>
        <p:spPr>
          <a:xfrm>
            <a:off x="2900489" y="3322730"/>
            <a:ext cx="2925043" cy="645009"/>
          </a:xfrm>
          <a:prstGeom prst="rect">
            <a:avLst/>
          </a:prstGeom>
        </p:spPr>
      </p:pic>
      <p:pic>
        <p:nvPicPr>
          <p:cNvPr id="4" name="Picture 3"/>
          <p:cNvPicPr>
            <a:picLocks noChangeAspect="1"/>
          </p:cNvPicPr>
          <p:nvPr/>
        </p:nvPicPr>
        <p:blipFill>
          <a:blip r:embed="rId4"/>
          <a:stretch>
            <a:fillRect/>
          </a:stretch>
        </p:blipFill>
        <p:spPr>
          <a:xfrm>
            <a:off x="682314" y="3248105"/>
            <a:ext cx="1514286" cy="638095"/>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00400" y="1685954"/>
            <a:ext cx="1995409" cy="1332754"/>
          </a:xfrm>
          <a:prstGeom prst="rect">
            <a:avLst/>
          </a:prstGeom>
        </p:spPr>
      </p:pic>
      <p:pic>
        <p:nvPicPr>
          <p:cNvPr id="6" name="Picture 5"/>
          <p:cNvPicPr>
            <a:picLocks noChangeAspect="1"/>
          </p:cNvPicPr>
          <p:nvPr/>
        </p:nvPicPr>
        <p:blipFill>
          <a:blip r:embed="rId6"/>
          <a:stretch>
            <a:fillRect/>
          </a:stretch>
        </p:blipFill>
        <p:spPr>
          <a:xfrm>
            <a:off x="626724" y="3886200"/>
            <a:ext cx="7850525" cy="2343149"/>
          </a:xfrm>
          <a:prstGeom prst="rect">
            <a:avLst/>
          </a:prstGeom>
        </p:spPr>
      </p:pic>
      <p:pic>
        <p:nvPicPr>
          <p:cNvPr id="7" name="Picture 6"/>
          <p:cNvPicPr>
            <a:picLocks noChangeAspect="1"/>
          </p:cNvPicPr>
          <p:nvPr/>
        </p:nvPicPr>
        <p:blipFill>
          <a:blip r:embed="rId7"/>
          <a:stretch>
            <a:fillRect/>
          </a:stretch>
        </p:blipFill>
        <p:spPr>
          <a:xfrm>
            <a:off x="682314" y="625301"/>
            <a:ext cx="2389405" cy="633924"/>
          </a:xfrm>
          <a:prstGeom prst="rect">
            <a:avLst/>
          </a:prstGeom>
        </p:spPr>
      </p:pic>
      <p:pic>
        <p:nvPicPr>
          <p:cNvPr id="8" name="Picture 7"/>
          <p:cNvPicPr>
            <a:picLocks noChangeAspect="1"/>
          </p:cNvPicPr>
          <p:nvPr/>
        </p:nvPicPr>
        <p:blipFill>
          <a:blip r:embed="rId8"/>
          <a:stretch>
            <a:fillRect/>
          </a:stretch>
        </p:blipFill>
        <p:spPr>
          <a:xfrm>
            <a:off x="5029200" y="4288430"/>
            <a:ext cx="2352675" cy="466725"/>
          </a:xfrm>
          <a:prstGeom prst="rect">
            <a:avLst/>
          </a:prstGeom>
        </p:spPr>
      </p:pic>
      <p:pic>
        <p:nvPicPr>
          <p:cNvPr id="9" name="Picture 8"/>
          <p:cNvPicPr>
            <a:picLocks noChangeAspect="1"/>
          </p:cNvPicPr>
          <p:nvPr/>
        </p:nvPicPr>
        <p:blipFill>
          <a:blip r:embed="rId9"/>
          <a:stretch>
            <a:fillRect/>
          </a:stretch>
        </p:blipFill>
        <p:spPr>
          <a:xfrm>
            <a:off x="4363011" y="563114"/>
            <a:ext cx="4485714" cy="504762"/>
          </a:xfrm>
          <a:prstGeom prst="rect">
            <a:avLst/>
          </a:prstGeom>
        </p:spPr>
      </p:pic>
      <p:pic>
        <p:nvPicPr>
          <p:cNvPr id="10" name="Picture 9"/>
          <p:cNvPicPr>
            <a:picLocks noChangeAspect="1"/>
          </p:cNvPicPr>
          <p:nvPr/>
        </p:nvPicPr>
        <p:blipFill>
          <a:blip r:embed="rId10"/>
          <a:stretch>
            <a:fillRect/>
          </a:stretch>
        </p:blipFill>
        <p:spPr>
          <a:xfrm>
            <a:off x="5562601" y="1067876"/>
            <a:ext cx="2057400" cy="337279"/>
          </a:xfrm>
          <a:prstGeom prst="rect">
            <a:avLst/>
          </a:prstGeom>
        </p:spPr>
      </p:pic>
      <p:pic>
        <p:nvPicPr>
          <p:cNvPr id="1026" name="Picture 2" descr="http://c.hiphotos.baidu.com/baike/w%3D268%3Bg%3D0/sign=ad76c3ad9d16fdfad86cc1e88cb4eb69/a08b87d6277f9e2f0d91258e1f30e924b999f38b.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39492" y="2185758"/>
            <a:ext cx="1776698" cy="141870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86049" y="1540960"/>
            <a:ext cx="1410551" cy="1410551"/>
          </a:xfrm>
          <a:prstGeom prst="rect">
            <a:avLst/>
          </a:prstGeom>
        </p:spPr>
      </p:pic>
    </p:spTree>
    <p:extLst>
      <p:ext uri="{BB962C8B-B14F-4D97-AF65-F5344CB8AC3E}">
        <p14:creationId xmlns:p14="http://schemas.microsoft.com/office/powerpoint/2010/main" val="1527683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915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066800"/>
            <a:ext cx="4273827" cy="4135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2777965"/>
      </p:ext>
    </p:extLst>
  </p:cSld>
  <p:clrMapOvr>
    <a:masterClrMapping/>
  </p:clrMapOvr>
  <p:transition/>
</p:sld>
</file>

<file path=ppt/theme/theme1.xml><?xml version="1.0" encoding="utf-8"?>
<a:theme xmlns:a="http://schemas.openxmlformats.org/drawingml/2006/main" name="1_PageTypes">
  <a:themeElements>
    <a:clrScheme name="1_PageTypes 1">
      <a:dk1>
        <a:srgbClr val="000000"/>
      </a:dk1>
      <a:lt1>
        <a:srgbClr val="FFFFFF"/>
      </a:lt1>
      <a:dk2>
        <a:srgbClr val="4D4D4D"/>
      </a:dk2>
      <a:lt2>
        <a:srgbClr val="808080"/>
      </a:lt2>
      <a:accent1>
        <a:srgbClr val="3399CC"/>
      </a:accent1>
      <a:accent2>
        <a:srgbClr val="75BADD"/>
      </a:accent2>
      <a:accent3>
        <a:srgbClr val="FFFFFF"/>
      </a:accent3>
      <a:accent4>
        <a:srgbClr val="000000"/>
      </a:accent4>
      <a:accent5>
        <a:srgbClr val="ADCAE2"/>
      </a:accent5>
      <a:accent6>
        <a:srgbClr val="69A8C8"/>
      </a:accent6>
      <a:hlink>
        <a:srgbClr val="9ACDE6"/>
      </a:hlink>
      <a:folHlink>
        <a:srgbClr val="C2E1F0"/>
      </a:folHlink>
    </a:clrScheme>
    <a:fontScheme name="1_PageTypes">
      <a:majorFont>
        <a:latin typeface="Morningstar 1"/>
        <a:ea typeface=""/>
        <a:cs typeface=""/>
      </a:majorFont>
      <a:minorFont>
        <a:latin typeface="Morningstar 1"/>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PageTypes 1">
        <a:dk1>
          <a:srgbClr val="000000"/>
        </a:dk1>
        <a:lt1>
          <a:srgbClr val="FFFFFF"/>
        </a:lt1>
        <a:dk2>
          <a:srgbClr val="4D4D4D"/>
        </a:dk2>
        <a:lt2>
          <a:srgbClr val="808080"/>
        </a:lt2>
        <a:accent1>
          <a:srgbClr val="3399CC"/>
        </a:accent1>
        <a:accent2>
          <a:srgbClr val="75BADD"/>
        </a:accent2>
        <a:accent3>
          <a:srgbClr val="FFFFFF"/>
        </a:accent3>
        <a:accent4>
          <a:srgbClr val="000000"/>
        </a:accent4>
        <a:accent5>
          <a:srgbClr val="ADCAE2"/>
        </a:accent5>
        <a:accent6>
          <a:srgbClr val="69A8C8"/>
        </a:accent6>
        <a:hlink>
          <a:srgbClr val="9ACDE6"/>
        </a:hlink>
        <a:folHlink>
          <a:srgbClr val="C2E1F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2310</TotalTime>
  <Words>326</Words>
  <Application>Microsoft Office PowerPoint</Application>
  <PresentationFormat>On-screen Show (4:3)</PresentationFormat>
  <Paragraphs>27</Paragraphs>
  <Slides>6</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vt:i4>
      </vt:variant>
    </vt:vector>
  </HeadingPairs>
  <TitlesOfParts>
    <vt:vector size="15" baseType="lpstr">
      <vt:lpstr>宋体</vt:lpstr>
      <vt:lpstr>等线</vt:lpstr>
      <vt:lpstr>Arial</vt:lpstr>
      <vt:lpstr>Arial Narrow</vt:lpstr>
      <vt:lpstr>Calibri</vt:lpstr>
      <vt:lpstr>Morningstar 1</vt:lpstr>
      <vt:lpstr>Times New Roman</vt:lpstr>
      <vt:lpstr>Webdings</vt:lpstr>
      <vt:lpstr>1_PageTypes</vt:lpstr>
      <vt:lpstr>Selenium</vt:lpstr>
      <vt:lpstr>Agenda</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Ocean Zhou</dc:creator>
  <cp:lastModifiedBy>Robin Ren</cp:lastModifiedBy>
  <cp:revision>394</cp:revision>
  <dcterms:created xsi:type="dcterms:W3CDTF">2006-08-16T00:00:00Z</dcterms:created>
  <dcterms:modified xsi:type="dcterms:W3CDTF">2016-12-15T02:54:38Z</dcterms:modified>
</cp:coreProperties>
</file>