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8"/>
  </p:notesMasterIdLst>
  <p:handoutMasterIdLst>
    <p:handoutMasterId r:id="rId9"/>
  </p:handoutMasterIdLst>
  <p:sldIdLst>
    <p:sldId id="256" r:id="rId2"/>
    <p:sldId id="302" r:id="rId3"/>
    <p:sldId id="303" r:id="rId4"/>
    <p:sldId id="304" r:id="rId5"/>
    <p:sldId id="305" r:id="rId6"/>
    <p:sldId id="299" r:id="rId7"/>
  </p:sldIdLst>
  <p:sldSz cx="9144000" cy="6858000" type="screen4x3"/>
  <p:notesSz cx="6797675" cy="992822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3366FF"/>
    <a:srgbClr val="CCFFCC"/>
    <a:srgbClr val="BFBC3E"/>
    <a:srgbClr val="FFFFCC"/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度样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86604" autoAdjust="0"/>
  </p:normalViewPr>
  <p:slideViewPr>
    <p:cSldViewPr>
      <p:cViewPr varScale="1">
        <p:scale>
          <a:sx n="95" d="100"/>
          <a:sy n="95" d="100"/>
        </p:scale>
        <p:origin x="82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1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16E604B-A544-4A24-8BE9-B195E07129EA}" type="datetimeFigureOut">
              <a:rPr lang="zh-CN" altLang="en-US"/>
              <a:pPr>
                <a:defRPr/>
              </a:pPr>
              <a:t>2017/6/3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93B9F4C-8C61-4CCD-93FE-442D3EC440B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3949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9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9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9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416FB55-4AE8-4C76-BD49-688259E51C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38788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228600" y="1628800"/>
            <a:ext cx="2514600" cy="25146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zh-CN" smtClean="0">
              <a:latin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hidden">
          <a:xfrm>
            <a:off x="0" y="2204864"/>
            <a:ext cx="47244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hidden">
          <a:xfrm>
            <a:off x="3962400" y="2201709"/>
            <a:ext cx="4724400" cy="1143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/>
          </a:p>
        </p:txBody>
      </p:sp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6092825"/>
            <a:ext cx="9117012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413"/>
            <a:ext cx="9117013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http://www.gx211.com/UploadFile/FCKUpload/20266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57163"/>
            <a:ext cx="19018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6"/>
          <p:cNvSpPr txBox="1">
            <a:spLocks noChangeArrowheads="1"/>
          </p:cNvSpPr>
          <p:nvPr userDrawn="1"/>
        </p:nvSpPr>
        <p:spPr bwMode="auto">
          <a:xfrm>
            <a:off x="285750" y="285750"/>
            <a:ext cx="2571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2000" b="1" smtClean="0">
                <a:latin typeface="华文新魏" pitchFamily="2" charset="-122"/>
                <a:ea typeface="华文新魏" pitchFamily="2" charset="-122"/>
              </a:rPr>
              <a:t>南通大学</a:t>
            </a:r>
            <a:endParaRPr lang="en-US" altLang="zh-CN" sz="2000" b="1" smtClean="0">
              <a:latin typeface="华文新魏" pitchFamily="2" charset="-122"/>
              <a:ea typeface="华文新魏" pitchFamily="2" charset="-122"/>
            </a:endParaRPr>
          </a:p>
          <a:p>
            <a:pPr algn="ctr" eaLnBrk="1" hangingPunct="1">
              <a:defRPr/>
            </a:pPr>
            <a:r>
              <a:rPr lang="en-US" altLang="zh-CN" sz="2000" b="1" smtClean="0">
                <a:latin typeface="华文新魏" pitchFamily="2" charset="-122"/>
                <a:ea typeface="华文新魏" pitchFamily="2" charset="-122"/>
              </a:rPr>
              <a:t>Nantong University</a:t>
            </a:r>
            <a:endParaRPr lang="zh-CN" altLang="en-US" sz="2000" b="1" smtClean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59113" y="4174877"/>
            <a:ext cx="5184775" cy="1336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838200" y="2060848"/>
            <a:ext cx="7405688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84913"/>
            <a:ext cx="129381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10622-F088-47BE-84EA-F6908BD18CB3}" type="datetime1">
              <a:rPr lang="en-US" altLang="zh-CN"/>
              <a:pPr>
                <a:defRPr/>
              </a:pPr>
              <a:t>6/3/17</a:t>
            </a:fld>
            <a:endParaRPr lang="en-US" altLang="zh-CN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195513" y="6284913"/>
            <a:ext cx="51133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dirty="0"/>
              <a:t>南通</a:t>
            </a:r>
            <a:r>
              <a:rPr lang="zh-CN" altLang="en-US" dirty="0" smtClean="0"/>
              <a:t>大学 计算机</a:t>
            </a:r>
            <a:r>
              <a:rPr lang="zh-CN" altLang="en-US" dirty="0"/>
              <a:t>科学与技术学院</a:t>
            </a:r>
            <a:endParaRPr lang="en-US" altLang="zh-CN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8A534-480B-412D-9837-BB74275EEE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4" name="月亮 13"/>
          <p:cNvSpPr/>
          <p:nvPr userDrawn="1"/>
        </p:nvSpPr>
        <p:spPr bwMode="auto">
          <a:xfrm rot="18856444">
            <a:off x="6727318" y="571208"/>
            <a:ext cx="606150" cy="806955"/>
          </a:xfrm>
          <a:prstGeom prst="moon">
            <a:avLst>
              <a:gd name="adj" fmla="val 50043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7" name="月亮 16"/>
          <p:cNvSpPr/>
          <p:nvPr userDrawn="1"/>
        </p:nvSpPr>
        <p:spPr bwMode="auto">
          <a:xfrm rot="2825923">
            <a:off x="6745171" y="-45546"/>
            <a:ext cx="625787" cy="806955"/>
          </a:xfrm>
          <a:prstGeom prst="moon">
            <a:avLst>
              <a:gd name="adj" fmla="val 50043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2" name="月亮 21"/>
          <p:cNvSpPr/>
          <p:nvPr userDrawn="1"/>
        </p:nvSpPr>
        <p:spPr bwMode="auto">
          <a:xfrm rot="13729518">
            <a:off x="7370456" y="578419"/>
            <a:ext cx="484411" cy="756818"/>
          </a:xfrm>
          <a:prstGeom prst="moon">
            <a:avLst>
              <a:gd name="adj" fmla="val 50043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3" name="月亮 22"/>
          <p:cNvSpPr/>
          <p:nvPr userDrawn="1"/>
        </p:nvSpPr>
        <p:spPr bwMode="auto">
          <a:xfrm rot="6528932">
            <a:off x="7240659" y="-126493"/>
            <a:ext cx="484411" cy="756818"/>
          </a:xfrm>
          <a:prstGeom prst="moon">
            <a:avLst>
              <a:gd name="adj" fmla="val 50043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981378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0"/>
            <a:ext cx="7000875" cy="107632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268760"/>
            <a:ext cx="8142287" cy="439261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D8199-C2D1-48B8-9411-67ED4964EAEB}" type="datetime1">
              <a:rPr lang="en-US" altLang="zh-CN"/>
              <a:pPr>
                <a:defRPr/>
              </a:pPr>
              <a:t>6/3/17</a:t>
            </a:fld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1050" y="6284913"/>
            <a:ext cx="5257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 dirty="0"/>
              <a:t>南通</a:t>
            </a:r>
            <a:r>
              <a:rPr lang="zh-CN" altLang="en-US" dirty="0" smtClean="0"/>
              <a:t>大学 计算机</a:t>
            </a:r>
            <a:r>
              <a:rPr lang="zh-CN" altLang="en-US" dirty="0"/>
              <a:t>科学与技术学院</a:t>
            </a:r>
            <a:endParaRPr lang="en-US" altLang="zh-CN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058AC-F698-4A31-8F23-EAA0563E296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17387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2" descr="http://www.gx211.com/UploadFile/FCKUpload/20266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275" y="0"/>
            <a:ext cx="1990725" cy="1019175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  <a:extLst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125538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125538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285750"/>
            <a:ext cx="70008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8142287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884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1188" y="6284913"/>
            <a:ext cx="1293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600">
                <a:latin typeface="+mn-lt"/>
              </a:defRPr>
            </a:lvl1pPr>
          </a:lstStyle>
          <a:p>
            <a:pPr>
              <a:defRPr/>
            </a:pPr>
            <a:fld id="{9F1D8C0E-083B-46FB-828F-D4C71C274635}" type="datetime1">
              <a:rPr lang="en-US" altLang="zh-CN"/>
              <a:pPr>
                <a:defRPr/>
              </a:pPr>
              <a:t>6/3/17</a:t>
            </a:fld>
            <a:endParaRPr lang="en-US" altLang="zh-CN"/>
          </a:p>
        </p:txBody>
      </p:sp>
      <p:sp>
        <p:nvSpPr>
          <p:cNvPr id="1884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1050" y="6202363"/>
            <a:ext cx="52578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+mn-lt"/>
              </a:defRPr>
            </a:lvl1pPr>
          </a:lstStyle>
          <a:p>
            <a:pPr>
              <a:defRPr/>
            </a:pPr>
            <a:r>
              <a:rPr lang="zh-CN" altLang="en-US" dirty="0"/>
              <a:t>南通</a:t>
            </a:r>
            <a:r>
              <a:rPr lang="zh-CN" altLang="en-US" dirty="0" smtClean="0"/>
              <a:t>大学 计算机</a:t>
            </a:r>
            <a:r>
              <a:rPr lang="zh-CN" altLang="en-US" dirty="0"/>
              <a:t>科学与技术学院</a:t>
            </a:r>
            <a:endParaRPr lang="en-US" altLang="zh-CN" dirty="0"/>
          </a:p>
        </p:txBody>
      </p:sp>
      <p:sp>
        <p:nvSpPr>
          <p:cNvPr id="1884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24750" y="6284913"/>
            <a:ext cx="93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ED06FB9-7FAC-4B78-A6DF-74BB0158BD8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1033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6092825"/>
            <a:ext cx="9117012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月亮 10"/>
          <p:cNvSpPr/>
          <p:nvPr userDrawn="1"/>
        </p:nvSpPr>
        <p:spPr bwMode="auto">
          <a:xfrm rot="18856444">
            <a:off x="7018816" y="397160"/>
            <a:ext cx="625787" cy="806955"/>
          </a:xfrm>
          <a:prstGeom prst="moon">
            <a:avLst>
              <a:gd name="adj" fmla="val 50043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2" name="月亮 11"/>
          <p:cNvSpPr/>
          <p:nvPr userDrawn="1"/>
        </p:nvSpPr>
        <p:spPr bwMode="auto">
          <a:xfrm rot="7872156">
            <a:off x="7623915" y="-197153"/>
            <a:ext cx="566627" cy="806955"/>
          </a:xfrm>
          <a:prstGeom prst="moon">
            <a:avLst>
              <a:gd name="adj" fmla="val 50043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3" name="月亮 12"/>
          <p:cNvSpPr/>
          <p:nvPr userDrawn="1"/>
        </p:nvSpPr>
        <p:spPr bwMode="auto">
          <a:xfrm rot="14866314">
            <a:off x="7500233" y="492410"/>
            <a:ext cx="625787" cy="806955"/>
          </a:xfrm>
          <a:prstGeom prst="moon">
            <a:avLst>
              <a:gd name="adj" fmla="val 50043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4" name="月亮 13"/>
          <p:cNvSpPr/>
          <p:nvPr userDrawn="1"/>
        </p:nvSpPr>
        <p:spPr bwMode="auto">
          <a:xfrm rot="2825923">
            <a:off x="7034202" y="-207026"/>
            <a:ext cx="625787" cy="806955"/>
          </a:xfrm>
          <a:prstGeom prst="moon">
            <a:avLst>
              <a:gd name="adj" fmla="val 50043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5" r:id="rId1"/>
    <p:sldLayoutId id="2147484496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9pPr>
    </p:titleStyle>
    <p:bodyStyle>
      <a:lvl1pPr marL="447675" indent="-447675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¡"/>
        <a:defRPr sz="2400">
          <a:solidFill>
            <a:schemeClr val="tx1"/>
          </a:solidFill>
          <a:latin typeface="+mn-lt"/>
          <a:ea typeface="+mn-ea"/>
        </a:defRPr>
      </a:lvl2pPr>
      <a:lvl3pPr marL="1293813" indent="-403225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3pPr>
      <a:lvl4pPr marL="1681163" indent="-385763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¡"/>
        <a:defRPr sz="2000">
          <a:solidFill>
            <a:schemeClr val="tx1"/>
          </a:solidFill>
          <a:latin typeface="+mn-lt"/>
          <a:ea typeface="+mn-ea"/>
        </a:defRPr>
      </a:lvl4pPr>
      <a:lvl5pPr marL="2070100" indent="-3873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5pPr>
      <a:lvl6pPr marL="25273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6pPr>
      <a:lvl7pPr marL="29845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7pPr>
      <a:lvl8pPr marL="34417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8pPr>
      <a:lvl9pPr marL="38989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>
          <a:xfrm>
            <a:off x="3059113" y="4077072"/>
            <a:ext cx="5184775" cy="1655391"/>
          </a:xfrm>
        </p:spPr>
        <p:txBody>
          <a:bodyPr>
            <a:normAutofit fontScale="77500" lnSpcReduction="20000"/>
          </a:bodyPr>
          <a:lstStyle/>
          <a:p>
            <a:pPr algn="r">
              <a:defRPr/>
            </a:pPr>
            <a:r>
              <a:rPr lang="zh-CN" altLang="en-US" dirty="0" smtClean="0"/>
              <a:t>学生姓名</a:t>
            </a:r>
            <a:endParaRPr lang="en-US" altLang="zh-CN" dirty="0" smtClean="0"/>
          </a:p>
          <a:p>
            <a:pPr algn="r">
              <a:defRPr/>
            </a:pPr>
            <a:r>
              <a:rPr lang="zh-CN" altLang="en-US" dirty="0" smtClean="0"/>
              <a:t>指导老师姓名</a:t>
            </a:r>
            <a:endParaRPr lang="en-US" altLang="zh-CN" dirty="0" smtClean="0"/>
          </a:p>
          <a:p>
            <a:pPr algn="r">
              <a:defRPr/>
            </a:pPr>
            <a:r>
              <a:rPr lang="zh-CN" altLang="en-US" dirty="0" smtClean="0"/>
              <a:t>计算机</a:t>
            </a:r>
            <a:r>
              <a:rPr lang="zh-CN" altLang="en-US" dirty="0" smtClean="0"/>
              <a:t>科学与技术学院</a:t>
            </a:r>
          </a:p>
          <a:p>
            <a:pPr>
              <a:defRPr/>
            </a:pPr>
            <a:endParaRPr lang="zh-CN" altLang="en-US" dirty="0"/>
          </a:p>
        </p:txBody>
      </p:sp>
      <p:sp>
        <p:nvSpPr>
          <p:cNvPr id="7171" name="标题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4400" b="1" dirty="0" smtClean="0"/>
              <a:t>论文题目</a:t>
            </a:r>
            <a:endParaRPr lang="zh-CN" altLang="en-US" sz="4400" dirty="0" smtClean="0"/>
          </a:p>
        </p:txBody>
      </p:sp>
      <p:sp>
        <p:nvSpPr>
          <p:cNvPr id="7172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7D53B16-519E-4318-87E8-ED5C88E39623}" type="slidenum">
              <a:rPr lang="en-US" altLang="zh-CN" sz="16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zh-CN" sz="1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7000875" cy="865187"/>
          </a:xfrm>
        </p:spPr>
        <p:txBody>
          <a:bodyPr/>
          <a:lstStyle/>
          <a:p>
            <a:r>
              <a:rPr lang="zh-CN" altLang="en-US" dirty="0" smtClean="0"/>
              <a:t>主要内容</a:t>
            </a:r>
            <a:endParaRPr lang="zh-CN" altLang="en-US" dirty="0" smtClean="0"/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>
          <a:xfrm>
            <a:off x="468313" y="1268413"/>
            <a:ext cx="8142287" cy="4752875"/>
          </a:xfrm>
        </p:spPr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zh-CN" altLang="en-US" dirty="0" smtClean="0"/>
              <a:t>研究背景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zh-CN" altLang="en-US" dirty="0" smtClean="0"/>
              <a:t>研究技术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zh-CN" altLang="en-US" dirty="0" smtClean="0"/>
              <a:t>系统结构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zh-CN" altLang="en-US" dirty="0" smtClean="0"/>
              <a:t>运行示例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zh-CN" altLang="en-US" dirty="0" smtClean="0"/>
              <a:t>主要贡献</a:t>
            </a:r>
            <a:endParaRPr lang="en-US" altLang="zh-CN" dirty="0" smtClean="0"/>
          </a:p>
        </p:txBody>
      </p:sp>
      <p:sp>
        <p:nvSpPr>
          <p:cNvPr id="8196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6714463D-5013-4B85-9FD4-646B4D82F9A7}" type="slidenum">
              <a:rPr lang="en-US" altLang="zh-CN" smtClean="0">
                <a:latin typeface="Arial" panose="020B0604020202020204" pitchFamily="34" charset="0"/>
              </a:rPr>
              <a:pPr/>
              <a:t>2</a:t>
            </a:fld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7000875" cy="865187"/>
          </a:xfrm>
        </p:spPr>
        <p:txBody>
          <a:bodyPr/>
          <a:lstStyle/>
          <a:p>
            <a:r>
              <a:rPr lang="zh-CN" altLang="en-US" dirty="0" smtClean="0"/>
              <a:t>标题</a:t>
            </a:r>
            <a:endParaRPr lang="zh-CN" altLang="en-US" dirty="0" smtClean="0"/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>
          <a:xfrm>
            <a:off x="468313" y="1268413"/>
            <a:ext cx="8142287" cy="47528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CN" altLang="en-US" dirty="0" smtClean="0"/>
              <a:t>内容</a:t>
            </a:r>
          </a:p>
        </p:txBody>
      </p:sp>
      <p:sp>
        <p:nvSpPr>
          <p:cNvPr id="8196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6714463D-5013-4B85-9FD4-646B4D82F9A7}" type="slidenum">
              <a:rPr lang="en-US" altLang="zh-CN" smtClean="0">
                <a:latin typeface="Arial" panose="020B0604020202020204" pitchFamily="34" charset="0"/>
              </a:rPr>
              <a:pPr/>
              <a:t>3</a:t>
            </a:fld>
            <a:endParaRPr lang="en-US" altLang="zh-C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080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7000875" cy="865187"/>
          </a:xfrm>
        </p:spPr>
        <p:txBody>
          <a:bodyPr/>
          <a:lstStyle/>
          <a:p>
            <a:r>
              <a:rPr lang="zh-CN" altLang="en-US" dirty="0" smtClean="0"/>
              <a:t>标题</a:t>
            </a:r>
            <a:endParaRPr lang="zh-CN" altLang="en-US" dirty="0" smtClean="0"/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>
          <a:xfrm>
            <a:off x="468313" y="1268413"/>
            <a:ext cx="8142287" cy="47528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CN" altLang="en-US" dirty="0" smtClean="0"/>
              <a:t>内容</a:t>
            </a:r>
          </a:p>
        </p:txBody>
      </p:sp>
      <p:sp>
        <p:nvSpPr>
          <p:cNvPr id="8196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6714463D-5013-4B85-9FD4-646B4D82F9A7}" type="slidenum">
              <a:rPr lang="en-US" altLang="zh-CN" smtClean="0">
                <a:latin typeface="Arial" panose="020B0604020202020204" pitchFamily="34" charset="0"/>
              </a:rPr>
              <a:pPr/>
              <a:t>4</a:t>
            </a:fld>
            <a:endParaRPr lang="en-US" altLang="zh-C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635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7000875" cy="865187"/>
          </a:xfrm>
        </p:spPr>
        <p:txBody>
          <a:bodyPr/>
          <a:lstStyle/>
          <a:p>
            <a:r>
              <a:rPr lang="zh-CN" altLang="en-US" dirty="0" smtClean="0"/>
              <a:t>标题</a:t>
            </a:r>
            <a:endParaRPr lang="zh-CN" altLang="en-US" dirty="0" smtClean="0"/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>
          <a:xfrm>
            <a:off x="468313" y="1268413"/>
            <a:ext cx="8142287" cy="47528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CN" altLang="en-US" dirty="0" smtClean="0"/>
              <a:t>内容</a:t>
            </a:r>
          </a:p>
        </p:txBody>
      </p:sp>
      <p:sp>
        <p:nvSpPr>
          <p:cNvPr id="8196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6714463D-5013-4B85-9FD4-646B4D82F9A7}" type="slidenum">
              <a:rPr lang="en-US" altLang="zh-CN" smtClean="0">
                <a:latin typeface="Arial" panose="020B0604020202020204" pitchFamily="34" charset="0"/>
              </a:rPr>
              <a:pPr/>
              <a:t>5</a:t>
            </a:fld>
            <a:endParaRPr lang="en-US" altLang="zh-C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987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标题 1"/>
          <p:cNvSpPr>
            <a:spLocks noGrp="1"/>
          </p:cNvSpPr>
          <p:nvPr>
            <p:ph type="title"/>
          </p:nvPr>
        </p:nvSpPr>
        <p:spPr>
          <a:xfrm>
            <a:off x="107950" y="333375"/>
            <a:ext cx="7000875" cy="576263"/>
          </a:xfrm>
        </p:spPr>
        <p:txBody>
          <a:bodyPr/>
          <a:lstStyle/>
          <a:p>
            <a:endParaRPr lang="zh-CN" altLang="en-US" smtClean="0"/>
          </a:p>
        </p:txBody>
      </p:sp>
      <p:sp>
        <p:nvSpPr>
          <p:cNvPr id="72707" name="内容占位符 2"/>
          <p:cNvSpPr>
            <a:spLocks noGrp="1"/>
          </p:cNvSpPr>
          <p:nvPr>
            <p:ph idx="1"/>
          </p:nvPr>
        </p:nvSpPr>
        <p:spPr>
          <a:xfrm>
            <a:off x="3132138" y="2492375"/>
            <a:ext cx="3600450" cy="141128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6600" smtClean="0"/>
              <a:t>谢  谢！</a:t>
            </a:r>
          </a:p>
        </p:txBody>
      </p:sp>
      <p:sp>
        <p:nvSpPr>
          <p:cNvPr id="72708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4942491-7851-4848-9F6F-C1A65E9A9E72}" type="slidenum">
              <a:rPr lang="zh-CN" altLang="en-US" sz="16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zh-CN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ju_beidalou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nju_beidalou</Template>
  <TotalTime>7175</TotalTime>
  <Words>39</Words>
  <Application>Microsoft Macintosh PowerPoint</Application>
  <PresentationFormat>全屏显示(4:3)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Times New Roman</vt:lpstr>
      <vt:lpstr>Wingdings</vt:lpstr>
      <vt:lpstr>华文新魏</vt:lpstr>
      <vt:lpstr>宋体</vt:lpstr>
      <vt:lpstr>Arial</vt:lpstr>
      <vt:lpstr>nju_beidalou</vt:lpstr>
      <vt:lpstr>论文题目</vt:lpstr>
      <vt:lpstr>主要内容</vt:lpstr>
      <vt:lpstr>标题</vt:lpstr>
      <vt:lpstr>标题</vt:lpstr>
      <vt:lpstr>标题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基于代码修改的测试用例集维护技术</dc:title>
  <dc:creator>Xiaolin Ju</dc:creator>
  <cp:lastModifiedBy>Xiaolin Ju</cp:lastModifiedBy>
  <cp:revision>1145</cp:revision>
  <dcterms:created xsi:type="dcterms:W3CDTF">2011-03-26T10:39:08Z</dcterms:created>
  <dcterms:modified xsi:type="dcterms:W3CDTF">2017-06-03T01:04:11Z</dcterms:modified>
</cp:coreProperties>
</file>