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5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071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97078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179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0885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148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7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3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7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2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7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8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5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2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4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1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XAF</a:t>
            </a:r>
            <a:r>
              <a:rPr lang="zh-CN" altLang="en-US" dirty="0" smtClean="0"/>
              <a:t>框架开发教程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快速实现企业级信息系统开发的利器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03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解决方案中的项目功能介绍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Module</a:t>
            </a:r>
            <a:r>
              <a:rPr lang="zh-CN" altLang="en-US" dirty="0" smtClean="0"/>
              <a:t>项目</a:t>
            </a:r>
            <a:endParaRPr lang="en-US" altLang="zh-CN" dirty="0" smtClean="0"/>
          </a:p>
          <a:p>
            <a:r>
              <a:rPr lang="en-US" altLang="zh-CN" dirty="0" err="1" smtClean="0"/>
              <a:t>Module.Web</a:t>
            </a:r>
            <a:endParaRPr lang="en-US" altLang="zh-CN" dirty="0" smtClean="0"/>
          </a:p>
          <a:p>
            <a:r>
              <a:rPr lang="en-US" altLang="zh-CN" dirty="0" err="1" smtClean="0"/>
              <a:t>Module.Win</a:t>
            </a:r>
            <a:endParaRPr lang="en-US" altLang="zh-CN" dirty="0" smtClean="0"/>
          </a:p>
          <a:p>
            <a:r>
              <a:rPr lang="en-US" altLang="zh-CN" dirty="0" err="1" smtClean="0"/>
              <a:t>Module.Mobile</a:t>
            </a:r>
            <a:endParaRPr lang="en-US" altLang="zh-CN" dirty="0" smtClean="0"/>
          </a:p>
          <a:p>
            <a:r>
              <a:rPr lang="en-US" altLang="zh-CN" dirty="0" smtClean="0"/>
              <a:t>Web</a:t>
            </a:r>
          </a:p>
          <a:p>
            <a:r>
              <a:rPr lang="en-US" altLang="zh-CN" dirty="0" smtClean="0"/>
              <a:t>Win</a:t>
            </a:r>
          </a:p>
          <a:p>
            <a:r>
              <a:rPr lang="en-US" altLang="zh-CN" dirty="0" smtClean="0"/>
              <a:t>Mobile</a:t>
            </a:r>
          </a:p>
          <a:p>
            <a:r>
              <a:rPr lang="zh-CN" altLang="en-US" dirty="0" smtClean="0"/>
              <a:t>模型的应用顺序，模型文件是继承的</a:t>
            </a:r>
            <a:endParaRPr lang="en-US" altLang="zh-CN" dirty="0" smtClean="0"/>
          </a:p>
          <a:p>
            <a:r>
              <a:rPr lang="zh-CN" altLang="en-US" dirty="0" smtClean="0"/>
              <a:t>文件与文件夹的介绍</a:t>
            </a:r>
            <a:endParaRPr lang="en-US" altLang="zh-CN" dirty="0" smtClean="0"/>
          </a:p>
          <a:p>
            <a:r>
              <a:rPr lang="en-US" altLang="zh-CN" dirty="0" err="1" smtClean="0"/>
              <a:t>Application.cs</a:t>
            </a:r>
            <a:r>
              <a:rPr lang="zh-CN" altLang="en-US" dirty="0" smtClean="0"/>
              <a:t>与</a:t>
            </a:r>
            <a:r>
              <a:rPr lang="en-US" altLang="zh-CN" dirty="0" err="1" smtClean="0"/>
              <a:t>Module.cs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91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初学者问题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 smtClean="0"/>
              <a:t>初学</a:t>
            </a:r>
            <a:r>
              <a:rPr lang="en-US" altLang="zh-CN" dirty="0" smtClean="0"/>
              <a:t>XAF</a:t>
            </a:r>
            <a:r>
              <a:rPr lang="zh-CN" altLang="en-US" dirty="0" smtClean="0"/>
              <a:t>有哪些经验更容易入门并顺利学习下去？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C#</a:t>
            </a:r>
            <a:r>
              <a:rPr lang="zh-CN" altLang="en-US" dirty="0" smtClean="0"/>
              <a:t>语法要熟练，本教程中不会再讲解</a:t>
            </a:r>
            <a:r>
              <a:rPr lang="en-US" altLang="zh-CN" dirty="0" smtClean="0"/>
              <a:t>C#</a:t>
            </a:r>
            <a:r>
              <a:rPr lang="zh-CN" altLang="en-US" dirty="0" smtClean="0"/>
              <a:t>语法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SQL</a:t>
            </a:r>
            <a:r>
              <a:rPr lang="zh-CN" altLang="en-US" dirty="0" smtClean="0"/>
              <a:t>语句虽然用得不多，但熟练更有帮助，如查找问题时，用</a:t>
            </a:r>
            <a:r>
              <a:rPr lang="en-US" altLang="zh-CN" dirty="0" err="1" smtClean="0"/>
              <a:t>SQLProfile</a:t>
            </a:r>
            <a:r>
              <a:rPr lang="en-US" altLang="zh-CN" dirty="0" smtClean="0"/>
              <a:t>(</a:t>
            </a:r>
            <a:r>
              <a:rPr lang="zh-CN" altLang="en-US" dirty="0" smtClean="0"/>
              <a:t>中级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Reflector</a:t>
            </a:r>
            <a:r>
              <a:rPr lang="zh-CN" altLang="en-US" dirty="0" smtClean="0"/>
              <a:t>运行时调式程序更有帮助（高级用户）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DotTrace</a:t>
            </a:r>
            <a:r>
              <a:rPr lang="zh-CN" altLang="en-US" dirty="0" smtClean="0"/>
              <a:t>用于查找性能问题很有效（高级用户）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使用过</a:t>
            </a:r>
            <a:r>
              <a:rPr lang="en-US" altLang="zh-CN" dirty="0" smtClean="0"/>
              <a:t>ORM</a:t>
            </a:r>
            <a:r>
              <a:rPr lang="zh-CN" altLang="en-US" dirty="0" smtClean="0"/>
              <a:t>的同学学习</a:t>
            </a:r>
            <a:r>
              <a:rPr lang="en-US" altLang="zh-CN" dirty="0" smtClean="0"/>
              <a:t>XAF</a:t>
            </a:r>
            <a:r>
              <a:rPr lang="zh-CN" altLang="en-US" dirty="0" smtClean="0"/>
              <a:t>更容易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有过信息系统开发经验的同学对于设计</a:t>
            </a:r>
            <a:r>
              <a:rPr lang="en-US" altLang="zh-CN" dirty="0" smtClean="0"/>
              <a:t>XAF</a:t>
            </a:r>
            <a:r>
              <a:rPr lang="zh-CN" altLang="en-US" dirty="0" smtClean="0"/>
              <a:t>理解的更到位</a:t>
            </a:r>
            <a:endParaRPr lang="en-US" altLang="zh-CN" dirty="0" smtClean="0"/>
          </a:p>
          <a:p>
            <a:r>
              <a:rPr lang="zh-CN" altLang="en-US" dirty="0" smtClean="0"/>
              <a:t>我想执行一个</a:t>
            </a:r>
            <a:r>
              <a:rPr lang="en-US" altLang="zh-CN" dirty="0" smtClean="0"/>
              <a:t>SQL/</a:t>
            </a:r>
            <a:r>
              <a:rPr lang="zh-CN" altLang="en-US" dirty="0" smtClean="0"/>
              <a:t>存储过程，</a:t>
            </a:r>
            <a:r>
              <a:rPr lang="en-US" altLang="zh-CN" dirty="0" smtClean="0"/>
              <a:t>XAF</a:t>
            </a:r>
            <a:r>
              <a:rPr lang="zh-CN" altLang="en-US" dirty="0" smtClean="0"/>
              <a:t>中如何写操作？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90%</a:t>
            </a:r>
            <a:r>
              <a:rPr lang="zh-CN" altLang="en-US" dirty="0" smtClean="0"/>
              <a:t>的工作任务，都不需要这样，个别情况需要。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不要使用传统开发思路来思考如何做</a:t>
            </a:r>
            <a:r>
              <a:rPr lang="en-US" altLang="zh-CN" dirty="0" smtClean="0"/>
              <a:t>XAF</a:t>
            </a:r>
            <a:r>
              <a:rPr lang="zh-CN" altLang="en-US" dirty="0" smtClean="0"/>
              <a:t>应用。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不要写</a:t>
            </a:r>
            <a:r>
              <a:rPr lang="en-US" altLang="zh-CN" dirty="0" smtClean="0"/>
              <a:t>SQL</a:t>
            </a:r>
            <a:r>
              <a:rPr lang="zh-CN" altLang="en-US" dirty="0" smtClean="0"/>
              <a:t>，不要执行存储过程</a:t>
            </a:r>
            <a:endParaRPr lang="en-US" altLang="zh-CN" dirty="0" smtClean="0"/>
          </a:p>
          <a:p>
            <a:r>
              <a:rPr lang="zh-CN" altLang="en-US" dirty="0" smtClean="0"/>
              <a:t>如何画界面？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不要用传统的方法来思考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简介界面生成机制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00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XAF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开发公司：</a:t>
            </a:r>
            <a:r>
              <a:rPr lang="en-US" altLang="zh-CN" dirty="0" smtClean="0"/>
              <a:t>www.devexpress.com</a:t>
            </a:r>
            <a:r>
              <a:rPr lang="zh-CN" altLang="en-US" dirty="0" smtClean="0"/>
              <a:t>，老牌控件公司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en-US" altLang="zh-CN" dirty="0" smtClean="0"/>
              <a:t>2006</a:t>
            </a:r>
            <a:r>
              <a:rPr lang="zh-CN" altLang="en-US" dirty="0" smtClean="0"/>
              <a:t>年发布第一个</a:t>
            </a:r>
            <a:r>
              <a:rPr lang="en-US" altLang="zh-CN" dirty="0" smtClean="0"/>
              <a:t>XAF</a:t>
            </a:r>
            <a:r>
              <a:rPr lang="zh-CN" altLang="en-US" dirty="0" smtClean="0"/>
              <a:t>版本</a:t>
            </a:r>
            <a:r>
              <a:rPr lang="en-US" altLang="zh-CN" dirty="0" smtClean="0"/>
              <a:t>,</a:t>
            </a:r>
            <a:r>
              <a:rPr lang="zh-CN" altLang="en-US" dirty="0" smtClean="0"/>
              <a:t>至今</a:t>
            </a:r>
            <a:r>
              <a:rPr lang="en-US" altLang="zh-CN" dirty="0" smtClean="0"/>
              <a:t>11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r>
              <a:rPr lang="zh-CN" altLang="en-US" dirty="0" smtClean="0"/>
              <a:t>基于</a:t>
            </a:r>
            <a:r>
              <a:rPr lang="en-US" altLang="zh-CN" dirty="0" err="1" smtClean="0"/>
              <a:t>Microsoft.Net</a:t>
            </a:r>
            <a:r>
              <a:rPr lang="zh-CN" altLang="en-US" dirty="0" smtClean="0"/>
              <a:t> </a:t>
            </a:r>
            <a:r>
              <a:rPr lang="en-US" altLang="zh-CN" dirty="0" smtClean="0"/>
              <a:t>Framework</a:t>
            </a:r>
          </a:p>
          <a:p>
            <a:r>
              <a:rPr lang="zh-CN" altLang="en-US" dirty="0" smtClean="0"/>
              <a:t>支持</a:t>
            </a:r>
            <a:r>
              <a:rPr lang="en-US" altLang="zh-CN" dirty="0" err="1" smtClean="0"/>
              <a:t>.Net</a:t>
            </a:r>
            <a:r>
              <a:rPr lang="en-US" altLang="zh-CN" dirty="0" smtClean="0"/>
              <a:t> Framework2.0-</a:t>
            </a:r>
            <a:r>
              <a:rPr lang="zh-CN" altLang="en-US" dirty="0" smtClean="0"/>
              <a:t>最新版</a:t>
            </a:r>
            <a:r>
              <a:rPr lang="en-US" altLang="zh-CN" dirty="0" smtClean="0"/>
              <a:t>(4.6.2)</a:t>
            </a:r>
          </a:p>
          <a:p>
            <a:r>
              <a:rPr lang="zh-CN" altLang="en-US" dirty="0" smtClean="0"/>
              <a:t>支持</a:t>
            </a:r>
            <a:r>
              <a:rPr lang="en-US" altLang="zh-CN" dirty="0" smtClean="0"/>
              <a:t>C#</a:t>
            </a:r>
            <a:r>
              <a:rPr lang="zh-CN" altLang="en-US" dirty="0" smtClean="0"/>
              <a:t>与</a:t>
            </a:r>
            <a:r>
              <a:rPr lang="en-US" altLang="zh-CN" dirty="0" err="1" smtClean="0"/>
              <a:t>VB.Net</a:t>
            </a:r>
            <a:r>
              <a:rPr lang="zh-CN" altLang="en-US" dirty="0" smtClean="0"/>
              <a:t>两种语言</a:t>
            </a:r>
            <a:endParaRPr lang="en-US" altLang="zh-CN" dirty="0" smtClean="0"/>
          </a:p>
          <a:p>
            <a:r>
              <a:rPr lang="zh-CN" altLang="en-US" dirty="0" smtClean="0"/>
              <a:t>版本支持情况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654542"/>
            <a:ext cx="7535091" cy="160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XAF</a:t>
            </a:r>
            <a:r>
              <a:rPr lang="zh-CN" altLang="en-US" dirty="0" smtClean="0"/>
              <a:t>框架适合开发哪些系统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XAF</a:t>
            </a:r>
            <a:r>
              <a:rPr lang="zh-CN" altLang="en-US" dirty="0" smtClean="0"/>
              <a:t>适合信息系统开发，主要以</a:t>
            </a:r>
            <a:r>
              <a:rPr lang="zh-CN" altLang="en-US" b="1" dirty="0" smtClean="0"/>
              <a:t>数据库应用为主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ERP-</a:t>
            </a:r>
            <a:r>
              <a:rPr lang="zh-CN" altLang="en-US" dirty="0" smtClean="0"/>
              <a:t>企业资源计划管理系统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CRM-</a:t>
            </a:r>
            <a:r>
              <a:rPr lang="zh-CN" altLang="en-US" dirty="0" smtClean="0"/>
              <a:t>客户关系管理系统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FMS-</a:t>
            </a:r>
            <a:r>
              <a:rPr lang="zh-CN" altLang="en-US" dirty="0" smtClean="0"/>
              <a:t>财务管理系统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SCM-</a:t>
            </a:r>
            <a:r>
              <a:rPr lang="zh-CN" altLang="en-US" dirty="0" smtClean="0"/>
              <a:t>供应链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WMS-</a:t>
            </a:r>
            <a:r>
              <a:rPr lang="zh-CN" altLang="en-US" dirty="0" smtClean="0"/>
              <a:t>仓库管理系统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MRP-</a:t>
            </a:r>
            <a:r>
              <a:rPr lang="zh-CN" altLang="en-US" dirty="0" smtClean="0"/>
              <a:t>物料计划需求管理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MES-</a:t>
            </a:r>
            <a:r>
              <a:rPr lang="zh-CN" altLang="en-US" dirty="0" smtClean="0"/>
              <a:t>生产制造执行系统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IMS-</a:t>
            </a:r>
            <a:r>
              <a:rPr lang="zh-CN" altLang="en-US" dirty="0" smtClean="0"/>
              <a:t>进销存系统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WEB-</a:t>
            </a:r>
            <a:r>
              <a:rPr lang="zh-CN" altLang="en-US" dirty="0" smtClean="0"/>
              <a:t>网站后台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8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我想做一个</a:t>
            </a:r>
            <a:r>
              <a:rPr lang="en-US" altLang="zh-CN" dirty="0" smtClean="0"/>
              <a:t>XXX</a:t>
            </a:r>
            <a:r>
              <a:rPr lang="zh-CN" altLang="en-US" dirty="0" smtClean="0"/>
              <a:t>管理系统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需要和某个</a:t>
            </a:r>
            <a:r>
              <a:rPr lang="en-US" altLang="zh-CN" dirty="0" smtClean="0"/>
              <a:t>IC</a:t>
            </a:r>
            <a:r>
              <a:rPr lang="zh-CN" altLang="en-US" dirty="0" smtClean="0"/>
              <a:t>卡交互数据</a:t>
            </a:r>
            <a:endParaRPr lang="en-US" altLang="zh-CN" dirty="0" smtClean="0"/>
          </a:p>
          <a:p>
            <a:r>
              <a:rPr lang="zh-CN" altLang="en-US" dirty="0" smtClean="0"/>
              <a:t>需要与</a:t>
            </a:r>
            <a:r>
              <a:rPr lang="en-US" altLang="zh-CN" dirty="0" smtClean="0"/>
              <a:t>RFID</a:t>
            </a:r>
            <a:r>
              <a:rPr lang="zh-CN" altLang="en-US" dirty="0" smtClean="0"/>
              <a:t>设备</a:t>
            </a:r>
            <a:endParaRPr lang="en-US" altLang="zh-CN" dirty="0" smtClean="0"/>
          </a:p>
          <a:p>
            <a:r>
              <a:rPr lang="zh-CN" altLang="en-US" dirty="0" smtClean="0"/>
              <a:t>需要与门禁设备</a:t>
            </a:r>
            <a:endParaRPr lang="en-US" altLang="zh-CN" dirty="0" smtClean="0"/>
          </a:p>
          <a:p>
            <a:r>
              <a:rPr lang="zh-CN" altLang="en-US" dirty="0" smtClean="0"/>
              <a:t>需要和扫描枪设备</a:t>
            </a:r>
            <a:endParaRPr lang="en-US" altLang="zh-CN" dirty="0" smtClean="0"/>
          </a:p>
          <a:p>
            <a:r>
              <a:rPr lang="zh-CN" altLang="en-US" dirty="0" smtClean="0"/>
              <a:t>需要和电话拨号设备</a:t>
            </a:r>
            <a:endParaRPr lang="en-US" altLang="zh-CN" dirty="0" smtClean="0"/>
          </a:p>
          <a:p>
            <a:r>
              <a:rPr lang="zh-CN" altLang="en-US" dirty="0" smtClean="0"/>
              <a:t>需要和短信接口</a:t>
            </a:r>
            <a:endParaRPr lang="en-US" altLang="zh-CN" dirty="0" smtClean="0"/>
          </a:p>
          <a:p>
            <a:r>
              <a:rPr lang="zh-CN" altLang="en-US" dirty="0" smtClean="0"/>
              <a:t>需要和某种打印机交互</a:t>
            </a:r>
            <a:endParaRPr lang="en-US" altLang="zh-CN" dirty="0" smtClean="0"/>
          </a:p>
          <a:p>
            <a:r>
              <a:rPr lang="zh-CN" altLang="en-US" dirty="0" smtClean="0"/>
              <a:t>需要和某种设备交互</a:t>
            </a:r>
            <a:endParaRPr lang="en-US" altLang="zh-CN" dirty="0" smtClean="0"/>
          </a:p>
          <a:p>
            <a:r>
              <a:rPr lang="zh-CN" altLang="en-US" dirty="0" smtClean="0"/>
              <a:t>需要和某软件交互（如金蝶</a:t>
            </a:r>
            <a:r>
              <a:rPr lang="en-US" altLang="zh-CN" dirty="0" smtClean="0"/>
              <a:t>K3,</a:t>
            </a:r>
            <a:r>
              <a:rPr lang="zh-CN" altLang="en-US" dirty="0" smtClean="0"/>
              <a:t>用友</a:t>
            </a:r>
            <a:r>
              <a:rPr lang="en-US" altLang="zh-CN" dirty="0" smtClean="0"/>
              <a:t>U8,</a:t>
            </a:r>
            <a:r>
              <a:rPr lang="zh-CN" altLang="en-US" dirty="0" smtClean="0"/>
              <a:t>等现有软件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XAF</a:t>
            </a:r>
            <a:r>
              <a:rPr lang="zh-CN" altLang="en-US" dirty="0" smtClean="0"/>
              <a:t>可以做吗？</a:t>
            </a:r>
            <a:endParaRPr lang="en-US" altLang="zh-CN" dirty="0" smtClean="0"/>
          </a:p>
          <a:p>
            <a:r>
              <a:rPr lang="zh-CN" altLang="en-US" dirty="0" smtClean="0"/>
              <a:t>只要通讯方提供了可以和</a:t>
            </a:r>
            <a:r>
              <a:rPr lang="en-US" altLang="zh-CN" dirty="0" err="1" smtClean="0"/>
              <a:t>.net</a:t>
            </a:r>
            <a:r>
              <a:rPr lang="zh-CN" altLang="en-US" dirty="0" smtClean="0"/>
              <a:t>程序通讯的接口，驱动，都是可以的。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0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直观的体会</a:t>
            </a:r>
            <a:r>
              <a:rPr lang="en-US" altLang="zh-CN" dirty="0" smtClean="0"/>
              <a:t>XAF</a:t>
            </a:r>
            <a:r>
              <a:rPr lang="zh-CN" altLang="en-US" dirty="0" smtClean="0"/>
              <a:t>的开发过程演练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一、原始需求要求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有一网店店主，要做一套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笔记本电脑网店订单管理系统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，希望每天录入销售信息，并能查看统计信息，如，按月、按年、按日、查看销售人员的业绩。</a:t>
            </a:r>
            <a:endParaRPr lang="en-US" altLang="zh-CN" dirty="0" smtClean="0"/>
          </a:p>
          <a:p>
            <a:r>
              <a:rPr lang="zh-CN" altLang="en-US" dirty="0" smtClean="0"/>
              <a:t>其中：客户信息，以手机为唯一标识，要有姓名、性别、生日，家庭住址记录。有些客户多次消费后，可以提升客户等级。客户等级的名称会变化，需要客户能够修改。</a:t>
            </a:r>
            <a:endParaRPr lang="en-US" altLang="zh-CN" dirty="0" smtClean="0"/>
          </a:p>
          <a:p>
            <a:r>
              <a:rPr lang="zh-CN" altLang="en-US" dirty="0" smtClean="0"/>
              <a:t>网店主要销售笔记本电脑，但也有</a:t>
            </a:r>
            <a:r>
              <a:rPr lang="en-US" altLang="zh-CN" dirty="0" smtClean="0"/>
              <a:t>U</a:t>
            </a:r>
            <a:r>
              <a:rPr lang="zh-CN" altLang="en-US" dirty="0" smtClean="0"/>
              <a:t>盘，配件等，如电源，内存，</a:t>
            </a:r>
            <a:r>
              <a:rPr lang="en-US" altLang="zh-CN" dirty="0" smtClean="0"/>
              <a:t>CPU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客户在购买产品时，根据客户等级，可以有相应的折扣。一次可以购买多个产品并记录在一张单据上。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92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模型建立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根据需求我们可以分析出业务模型：</a:t>
            </a:r>
            <a:endParaRPr lang="en-US" altLang="zh-CN" dirty="0" smtClean="0"/>
          </a:p>
          <a:p>
            <a:r>
              <a:rPr lang="zh-CN" altLang="en-US" dirty="0" smtClean="0"/>
              <a:t>订单</a:t>
            </a:r>
            <a:r>
              <a:rPr lang="en-US" altLang="zh-CN" dirty="0" smtClean="0"/>
              <a:t>(</a:t>
            </a:r>
            <a:r>
              <a:rPr lang="zh-CN" altLang="en-US" dirty="0" smtClean="0"/>
              <a:t>订单编号</a:t>
            </a:r>
            <a:r>
              <a:rPr lang="en-US" altLang="zh-CN" dirty="0" smtClean="0"/>
              <a:t>,</a:t>
            </a:r>
            <a:r>
              <a:rPr lang="zh-CN" altLang="en-US" dirty="0" smtClean="0"/>
              <a:t>交易日期</a:t>
            </a:r>
            <a:r>
              <a:rPr lang="en-US" altLang="zh-CN" dirty="0" smtClean="0"/>
              <a:t>,</a:t>
            </a:r>
            <a:r>
              <a:rPr lang="zh-CN" altLang="en-US" dirty="0" smtClean="0"/>
              <a:t>销售员</a:t>
            </a:r>
            <a:r>
              <a:rPr lang="en-US" altLang="zh-CN" dirty="0" smtClean="0"/>
              <a:t>,</a:t>
            </a:r>
            <a:r>
              <a:rPr lang="zh-CN" altLang="en-US" dirty="0" smtClean="0"/>
              <a:t>客户</a:t>
            </a:r>
            <a:r>
              <a:rPr lang="en-US" altLang="zh-CN" dirty="0" smtClean="0"/>
              <a:t>,</a:t>
            </a:r>
            <a:r>
              <a:rPr lang="zh-CN" altLang="en-US" dirty="0" smtClean="0"/>
              <a:t>订单明细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订单明细（产品，数量，单价，总价，折扣）</a:t>
            </a:r>
            <a:endParaRPr lang="en-US" altLang="zh-CN" dirty="0" smtClean="0"/>
          </a:p>
          <a:p>
            <a:r>
              <a:rPr lang="zh-CN" altLang="en-US" dirty="0" smtClean="0"/>
              <a:t>客户分类</a:t>
            </a:r>
            <a:r>
              <a:rPr lang="en-US" altLang="zh-CN" dirty="0" smtClean="0"/>
              <a:t>(</a:t>
            </a:r>
            <a:r>
              <a:rPr lang="zh-CN" altLang="en-US" dirty="0" smtClean="0"/>
              <a:t>分类名称</a:t>
            </a:r>
            <a:r>
              <a:rPr lang="en-US" altLang="zh-CN" dirty="0" smtClean="0"/>
              <a:t>-</a:t>
            </a:r>
            <a:r>
              <a:rPr lang="zh-CN" altLang="en-US" dirty="0" smtClean="0"/>
              <a:t>必填，折扣率：如</a:t>
            </a:r>
            <a:r>
              <a:rPr lang="en-US" altLang="zh-CN" dirty="0" smtClean="0"/>
              <a:t>9</a:t>
            </a:r>
            <a:r>
              <a:rPr lang="zh-CN" altLang="en-US" dirty="0" smtClean="0"/>
              <a:t>折，则下订单时产品价格自动打</a:t>
            </a:r>
            <a:r>
              <a:rPr lang="en-US" altLang="zh-CN" dirty="0" smtClean="0"/>
              <a:t>9</a:t>
            </a:r>
            <a:r>
              <a:rPr lang="zh-CN" altLang="en-US" dirty="0" smtClean="0"/>
              <a:t>折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客户</a:t>
            </a:r>
            <a:r>
              <a:rPr lang="en-US" altLang="zh-CN" dirty="0" smtClean="0"/>
              <a:t>(</a:t>
            </a:r>
            <a:r>
              <a:rPr lang="zh-CN" altLang="en-US" dirty="0" smtClean="0"/>
              <a:t>姓名</a:t>
            </a:r>
            <a:r>
              <a:rPr lang="en-US" altLang="zh-CN" dirty="0" smtClean="0"/>
              <a:t>-</a:t>
            </a:r>
            <a:r>
              <a:rPr lang="zh-CN" altLang="en-US" dirty="0" smtClean="0"/>
              <a:t>必填、客户分类、性别</a:t>
            </a:r>
            <a:r>
              <a:rPr lang="en-US" altLang="zh-CN" dirty="0" smtClean="0"/>
              <a:t>-</a:t>
            </a:r>
            <a:r>
              <a:rPr lang="zh-CN" altLang="en-US" dirty="0" smtClean="0"/>
              <a:t>必填、生日，家庭住址</a:t>
            </a:r>
            <a:r>
              <a:rPr lang="en-US" altLang="zh-CN" dirty="0" smtClean="0"/>
              <a:t>-</a:t>
            </a:r>
            <a:r>
              <a:rPr lang="zh-CN" altLang="en-US" dirty="0" smtClean="0"/>
              <a:t>约</a:t>
            </a:r>
            <a:r>
              <a:rPr lang="en-US" altLang="zh-CN" dirty="0" smtClean="0"/>
              <a:t>300</a:t>
            </a:r>
            <a:r>
              <a:rPr lang="zh-CN" altLang="en-US" dirty="0" smtClean="0"/>
              <a:t>个汉以内足够用了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产品分类（分类名称</a:t>
            </a:r>
            <a:r>
              <a:rPr lang="en-US" altLang="zh-CN" dirty="0" smtClean="0"/>
              <a:t>-</a:t>
            </a:r>
            <a:r>
              <a:rPr lang="zh-CN" altLang="en-US" dirty="0" smtClean="0"/>
              <a:t>必填）</a:t>
            </a:r>
            <a:endParaRPr lang="en-US" altLang="zh-CN" dirty="0" smtClean="0"/>
          </a:p>
          <a:p>
            <a:r>
              <a:rPr lang="zh-CN" altLang="en-US" dirty="0" smtClean="0"/>
              <a:t>产品（产品名称</a:t>
            </a:r>
            <a:r>
              <a:rPr lang="en-US" altLang="zh-CN" dirty="0" smtClean="0"/>
              <a:t>-</a:t>
            </a:r>
            <a:r>
              <a:rPr lang="zh-CN" altLang="en-US" dirty="0" smtClean="0"/>
              <a:t>必填，型号，备注</a:t>
            </a:r>
            <a:r>
              <a:rPr lang="en-US" altLang="zh-CN" dirty="0" smtClean="0"/>
              <a:t>-</a:t>
            </a:r>
            <a:r>
              <a:rPr lang="zh-CN" altLang="en-US" dirty="0" smtClean="0"/>
              <a:t>不限长度</a:t>
            </a:r>
            <a:r>
              <a:rPr lang="zh-CN" altLang="en-US" dirty="0" smtClean="0"/>
              <a:t>，产品分类，是否</a:t>
            </a:r>
            <a:r>
              <a:rPr lang="zh-CN" altLang="en-US" dirty="0" smtClean="0"/>
              <a:t>有效）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78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开始编码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一，如何建立项目</a:t>
            </a:r>
            <a:endParaRPr lang="en-US" altLang="zh-CN" dirty="0" smtClean="0"/>
          </a:p>
          <a:p>
            <a:r>
              <a:rPr lang="zh-CN" altLang="en-US" dirty="0" smtClean="0"/>
              <a:t>二，编写模型代码</a:t>
            </a:r>
            <a:endParaRPr lang="en-US" altLang="zh-CN" dirty="0" smtClean="0"/>
          </a:p>
          <a:p>
            <a:r>
              <a:rPr lang="zh-CN" altLang="en-US" dirty="0" smtClean="0"/>
              <a:t>三，运行</a:t>
            </a:r>
            <a:r>
              <a:rPr lang="en-US" altLang="zh-CN" dirty="0" smtClean="0"/>
              <a:t>WIN</a:t>
            </a:r>
            <a:r>
              <a:rPr lang="zh-CN" altLang="en-US" dirty="0" smtClean="0"/>
              <a:t>项目，预览项目结果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导航效果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视图效果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列表视图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详细视图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搜索视图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验证规则</a:t>
            </a:r>
            <a:endParaRPr lang="en-US" altLang="zh-CN" dirty="0" smtClean="0"/>
          </a:p>
          <a:p>
            <a:r>
              <a:rPr lang="zh-CN" altLang="en-US" dirty="0" smtClean="0"/>
              <a:t>四，查看数据库结果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如何修改连接字符串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39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模型编辑器介绍</a:t>
            </a:r>
            <a:r>
              <a:rPr lang="en-US" altLang="zh-CN" dirty="0" smtClean="0"/>
              <a:t>-Win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BO</a:t>
            </a:r>
            <a:r>
              <a:rPr lang="zh-CN" altLang="en-US" dirty="0" smtClean="0"/>
              <a:t>节点</a:t>
            </a:r>
            <a:endParaRPr lang="en-US" altLang="zh-CN" dirty="0" smtClean="0"/>
          </a:p>
          <a:p>
            <a:r>
              <a:rPr lang="zh-CN" altLang="en-US" dirty="0" smtClean="0"/>
              <a:t>按钮节点</a:t>
            </a:r>
            <a:endParaRPr lang="en-US" altLang="zh-CN" dirty="0" smtClean="0"/>
          </a:p>
          <a:p>
            <a:r>
              <a:rPr lang="zh-CN" altLang="en-US" dirty="0" smtClean="0"/>
              <a:t>视图节点</a:t>
            </a:r>
            <a:endParaRPr lang="en-US" altLang="zh-CN" dirty="0" smtClean="0"/>
          </a:p>
          <a:p>
            <a:r>
              <a:rPr lang="zh-CN" altLang="en-US" dirty="0" smtClean="0"/>
              <a:t>本地化节点</a:t>
            </a:r>
            <a:endParaRPr lang="en-US" altLang="zh-CN" dirty="0" smtClean="0"/>
          </a:p>
          <a:p>
            <a:r>
              <a:rPr lang="zh-CN" altLang="en-US" dirty="0" smtClean="0"/>
              <a:t>导航节点</a:t>
            </a:r>
            <a:endParaRPr lang="en-US" altLang="zh-CN" dirty="0" smtClean="0"/>
          </a:p>
          <a:p>
            <a:r>
              <a:rPr lang="zh-CN" altLang="en-US" dirty="0" smtClean="0"/>
              <a:t>设计时：在</a:t>
            </a:r>
            <a:r>
              <a:rPr lang="en-US" altLang="zh-CN" dirty="0" smtClean="0"/>
              <a:t>VS</a:t>
            </a:r>
            <a:r>
              <a:rPr lang="zh-CN" altLang="en-US" dirty="0" smtClean="0"/>
              <a:t>项目中的模型编辑器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0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WEB</a:t>
            </a:r>
            <a:r>
              <a:rPr lang="zh-CN" altLang="en-US" dirty="0" smtClean="0"/>
              <a:t>项目运行效果简介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运行</a:t>
            </a:r>
            <a:r>
              <a:rPr lang="en-US" altLang="zh-CN" dirty="0" smtClean="0"/>
              <a:t>WEB</a:t>
            </a:r>
            <a:r>
              <a:rPr lang="zh-CN" altLang="en-US" dirty="0" smtClean="0"/>
              <a:t>项目</a:t>
            </a:r>
            <a:r>
              <a:rPr lang="zh-CN" altLang="en-US" dirty="0"/>
              <a:t>，预览项目结果</a:t>
            </a:r>
            <a:endParaRPr lang="en-US" altLang="zh-CN" dirty="0"/>
          </a:p>
          <a:p>
            <a:pPr lvl="1"/>
            <a:r>
              <a:rPr lang="zh-CN" altLang="en-US" dirty="0"/>
              <a:t>导航效果</a:t>
            </a:r>
            <a:endParaRPr lang="en-US" altLang="zh-CN" dirty="0"/>
          </a:p>
          <a:p>
            <a:pPr lvl="1"/>
            <a:r>
              <a:rPr lang="zh-CN" altLang="en-US" dirty="0"/>
              <a:t>视图效果</a:t>
            </a:r>
            <a:endParaRPr lang="en-US" altLang="zh-CN" dirty="0"/>
          </a:p>
          <a:p>
            <a:pPr lvl="2"/>
            <a:r>
              <a:rPr lang="zh-CN" altLang="en-US" dirty="0"/>
              <a:t>列表视图</a:t>
            </a:r>
            <a:endParaRPr lang="en-US" altLang="zh-CN" dirty="0"/>
          </a:p>
          <a:p>
            <a:pPr lvl="2"/>
            <a:r>
              <a:rPr lang="zh-CN" altLang="en-US" dirty="0"/>
              <a:t>详细视图</a:t>
            </a:r>
            <a:endParaRPr lang="en-US" altLang="zh-CN" dirty="0"/>
          </a:p>
          <a:p>
            <a:pPr lvl="2"/>
            <a:r>
              <a:rPr lang="zh-CN" altLang="en-US" dirty="0"/>
              <a:t>搜索视图</a:t>
            </a:r>
            <a:endParaRPr lang="en-US" altLang="zh-CN" dirty="0"/>
          </a:p>
          <a:p>
            <a:pPr lvl="1"/>
            <a:r>
              <a:rPr lang="zh-CN" altLang="en-US" dirty="0"/>
              <a:t>验证规则</a:t>
            </a:r>
            <a:endParaRPr lang="en-US" altLang="zh-CN" dirty="0"/>
          </a:p>
          <a:p>
            <a:r>
              <a:rPr lang="zh-CN" altLang="en-US" dirty="0"/>
              <a:t>四，查看数据库结果</a:t>
            </a:r>
            <a:endParaRPr lang="en-US" altLang="zh-CN" dirty="0"/>
          </a:p>
          <a:p>
            <a:pPr lvl="1"/>
            <a:r>
              <a:rPr lang="zh-CN" altLang="en-US" dirty="0"/>
              <a:t>如何修改连接字符串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38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773</TotalTime>
  <Words>782</Words>
  <Application>Microsoft Office PowerPoint</Application>
  <PresentationFormat>宽屏</PresentationFormat>
  <Paragraphs>101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幼圆</vt:lpstr>
      <vt:lpstr>Arial</vt:lpstr>
      <vt:lpstr>Century Gothic</vt:lpstr>
      <vt:lpstr>Wingdings 3</vt:lpstr>
      <vt:lpstr>丝状</vt:lpstr>
      <vt:lpstr>XAF框架开发教程</vt:lpstr>
      <vt:lpstr>XAF简介</vt:lpstr>
      <vt:lpstr>XAF框架适合开发哪些系统</vt:lpstr>
      <vt:lpstr>我想做一个XXX管理系统</vt:lpstr>
      <vt:lpstr>直观的体会XAF的开发过程演练 一、原始需求要求</vt:lpstr>
      <vt:lpstr>模型建立</vt:lpstr>
      <vt:lpstr>开始编码</vt:lpstr>
      <vt:lpstr>模型编辑器介绍-Win</vt:lpstr>
      <vt:lpstr>WEB项目运行效果简介</vt:lpstr>
      <vt:lpstr>解决方案中的项目功能介绍</vt:lpstr>
      <vt:lpstr>初学者问题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XAF框架开发教程</dc:title>
  <dc:creator>chen wei</dc:creator>
  <cp:lastModifiedBy>chen wei</cp:lastModifiedBy>
  <cp:revision>19</cp:revision>
  <dcterms:created xsi:type="dcterms:W3CDTF">2017-02-14T12:51:19Z</dcterms:created>
  <dcterms:modified xsi:type="dcterms:W3CDTF">2017-02-20T11:38:31Z</dcterms:modified>
</cp:coreProperties>
</file>