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61" r:id="rId5"/>
    <p:sldId id="259" r:id="rId6"/>
    <p:sldId id="263" r:id="rId7"/>
    <p:sldId id="264" r:id="rId8"/>
    <p:sldId id="270" r:id="rId9"/>
    <p:sldId id="265" r:id="rId10"/>
    <p:sldId id="260" r:id="rId11"/>
    <p:sldId id="266" r:id="rId12"/>
    <p:sldId id="267" r:id="rId13"/>
    <p:sldId id="269" r:id="rId14"/>
    <p:sldId id="268" r:id="rId15"/>
    <p:sldId id="262" r:id="rId16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Palatino Linotype" pitchFamily="18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Palatino Linotype" pitchFamily="18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Palatino Linotype" pitchFamily="18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Palatino Linotype" pitchFamily="18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Palatino Linotype" pitchFamily="18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Palatino Linotype" pitchFamily="18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Palatino Linotype" pitchFamily="18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Palatino Linotype" pitchFamily="18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Palatino Linotype" pitchFamily="18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92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6E46F9-74B8-4850-ABDF-CDDA615E5C22}" type="datetimeFigureOut">
              <a:rPr kumimoji="1" lang="ja-JP" altLang="en-US" smtClean="0"/>
              <a:t>2015/1/13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EA853B-8620-4F90-8256-F84A55A1A3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15483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AC453C-0AA6-438F-8DE3-16A05E627755}" type="datetimeFigureOut">
              <a:rPr kumimoji="1" lang="ja-JP" altLang="en-US" smtClean="0"/>
              <a:t>2015/1/13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04812-0991-4962-9A32-4FF27E9078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64215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04812-0991-4962-9A32-4FF27E9078A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0292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04812-0991-4962-9A32-4FF27E9078AC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2537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61C6C-1390-451F-81B1-BA365CC158AB}" type="datetime1">
              <a:rPr lang="ja-JP" altLang="en-US" smtClean="0"/>
              <a:t>2015/1/13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liujj@golden-tech</a:t>
            </a: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54310-3191-41F5-96C2-F7970849113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7833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54F28-531E-455E-B048-2577930F10BC}" type="datetime1">
              <a:rPr lang="ja-JP" altLang="en-US" smtClean="0"/>
              <a:t>2015/1/13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liujj@golden-tech</a:t>
            </a: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9A5F5-6DF9-4F37-A106-8736A356C40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28428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5FE8B-4A9A-4135-B984-FB1FE1C14E89}" type="datetime1">
              <a:rPr lang="ja-JP" altLang="en-US" smtClean="0"/>
              <a:t>2015/1/13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liujj@golden-tech</a:t>
            </a: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46D56-38D5-4D47-B2E5-8BC10223DDC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46027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B4DDC-7171-42CF-8E66-2496C52948BF}" type="datetime1">
              <a:rPr lang="ja-JP" altLang="en-US" smtClean="0"/>
              <a:t>2015/1/13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liujj@golden-tech</a:t>
            </a: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358C5-C4D9-414F-9D4D-23D1735B16C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78427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DFA55-D133-4824-95ED-B774D9661DCA}" type="datetime1">
              <a:rPr lang="ja-JP" altLang="en-US" smtClean="0"/>
              <a:t>2015/1/13</a:t>
            </a:fld>
            <a:endParaRPr lang="ja-JP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liujj@golden-tech</a:t>
            </a:r>
            <a:endParaRPr lang="ja-JP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3EF5B-5296-42A0-BFB3-9B40D89388F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53515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7C02C-0ED8-43A4-959E-F9E7E1C66668}" type="datetime1">
              <a:rPr lang="ja-JP" altLang="en-US" smtClean="0"/>
              <a:t>2015/1/13</a:t>
            </a:fld>
            <a:endParaRPr lang="ja-JP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liujj@golden-tech</a:t>
            </a:r>
            <a:endParaRPr lang="ja-JP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49EE2-5DA5-4B77-AC7E-D475CB2126B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62925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14287-0FF3-4FB1-9B4D-B9ECC9D9FD90}" type="datetime1">
              <a:rPr lang="ja-JP" altLang="en-US" smtClean="0"/>
              <a:t>2015/1/13</a:t>
            </a:fld>
            <a:endParaRPr lang="ja-JP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liujj@golden-tech</a:t>
            </a:r>
            <a:endParaRPr lang="ja-JP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CF8F0-55CB-49A0-B83A-FB432740B12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64141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489C1-9710-4E53-8B4A-11D8D1F9FB52}" type="datetime1">
              <a:rPr lang="ja-JP" altLang="en-US" smtClean="0"/>
              <a:t>2015/1/13</a:t>
            </a:fld>
            <a:endParaRPr lang="ja-JP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liujj@golden-tech</a:t>
            </a:r>
            <a:endParaRPr lang="ja-JP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15C9A-1688-4D61-9692-BBC6ED12581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69439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5779A-5397-4037-A16B-C879F75EE178}" type="datetime1">
              <a:rPr lang="ja-JP" altLang="en-US" smtClean="0"/>
              <a:t>2015/1/13</a:t>
            </a:fld>
            <a:endParaRPr lang="ja-JP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liujj@golden-tech</a:t>
            </a:r>
            <a:endParaRPr lang="ja-JP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EF9E6-5E5F-438D-9C21-AD5D0D2C693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20371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CB01B-6104-47A7-9C91-8538986FA600}" type="datetime1">
              <a:rPr lang="ja-JP" altLang="en-US" smtClean="0"/>
              <a:t>2015/1/13</a:t>
            </a:fld>
            <a:endParaRPr lang="ja-JP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liujj@golden-tech</a:t>
            </a:r>
            <a:endParaRPr lang="ja-JP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822D3-1875-49DB-ADAC-852CC39DFC6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2408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73E08-EAFE-42F5-9B82-277BFCFAE207}" type="datetime1">
              <a:rPr lang="ja-JP" altLang="en-US" smtClean="0"/>
              <a:t>2015/1/13</a:t>
            </a:fld>
            <a:endParaRPr lang="ja-JP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liujj@golden-tech</a:t>
            </a:r>
            <a:endParaRPr lang="ja-JP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C3AD4-4596-400E-A4A1-5F2EB8CA79D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02982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n-ea"/>
              </a:defRPr>
            </a:lvl1pPr>
          </a:lstStyle>
          <a:p>
            <a:pPr>
              <a:defRPr/>
            </a:pPr>
            <a:fld id="{6A090D44-4A83-4F44-83F0-D46526EF708D}" type="datetime1">
              <a:rPr lang="ja-JP" altLang="en-US" smtClean="0"/>
              <a:t>2015/1/13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n-ea"/>
              </a:defRPr>
            </a:lvl1pPr>
          </a:lstStyle>
          <a:p>
            <a:pPr>
              <a:defRPr/>
            </a:pPr>
            <a:r>
              <a:rPr lang="en-US" altLang="ja-JP" smtClean="0"/>
              <a:t>liujj@golden-tech</a:t>
            </a: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n-ea"/>
              </a:defRPr>
            </a:lvl1pPr>
          </a:lstStyle>
          <a:p>
            <a:pPr>
              <a:defRPr/>
            </a:pPr>
            <a:fld id="{A3113B7E-7DC8-46F5-ADCA-168147C71FC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5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sldNum="0" hdr="0" dt="0"/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kumimoji="1"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kumimoji="1" sz="5400">
          <a:solidFill>
            <a:schemeClr val="tx2"/>
          </a:solidFill>
          <a:latin typeface="Palatino Linotype" pitchFamily="18" charset="0"/>
          <a:ea typeface="HGｺﾞｼｯｸM" pitchFamily="49" charset="-128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kumimoji="1" sz="5400">
          <a:solidFill>
            <a:schemeClr val="tx2"/>
          </a:solidFill>
          <a:latin typeface="Palatino Linotype" pitchFamily="18" charset="0"/>
          <a:ea typeface="HGｺﾞｼｯｸM" pitchFamily="49" charset="-128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kumimoji="1" sz="5400">
          <a:solidFill>
            <a:schemeClr val="tx2"/>
          </a:solidFill>
          <a:latin typeface="Palatino Linotype" pitchFamily="18" charset="0"/>
          <a:ea typeface="HGｺﾞｼｯｸM" pitchFamily="49" charset="-128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kumimoji="1" sz="5400">
          <a:solidFill>
            <a:schemeClr val="tx2"/>
          </a:solidFill>
          <a:latin typeface="Palatino Linotype" pitchFamily="18" charset="0"/>
          <a:ea typeface="HGｺﾞｼｯｸM" pitchFamily="49" charset="-128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kumimoji="1" sz="5400">
          <a:solidFill>
            <a:schemeClr val="tx2"/>
          </a:solidFill>
          <a:latin typeface="Palatino Linotype" pitchFamily="18" charset="0"/>
          <a:ea typeface="HGｺﾞｼｯｸM" pitchFamily="49" charset="-128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kumimoji="1" sz="5400">
          <a:solidFill>
            <a:schemeClr val="tx2"/>
          </a:solidFill>
          <a:latin typeface="Palatino Linotype" pitchFamily="18" charset="0"/>
          <a:ea typeface="HGｺﾞｼｯｸM" pitchFamily="49" charset="-128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kumimoji="1" sz="5400">
          <a:solidFill>
            <a:schemeClr val="tx2"/>
          </a:solidFill>
          <a:latin typeface="Palatino Linotype" pitchFamily="18" charset="0"/>
          <a:ea typeface="HGｺﾞｼｯｸM" pitchFamily="49" charset="-128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kumimoji="1" sz="5400">
          <a:solidFill>
            <a:schemeClr val="tx2"/>
          </a:solidFill>
          <a:latin typeface="Palatino Linotype" pitchFamily="18" charset="0"/>
          <a:ea typeface="HGｺﾞｼｯｸM" pitchFamily="49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kumimoji="1"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kumimoji="1"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yeoman.io/learning/index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file:///\\liujj\GT.NET\AngularJS\instal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4267200"/>
          </a:xfr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dirty="0" smtClean="0">
                <a:latin typeface="+mj-lt"/>
              </a:rPr>
              <a:t>YEOMAN</a:t>
            </a:r>
            <a:r>
              <a:rPr lang="zh-CN" altLang="en-US" dirty="0" smtClean="0">
                <a:latin typeface="Microsoft YaHei" pitchFamily="34" charset="-122"/>
                <a:ea typeface="Microsoft YaHei" pitchFamily="34" charset="-122"/>
              </a:rPr>
              <a:t>安装</a:t>
            </a:r>
            <a:endParaRPr lang="ja-JP" altLang="en-US" dirty="0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dirty="0" smtClean="0"/>
              <a:t>-- </a:t>
            </a:r>
            <a:r>
              <a:rPr lang="en-US" altLang="ja-JP" dirty="0" err="1" smtClean="0"/>
              <a:t>AngularJS</a:t>
            </a:r>
            <a:endParaRPr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liujj@golden-tech</a:t>
            </a: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dirty="0" smtClean="0">
                <a:latin typeface="Microsoft YaHei" pitchFamily="34" charset="-122"/>
                <a:ea typeface="Microsoft YaHei" pitchFamily="34" charset="-122"/>
              </a:rPr>
              <a:t>生成出错时</a:t>
            </a:r>
            <a:endParaRPr lang="ja-JP" altLang="en-US" dirty="0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2291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CN" altLang="en-US" smtClean="0">
                <a:latin typeface="Microsoft YaHei" pitchFamily="34" charset="-122"/>
                <a:ea typeface="Microsoft YaHei" pitchFamily="34" charset="-122"/>
              </a:rPr>
              <a:t>如果执行</a:t>
            </a:r>
            <a:r>
              <a:rPr lang="en-US" altLang="zh-CN" smtClean="0">
                <a:solidFill>
                  <a:srgbClr val="00B0F0"/>
                </a:solidFill>
                <a:ea typeface="Microsoft YaHei" pitchFamily="34" charset="-122"/>
              </a:rPr>
              <a:t>yo angular</a:t>
            </a:r>
            <a:r>
              <a:rPr lang="zh-CN" altLang="en-US" smtClean="0">
                <a:latin typeface="Microsoft YaHei" pitchFamily="34" charset="-122"/>
                <a:ea typeface="Microsoft YaHei" pitchFamily="34" charset="-122"/>
              </a:rPr>
              <a:t>过程中发生错误，需要手动执行下面的命令</a:t>
            </a:r>
            <a:endParaRPr lang="en-US" altLang="ja-JP" smtClean="0">
              <a:latin typeface="Microsoft YaHei" pitchFamily="34" charset="-122"/>
              <a:ea typeface="Microsoft YaHei" pitchFamily="34" charset="-122"/>
            </a:endParaRPr>
          </a:p>
          <a:p>
            <a:pPr marL="457200" lvl="1" indent="0" eaLnBrk="1" hangingPunct="1">
              <a:buFont typeface="Courier New" pitchFamily="49" charset="0"/>
              <a:buNone/>
            </a:pPr>
            <a:r>
              <a:rPr lang="en-US" altLang="ja-JP" sz="2000" smtClean="0">
                <a:solidFill>
                  <a:srgbClr val="00B0F0"/>
                </a:solidFill>
              </a:rPr>
              <a:t>bower install</a:t>
            </a:r>
          </a:p>
          <a:p>
            <a:pPr marL="457200" lvl="1" indent="0" eaLnBrk="1" hangingPunct="1">
              <a:buFont typeface="Courier New" pitchFamily="49" charset="0"/>
              <a:buNone/>
            </a:pPr>
            <a:r>
              <a:rPr lang="en-US" altLang="ja-JP" sz="2000" smtClean="0">
                <a:solidFill>
                  <a:srgbClr val="00B0F0"/>
                </a:solidFill>
              </a:rPr>
              <a:t>npm install</a:t>
            </a:r>
            <a:endParaRPr lang="en-US" altLang="ja-JP" sz="2000" smtClean="0">
              <a:latin typeface="Microsoft YaHei" pitchFamily="34" charset="-122"/>
              <a:ea typeface="Microsoft YaHei" pitchFamily="34" charset="-122"/>
            </a:endParaRPr>
          </a:p>
          <a:p>
            <a:pPr marL="457200" lvl="1" indent="0" eaLnBrk="1" hangingPunct="1">
              <a:buFont typeface="Courier New" pitchFamily="49" charset="0"/>
              <a:buNone/>
            </a:pPr>
            <a:r>
              <a:rPr lang="zh-CN" altLang="en-US" sz="2000" smtClean="0">
                <a:latin typeface="Microsoft YaHei" pitchFamily="34" charset="-122"/>
                <a:ea typeface="Microsoft YaHei" pitchFamily="34" charset="-122"/>
              </a:rPr>
              <a:t>还是出错的话，重复执行出错的命令</a:t>
            </a:r>
            <a:endParaRPr lang="en-US" altLang="ja-JP" sz="2000" smtClean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liujj@golden-tech</a:t>
            </a: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3315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ja-JP" altLang="en-US" smtClean="0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0"/>
            <a:ext cx="8170863" cy="680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liujj@golden-tech</a:t>
            </a: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dirty="0" smtClean="0">
                <a:latin typeface="Microsoft YaHei" pitchFamily="34" charset="-122"/>
                <a:ea typeface="Microsoft YaHei" pitchFamily="34" charset="-122"/>
              </a:rPr>
              <a:t>启动服务器</a:t>
            </a:r>
            <a:endParaRPr lang="ja-JP" altLang="en-US" dirty="0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4339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ja-JP" smtClean="0">
                <a:solidFill>
                  <a:srgbClr val="00B0F0"/>
                </a:solidFill>
              </a:rPr>
              <a:t>grunt serve</a:t>
            </a:r>
            <a:endParaRPr lang="ja-JP" altLang="en-US" smtClean="0">
              <a:solidFill>
                <a:srgbClr val="00B0F0"/>
              </a:solidFill>
            </a:endParaRPr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02" y="2101999"/>
            <a:ext cx="8120062" cy="435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liujj@golden-tech</a:t>
            </a: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536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ja-JP" altLang="en-US" smtClean="0"/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9148763" cy="682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テキスト ボックス 3"/>
          <p:cNvSpPr txBox="1">
            <a:spLocks noChangeArrowheads="1"/>
          </p:cNvSpPr>
          <p:nvPr/>
        </p:nvSpPr>
        <p:spPr bwMode="auto">
          <a:xfrm>
            <a:off x="3851275" y="1700213"/>
            <a:ext cx="1108075" cy="369887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Palatino Linotype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Palatino Linotype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Palatino Linotype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Palatino Linotype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Palatino Linotype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tino Linotype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tino Linotype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tino Linotype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tino Linotype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zh-CN" altLang="en-US">
                <a:solidFill>
                  <a:srgbClr val="00B0F0"/>
                </a:solidFill>
                <a:latin typeface="Microsoft YaHei" pitchFamily="34" charset="-122"/>
                <a:ea typeface="Microsoft YaHei" pitchFamily="34" charset="-122"/>
              </a:rPr>
              <a:t>初始页面</a:t>
            </a:r>
            <a:endParaRPr lang="ja-JP" altLang="en-US">
              <a:solidFill>
                <a:srgbClr val="00B0F0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liujj@golden-tech</a:t>
            </a: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dirty="0" smtClean="0">
                <a:latin typeface="Microsoft YaHei" pitchFamily="34" charset="-122"/>
                <a:ea typeface="Microsoft YaHei" pitchFamily="34" charset="-122"/>
              </a:rPr>
              <a:t>手动安装模块</a:t>
            </a:r>
            <a:endParaRPr lang="ja-JP" altLang="en-US" dirty="0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6387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CN" altLang="en-US" smtClean="0">
                <a:latin typeface="Microsoft YaHei" pitchFamily="34" charset="-122"/>
                <a:ea typeface="Microsoft YaHei" pitchFamily="34" charset="-122"/>
              </a:rPr>
              <a:t>启动时显示缺少</a:t>
            </a:r>
            <a:r>
              <a:rPr lang="en-US" altLang="zh-CN" i="1" smtClean="0">
                <a:latin typeface="Consolas" pitchFamily="49" charset="0"/>
              </a:rPr>
              <a:t>imagemin-optipng</a:t>
            </a:r>
            <a:r>
              <a:rPr lang="zh-CN" altLang="en-US" smtClean="0">
                <a:latin typeface="Microsoft YaHei" pitchFamily="34" charset="-122"/>
                <a:ea typeface="Microsoft YaHei" pitchFamily="34" charset="-122"/>
              </a:rPr>
              <a:t>模块</a:t>
            </a:r>
            <a:endParaRPr lang="en-US" altLang="zh-CN" smtClean="0">
              <a:latin typeface="Microsoft YaHei" pitchFamily="34" charset="-122"/>
              <a:ea typeface="Microsoft YaHei" pitchFamily="34" charset="-122"/>
            </a:endParaRPr>
          </a:p>
          <a:p>
            <a:pPr marL="457200" lvl="1" indent="0" eaLnBrk="1" hangingPunct="1">
              <a:buFont typeface="Courier New" pitchFamily="49" charset="0"/>
              <a:buNone/>
            </a:pPr>
            <a:r>
              <a:rPr lang="en-US" altLang="zh-CN" sz="1800" i="1" smtClean="0">
                <a:latin typeface="Consolas" pitchFamily="49" charset="0"/>
                <a:ea typeface="Microsoft YaHei" pitchFamily="34" charset="-122"/>
              </a:rPr>
              <a:t>Loading "imagemin.js" tasks...</a:t>
            </a:r>
            <a:r>
              <a:rPr lang="en-US" altLang="zh-CN" sz="1800" i="1" smtClean="0">
                <a:solidFill>
                  <a:srgbClr val="C00000"/>
                </a:solidFill>
                <a:latin typeface="Consolas" pitchFamily="49" charset="0"/>
                <a:ea typeface="Microsoft YaHei" pitchFamily="34" charset="-122"/>
              </a:rPr>
              <a:t>ERROR</a:t>
            </a:r>
          </a:p>
          <a:p>
            <a:pPr marL="457200" lvl="1" indent="0" eaLnBrk="1" hangingPunct="1">
              <a:buFont typeface="Courier New" pitchFamily="49" charset="0"/>
              <a:buNone/>
            </a:pPr>
            <a:r>
              <a:rPr lang="en-US" altLang="zh-CN" sz="1800" i="1" smtClean="0">
                <a:solidFill>
                  <a:srgbClr val="C00000"/>
                </a:solidFill>
                <a:latin typeface="Consolas" pitchFamily="49" charset="0"/>
                <a:ea typeface="Microsoft YaHei" pitchFamily="34" charset="-122"/>
              </a:rPr>
              <a:t>&gt;&gt; </a:t>
            </a:r>
            <a:r>
              <a:rPr lang="en-US" altLang="zh-CN" sz="1800" i="1" smtClean="0">
                <a:latin typeface="Consolas" pitchFamily="49" charset="0"/>
                <a:ea typeface="Microsoft YaHei" pitchFamily="34" charset="-122"/>
              </a:rPr>
              <a:t>Error: Cannot find module 'imagemin-optipng'</a:t>
            </a:r>
          </a:p>
          <a:p>
            <a:pPr marL="457200" lvl="1" indent="0" eaLnBrk="1" hangingPunct="1">
              <a:buFont typeface="Courier New" pitchFamily="49" charset="0"/>
              <a:buNone/>
            </a:pPr>
            <a:r>
              <a:rPr lang="zh-CN" altLang="en-US" sz="2000" smtClean="0">
                <a:latin typeface="Microsoft YaHei" pitchFamily="34" charset="-122"/>
                <a:ea typeface="Microsoft YaHei" pitchFamily="34" charset="-122"/>
              </a:rPr>
              <a:t>我们可以手动安装这个模块</a:t>
            </a:r>
            <a:endParaRPr lang="en-US" altLang="zh-CN" sz="2000" smtClean="0">
              <a:latin typeface="Microsoft YaHei" pitchFamily="34" charset="-122"/>
              <a:ea typeface="Microsoft YaHei" pitchFamily="34" charset="-122"/>
            </a:endParaRPr>
          </a:p>
          <a:p>
            <a:pPr marL="457200" lvl="1" indent="0" eaLnBrk="1" hangingPunct="1">
              <a:buFont typeface="Courier New" pitchFamily="49" charset="0"/>
              <a:buNone/>
            </a:pPr>
            <a:r>
              <a:rPr lang="en-US" altLang="ja-JP" sz="2000" smtClean="0">
                <a:solidFill>
                  <a:srgbClr val="00B0F0"/>
                </a:solidFill>
              </a:rPr>
              <a:t>npm install imagemin-optipng</a:t>
            </a:r>
            <a:endParaRPr lang="ja-JP" altLang="en-US" sz="1800" smtClean="0">
              <a:solidFill>
                <a:srgbClr val="00B0F0"/>
              </a:solidFill>
            </a:endParaRP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0" y="3573463"/>
            <a:ext cx="7188200" cy="297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liujj@golden-tech</a:t>
            </a: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dirty="0" smtClean="0">
                <a:latin typeface="Microsoft YaHei" pitchFamily="34" charset="-122"/>
                <a:ea typeface="Microsoft YaHei" pitchFamily="34" charset="-122"/>
              </a:rPr>
              <a:t>参考</a:t>
            </a:r>
            <a:endParaRPr lang="ja-JP" altLang="en-US" dirty="0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7411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ja-JP" u="sng" smtClean="0">
                <a:solidFill>
                  <a:schemeClr val="tx2"/>
                </a:solidFill>
                <a:hlinkClick r:id="rId2"/>
              </a:rPr>
              <a:t>http://yeoman.io/learning/index.html</a:t>
            </a:r>
            <a:endParaRPr lang="ja-JP" altLang="en-US" u="sng" smtClean="0">
              <a:solidFill>
                <a:schemeClr val="tx2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liujj@golden-tech</a:t>
            </a: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dirty="0" smtClean="0">
                <a:latin typeface="Microsoft YaHei" pitchFamily="34" charset="-122"/>
                <a:ea typeface="Microsoft YaHei" pitchFamily="34" charset="-122"/>
              </a:rPr>
              <a:t>安装文件</a:t>
            </a:r>
            <a:endParaRPr lang="ja-JP" altLang="en-US" dirty="0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4099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 eaLnBrk="1" hangingPunct="1"/>
            <a:r>
              <a:rPr lang="en-US" altLang="ja-JP" smtClean="0">
                <a:hlinkClick r:id="rId2" action="ppaction://hlinkfile"/>
              </a:rPr>
              <a:t>\\liujj\GT.NET\AngularJS\install</a:t>
            </a:r>
            <a:endParaRPr lang="en-US" altLang="ja-JP" smtClean="0"/>
          </a:p>
          <a:p>
            <a:pPr lvl="1" eaLnBrk="1" hangingPunct="1"/>
            <a:r>
              <a:rPr lang="en-US" altLang="ja-JP" sz="1800" smtClean="0">
                <a:solidFill>
                  <a:srgbClr val="7030A0"/>
                </a:solidFill>
              </a:rPr>
              <a:t>cmder</a:t>
            </a:r>
            <a:r>
              <a:rPr lang="en-US" altLang="ja-JP" sz="1800" smtClean="0"/>
              <a:t>_mini.zip</a:t>
            </a:r>
          </a:p>
          <a:p>
            <a:pPr marL="914400" lvl="2" indent="0" eaLnBrk="1" hangingPunct="1">
              <a:buFont typeface="Arial" pitchFamily="34" charset="0"/>
              <a:buNone/>
            </a:pPr>
            <a:r>
              <a:rPr lang="zh-CN" altLang="en-US" sz="1800" smtClean="0">
                <a:latin typeface="Microsoft YaHei" pitchFamily="34" charset="-122"/>
                <a:ea typeface="Microsoft YaHei" pitchFamily="34" charset="-122"/>
              </a:rPr>
              <a:t>命令行工具（用系统的</a:t>
            </a:r>
            <a:r>
              <a:rPr lang="en-US" altLang="zh-CN" sz="1800" smtClean="0"/>
              <a:t>cmd</a:t>
            </a:r>
            <a:r>
              <a:rPr lang="zh-CN" altLang="en-US" sz="1800" smtClean="0">
                <a:latin typeface="Microsoft YaHei" pitchFamily="34" charset="-122"/>
                <a:ea typeface="Microsoft YaHei" pitchFamily="34" charset="-122"/>
              </a:rPr>
              <a:t>命令也可以）</a:t>
            </a:r>
            <a:endParaRPr lang="en-US" altLang="zh-CN" sz="1800" smtClean="0">
              <a:latin typeface="Microsoft YaHei" pitchFamily="34" charset="-122"/>
              <a:ea typeface="Microsoft YaHei" pitchFamily="34" charset="-122"/>
            </a:endParaRPr>
          </a:p>
          <a:p>
            <a:pPr marL="914400" lvl="2" indent="0" eaLnBrk="1" hangingPunct="1">
              <a:buFont typeface="Arial" pitchFamily="34" charset="0"/>
              <a:buNone/>
            </a:pPr>
            <a:r>
              <a:rPr lang="en-US" altLang="ja-JP" sz="1800" u="sng" smtClean="0">
                <a:solidFill>
                  <a:srgbClr val="00B0F0"/>
                </a:solidFill>
                <a:ea typeface="Microsoft YaHei" pitchFamily="34" charset="-122"/>
              </a:rPr>
              <a:t>http://bliker.github.io/cmder/</a:t>
            </a:r>
          </a:p>
          <a:p>
            <a:pPr lvl="1" eaLnBrk="1" hangingPunct="1"/>
            <a:r>
              <a:rPr lang="en-US" altLang="ja-JP" sz="1800" smtClean="0">
                <a:solidFill>
                  <a:srgbClr val="7030A0"/>
                </a:solidFill>
              </a:rPr>
              <a:t>node</a:t>
            </a:r>
            <a:r>
              <a:rPr lang="en-US" altLang="ja-JP" sz="1800" smtClean="0"/>
              <a:t>-v0.10.35-x86.msi</a:t>
            </a:r>
            <a:r>
              <a:rPr lang="zh-CN" altLang="en-US" sz="1800" smtClean="0"/>
              <a:t>、</a:t>
            </a:r>
            <a:r>
              <a:rPr lang="en-US" altLang="zh-CN" sz="1800" smtClean="0"/>
              <a:t>node-v0.10.35-x64.msi</a:t>
            </a:r>
            <a:endParaRPr lang="en-US" altLang="ja-JP" sz="1800" smtClean="0"/>
          </a:p>
          <a:p>
            <a:pPr marL="914400" lvl="2" indent="0" eaLnBrk="1" hangingPunct="1">
              <a:buFont typeface="Arial" pitchFamily="34" charset="0"/>
              <a:buNone/>
            </a:pPr>
            <a:r>
              <a:rPr lang="en-US" altLang="ja-JP" sz="1800" smtClean="0"/>
              <a:t>yeoman</a:t>
            </a:r>
            <a:r>
              <a:rPr lang="zh-CN" altLang="en-US" sz="1800" smtClean="0">
                <a:latin typeface="Microsoft YaHei" pitchFamily="34" charset="-122"/>
                <a:ea typeface="Microsoft YaHei" pitchFamily="34" charset="-122"/>
              </a:rPr>
              <a:t>的安装需要使用</a:t>
            </a:r>
            <a:r>
              <a:rPr lang="en-US" altLang="zh-CN" sz="1800" smtClean="0"/>
              <a:t>npm</a:t>
            </a:r>
            <a:r>
              <a:rPr lang="zh-CN" altLang="en-US" sz="1800" smtClean="0">
                <a:latin typeface="Microsoft YaHei" pitchFamily="34" charset="-122"/>
                <a:ea typeface="Microsoft YaHei" pitchFamily="34" charset="-122"/>
              </a:rPr>
              <a:t>工具在线安装；</a:t>
            </a:r>
            <a:r>
              <a:rPr lang="en-US" altLang="zh-CN" sz="1800" smtClean="0"/>
              <a:t>node</a:t>
            </a:r>
            <a:r>
              <a:rPr lang="zh-CN" altLang="en-US" sz="1800" smtClean="0">
                <a:latin typeface="Microsoft YaHei" pitchFamily="34" charset="-122"/>
                <a:ea typeface="Microsoft YaHei" pitchFamily="34" charset="-122"/>
              </a:rPr>
              <a:t>自带</a:t>
            </a:r>
            <a:r>
              <a:rPr lang="en-US" altLang="zh-CN" sz="1800" smtClean="0"/>
              <a:t>npm</a:t>
            </a:r>
            <a:r>
              <a:rPr lang="zh-CN" altLang="en-US" sz="1800" smtClean="0">
                <a:latin typeface="Microsoft YaHei" pitchFamily="34" charset="-122"/>
                <a:ea typeface="Microsoft YaHei" pitchFamily="34" charset="-122"/>
              </a:rPr>
              <a:t>工具包</a:t>
            </a:r>
            <a:endParaRPr lang="en-US" altLang="zh-CN" sz="1800" smtClean="0">
              <a:latin typeface="Microsoft YaHei" pitchFamily="34" charset="-122"/>
              <a:ea typeface="Microsoft YaHei" pitchFamily="34" charset="-122"/>
            </a:endParaRPr>
          </a:p>
          <a:p>
            <a:pPr marL="914400" lvl="2" indent="0" eaLnBrk="1" hangingPunct="1">
              <a:buFont typeface="Arial" pitchFamily="34" charset="0"/>
              <a:buNone/>
            </a:pPr>
            <a:r>
              <a:rPr lang="en-US" altLang="ja-JP" sz="1800" u="sng" smtClean="0">
                <a:solidFill>
                  <a:srgbClr val="00B0F0"/>
                </a:solidFill>
                <a:ea typeface="Microsoft YaHei" pitchFamily="34" charset="-122"/>
              </a:rPr>
              <a:t>http://nodejs.org/</a:t>
            </a:r>
          </a:p>
          <a:p>
            <a:pPr lvl="1" eaLnBrk="1" hangingPunct="1"/>
            <a:r>
              <a:rPr lang="en-US" altLang="ja-JP" sz="1800" smtClean="0">
                <a:solidFill>
                  <a:srgbClr val="7030A0"/>
                </a:solidFill>
              </a:rPr>
              <a:t>Git</a:t>
            </a:r>
            <a:r>
              <a:rPr lang="en-US" altLang="ja-JP" sz="1800" smtClean="0"/>
              <a:t>-1.9.5-preview20141217.exe</a:t>
            </a:r>
          </a:p>
          <a:p>
            <a:pPr marL="914400" lvl="2" indent="0" eaLnBrk="1" hangingPunct="1">
              <a:buFont typeface="Arial" pitchFamily="34" charset="0"/>
              <a:buNone/>
            </a:pPr>
            <a:r>
              <a:rPr lang="zh-CN" altLang="en-US" sz="1800" smtClean="0">
                <a:latin typeface="Microsoft YaHei" pitchFamily="34" charset="-122"/>
                <a:ea typeface="Microsoft YaHei" pitchFamily="34" charset="-122"/>
              </a:rPr>
              <a:t>生成项目时需要</a:t>
            </a:r>
            <a:r>
              <a:rPr lang="en-US" altLang="zh-CN" sz="1800" smtClean="0"/>
              <a:t>git</a:t>
            </a:r>
            <a:r>
              <a:rPr lang="zh-CN" altLang="en-US" sz="1800" smtClean="0">
                <a:latin typeface="Microsoft YaHei" pitchFamily="34" charset="-122"/>
                <a:ea typeface="Microsoft YaHei" pitchFamily="34" charset="-122"/>
              </a:rPr>
              <a:t>客户端</a:t>
            </a:r>
            <a:endParaRPr lang="en-US" altLang="zh-CN" sz="1800" smtClean="0">
              <a:latin typeface="Microsoft YaHei" pitchFamily="34" charset="-122"/>
              <a:ea typeface="Microsoft YaHei" pitchFamily="34" charset="-122"/>
            </a:endParaRPr>
          </a:p>
          <a:p>
            <a:pPr marL="914400" lvl="2" indent="0" eaLnBrk="1" hangingPunct="1">
              <a:buFont typeface="Arial" pitchFamily="34" charset="0"/>
              <a:buNone/>
            </a:pPr>
            <a:r>
              <a:rPr lang="en-US" altLang="zh-CN" sz="1800" u="sng" smtClean="0">
                <a:solidFill>
                  <a:srgbClr val="00B0F0"/>
                </a:solidFill>
                <a:ea typeface="Microsoft YaHei" pitchFamily="34" charset="-122"/>
              </a:rPr>
              <a:t>http://msysgit.github.io/</a:t>
            </a:r>
          </a:p>
          <a:p>
            <a:pPr lvl="1" eaLnBrk="1" hangingPunct="1"/>
            <a:r>
              <a:rPr lang="zh-CN" altLang="en-US" sz="1800" smtClean="0">
                <a:solidFill>
                  <a:srgbClr val="E68422"/>
                </a:solidFill>
                <a:latin typeface="Microsoft YaHei" pitchFamily="34" charset="-122"/>
                <a:ea typeface="Microsoft YaHei" pitchFamily="34" charset="-122"/>
              </a:rPr>
              <a:t>以上工具安装后重启电脑</a:t>
            </a:r>
            <a:endParaRPr lang="en-US" altLang="zh-CN" sz="1800" smtClean="0">
              <a:solidFill>
                <a:srgbClr val="E68422"/>
              </a:solidFill>
              <a:latin typeface="Microsoft YaHei" pitchFamily="34" charset="-122"/>
              <a:ea typeface="Microsoft YaHei" pitchFamily="34" charset="-122"/>
            </a:endParaRPr>
          </a:p>
          <a:p>
            <a:pPr lvl="1" eaLnBrk="1" hangingPunct="1"/>
            <a:r>
              <a:rPr lang="zh-CN" altLang="en-US" sz="1800" smtClean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</a:rPr>
              <a:t>注意：上面的工具虽然我共享了，不过没有网络的话还是没法执行后面的安装</a:t>
            </a:r>
            <a:endParaRPr lang="en-US" altLang="zh-CN" sz="1800" smtClean="0">
              <a:solidFill>
                <a:srgbClr val="C00000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liujj@golden-tech</a:t>
            </a: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dirty="0" smtClean="0">
                <a:latin typeface="Microsoft YaHei" pitchFamily="34" charset="-122"/>
                <a:ea typeface="Microsoft YaHei" pitchFamily="34" charset="-122"/>
              </a:rPr>
              <a:t>安装</a:t>
            </a:r>
            <a:r>
              <a:rPr lang="en-US" altLang="zh-CN" dirty="0" err="1" smtClean="0">
                <a:latin typeface="+mj-lt"/>
              </a:rPr>
              <a:t>yeoman,bower,grunt</a:t>
            </a:r>
            <a:endParaRPr lang="ja-JP" altLang="en-US" dirty="0">
              <a:latin typeface="+mj-lt"/>
            </a:endParaRPr>
          </a:p>
        </p:txBody>
      </p:sp>
      <p:sp>
        <p:nvSpPr>
          <p:cNvPr id="512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v-SE" altLang="ja-JP" smtClean="0">
                <a:solidFill>
                  <a:srgbClr val="00B0F0"/>
                </a:solidFill>
              </a:rPr>
              <a:t>npm install -g yo bower grunt-cli gulp</a:t>
            </a:r>
          </a:p>
          <a:p>
            <a:pPr eaLnBrk="1" hangingPunct="1"/>
            <a:r>
              <a:rPr lang="zh-CN" altLang="en-US" smtClean="0">
                <a:latin typeface="Microsoft YaHei" pitchFamily="34" charset="-122"/>
                <a:ea typeface="Microsoft YaHei" pitchFamily="34" charset="-122"/>
              </a:rPr>
              <a:t>安装完成后运行下面的命令，检查版本号以确认是否安装成功</a:t>
            </a:r>
            <a:endParaRPr lang="en-US" altLang="zh-CN" smtClean="0">
              <a:latin typeface="Microsoft YaHei" pitchFamily="34" charset="-122"/>
              <a:ea typeface="Microsoft YaHei" pitchFamily="34" charset="-122"/>
            </a:endParaRPr>
          </a:p>
          <a:p>
            <a:pPr marL="457200" lvl="1" indent="0" eaLnBrk="1" hangingPunct="1">
              <a:buFont typeface="Courier New" pitchFamily="49" charset="0"/>
              <a:buNone/>
            </a:pPr>
            <a:r>
              <a:rPr lang="de-DE" altLang="zh-CN" smtClean="0">
                <a:solidFill>
                  <a:srgbClr val="00B0F0"/>
                </a:solidFill>
              </a:rPr>
              <a:t>yo --version &amp;&amp; bower --version &amp;&amp; grunt --version &amp;&amp; gulp --version</a:t>
            </a:r>
            <a:endParaRPr lang="en-US" altLang="zh-CN" smtClean="0">
              <a:solidFill>
                <a:srgbClr val="00B0F0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500438"/>
            <a:ext cx="7162800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liujj@golden-tech</a:t>
            </a: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dirty="0" smtClean="0">
                <a:latin typeface="Microsoft YaHei" pitchFamily="34" charset="-122"/>
                <a:ea typeface="Microsoft YaHei" pitchFamily="34" charset="-122"/>
              </a:rPr>
              <a:t>安装</a:t>
            </a:r>
            <a:r>
              <a:rPr lang="en-US" altLang="ja-JP" dirty="0" smtClean="0">
                <a:latin typeface="+mj-lt"/>
              </a:rPr>
              <a:t>generator-angular</a:t>
            </a:r>
            <a:endParaRPr lang="ja-JP" altLang="en-US" dirty="0">
              <a:latin typeface="+mj-lt"/>
            </a:endParaRPr>
          </a:p>
        </p:txBody>
      </p:sp>
      <p:sp>
        <p:nvSpPr>
          <p:cNvPr id="6147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ja-JP" smtClean="0">
                <a:solidFill>
                  <a:srgbClr val="00B0F0"/>
                </a:solidFill>
              </a:rPr>
              <a:t>npm install -g generator-angular</a:t>
            </a:r>
          </a:p>
          <a:p>
            <a:pPr marL="457200" lvl="1" indent="0" eaLnBrk="1" hangingPunct="1">
              <a:buFont typeface="Courier New" pitchFamily="49" charset="0"/>
              <a:buNone/>
            </a:pPr>
            <a:r>
              <a:rPr lang="zh-CN" altLang="en-US" sz="1800" smtClean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</a:rPr>
              <a:t>之后需要使用这个生成器生成项目</a:t>
            </a:r>
            <a:endParaRPr lang="ja-JP" altLang="en-US" smtClean="0">
              <a:solidFill>
                <a:srgbClr val="C00000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641600"/>
            <a:ext cx="7162800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liujj@golden-tech</a:t>
            </a: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dirty="0" smtClean="0">
                <a:latin typeface="Microsoft YaHei" pitchFamily="34" charset="-122"/>
                <a:ea typeface="Microsoft YaHei" pitchFamily="34" charset="-122"/>
              </a:rPr>
              <a:t>创建项目目录</a:t>
            </a:r>
            <a:endParaRPr lang="ja-JP" altLang="en-US" dirty="0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7171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ja-JP" smtClean="0">
                <a:solidFill>
                  <a:srgbClr val="00B0F0"/>
                </a:solidFill>
              </a:rPr>
              <a:t>mkdir first_angluar</a:t>
            </a:r>
          </a:p>
          <a:p>
            <a:pPr marL="457200" lvl="1" indent="0" eaLnBrk="1" hangingPunct="1">
              <a:buFont typeface="Courier New" pitchFamily="49" charset="0"/>
              <a:buNone/>
            </a:pPr>
            <a:r>
              <a:rPr lang="zh-CN" altLang="en-US" smtClean="0">
                <a:latin typeface="Microsoft YaHei" pitchFamily="34" charset="-122"/>
                <a:ea typeface="Microsoft YaHei" pitchFamily="34" charset="-122"/>
              </a:rPr>
              <a:t>创建项目目录</a:t>
            </a:r>
            <a:endParaRPr lang="en-US" altLang="ja-JP" smtClean="0">
              <a:latin typeface="Microsoft YaHei" pitchFamily="34" charset="-122"/>
              <a:ea typeface="Microsoft YaHei" pitchFamily="34" charset="-122"/>
            </a:endParaRPr>
          </a:p>
          <a:p>
            <a:pPr eaLnBrk="1" hangingPunct="1"/>
            <a:r>
              <a:rPr lang="en-US" altLang="ja-JP" smtClean="0">
                <a:solidFill>
                  <a:srgbClr val="00B0F0"/>
                </a:solidFill>
              </a:rPr>
              <a:t>cd first_angluar</a:t>
            </a:r>
          </a:p>
          <a:p>
            <a:pPr marL="457200" lvl="1" indent="0" eaLnBrk="1" hangingPunct="1">
              <a:buFont typeface="Courier New" pitchFamily="49" charset="0"/>
              <a:buNone/>
            </a:pPr>
            <a:r>
              <a:rPr lang="zh-CN" altLang="en-US" smtClean="0">
                <a:latin typeface="Microsoft YaHei" pitchFamily="34" charset="-122"/>
                <a:ea typeface="Microsoft YaHei" pitchFamily="34" charset="-122"/>
              </a:rPr>
              <a:t>更改当前目录到项目目录</a:t>
            </a:r>
            <a:endParaRPr lang="ja-JP" altLang="en-US" smtClean="0"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429000"/>
            <a:ext cx="7162800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liujj@golden-tech</a:t>
            </a: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dirty="0" smtClean="0">
                <a:latin typeface="Microsoft YaHei" pitchFamily="34" charset="-122"/>
                <a:ea typeface="Microsoft YaHei" pitchFamily="34" charset="-122"/>
              </a:rPr>
              <a:t>使用</a:t>
            </a:r>
            <a:r>
              <a:rPr lang="en-US" altLang="zh-CN" dirty="0" smtClean="0">
                <a:latin typeface="+mj-lt"/>
                <a:ea typeface="Microsoft YaHei" pitchFamily="34" charset="-122"/>
              </a:rPr>
              <a:t>angular</a:t>
            </a:r>
            <a:r>
              <a:rPr lang="zh-CN" altLang="en-US" dirty="0" smtClean="0">
                <a:latin typeface="Microsoft YaHei" pitchFamily="34" charset="-122"/>
                <a:ea typeface="Microsoft YaHei" pitchFamily="34" charset="-122"/>
              </a:rPr>
              <a:t>生成器</a:t>
            </a:r>
            <a:r>
              <a:rPr lang="en-US" altLang="zh-CN" dirty="0" smtClean="0">
                <a:latin typeface="Microsoft YaHei" pitchFamily="34" charset="-122"/>
                <a:ea typeface="Microsoft YaHei" pitchFamily="34" charset="-122"/>
              </a:rPr>
              <a:t/>
            </a:r>
            <a:br>
              <a:rPr lang="en-US" altLang="zh-CN" dirty="0" smtClean="0">
                <a:latin typeface="Microsoft YaHei" pitchFamily="34" charset="-122"/>
                <a:ea typeface="Microsoft YaHei" pitchFamily="34" charset="-122"/>
              </a:rPr>
            </a:br>
            <a:r>
              <a:rPr lang="zh-CN" altLang="en-US" dirty="0" smtClean="0">
                <a:latin typeface="Microsoft YaHei" pitchFamily="34" charset="-122"/>
                <a:ea typeface="Microsoft YaHei" pitchFamily="34" charset="-122"/>
              </a:rPr>
              <a:t>生成项目</a:t>
            </a:r>
            <a:endParaRPr lang="ja-JP" altLang="en-US" dirty="0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8195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ja-JP" smtClean="0">
                <a:solidFill>
                  <a:srgbClr val="00B0F0"/>
                </a:solidFill>
              </a:rPr>
              <a:t>yo angular</a:t>
            </a:r>
          </a:p>
          <a:p>
            <a:pPr marL="457200" lvl="1" indent="0" eaLnBrk="1" hangingPunct="1">
              <a:buFont typeface="Courier New" pitchFamily="49" charset="0"/>
              <a:buNone/>
            </a:pPr>
            <a:r>
              <a:rPr lang="zh-CN" altLang="en-US" smtClean="0">
                <a:latin typeface="Microsoft YaHei" pitchFamily="34" charset="-122"/>
                <a:ea typeface="Microsoft YaHei" pitchFamily="34" charset="-122"/>
              </a:rPr>
              <a:t>会询问是否需要用</a:t>
            </a:r>
            <a:r>
              <a:rPr lang="en-US" altLang="zh-CN" smtClean="0">
                <a:solidFill>
                  <a:srgbClr val="7030A0"/>
                </a:solidFill>
              </a:rPr>
              <a:t>Sass</a:t>
            </a:r>
            <a:r>
              <a:rPr lang="zh-CN" altLang="en-US" smtClean="0">
                <a:latin typeface="Microsoft YaHei" pitchFamily="34" charset="-122"/>
                <a:ea typeface="Microsoft YaHei" pitchFamily="34" charset="-122"/>
              </a:rPr>
              <a:t>或</a:t>
            </a:r>
            <a:r>
              <a:rPr lang="en-US" altLang="zh-CN" smtClean="0">
                <a:solidFill>
                  <a:srgbClr val="7030A0"/>
                </a:solidFill>
              </a:rPr>
              <a:t>Bootstrap</a:t>
            </a:r>
            <a:r>
              <a:rPr lang="zh-CN" altLang="en-US" smtClean="0">
                <a:latin typeface="Microsoft YaHei" pitchFamily="34" charset="-122"/>
                <a:ea typeface="Microsoft YaHei" pitchFamily="34" charset="-122"/>
              </a:rPr>
              <a:t>，这里我们选</a:t>
            </a:r>
            <a:r>
              <a:rPr lang="en-US" altLang="zh-CN" smtClean="0">
                <a:solidFill>
                  <a:srgbClr val="00B0F0"/>
                </a:solidFill>
                <a:ea typeface="Microsoft YaHei" pitchFamily="34" charset="-122"/>
              </a:rPr>
              <a:t>n</a:t>
            </a:r>
            <a:r>
              <a:rPr lang="zh-CN" altLang="en-US" smtClean="0">
                <a:latin typeface="Microsoft YaHei" pitchFamily="34" charset="-122"/>
                <a:ea typeface="Microsoft YaHei" pitchFamily="34" charset="-122"/>
              </a:rPr>
              <a:t>和</a:t>
            </a:r>
            <a:r>
              <a:rPr lang="en-US" altLang="zh-CN" smtClean="0">
                <a:solidFill>
                  <a:srgbClr val="00B0F0"/>
                </a:solidFill>
              </a:rPr>
              <a:t>y</a:t>
            </a:r>
            <a:endParaRPr lang="ja-JP" altLang="en-US" smtClean="0">
              <a:solidFill>
                <a:srgbClr val="00B0F0"/>
              </a:solidFill>
            </a:endParaRPr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447503"/>
            <a:ext cx="7162800" cy="39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liujj@golden-tech</a:t>
            </a: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dirty="0" smtClean="0">
                <a:latin typeface="Microsoft YaHei" pitchFamily="34" charset="-122"/>
                <a:ea typeface="Microsoft YaHei" pitchFamily="34" charset="-122"/>
              </a:rPr>
              <a:t>选择功能模块</a:t>
            </a:r>
            <a:endParaRPr lang="ja-JP" altLang="en-US" dirty="0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9219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CN" altLang="en-US" smtClean="0">
                <a:latin typeface="Microsoft YaHei" pitchFamily="34" charset="-122"/>
                <a:ea typeface="Microsoft YaHei" pitchFamily="34" charset="-122"/>
              </a:rPr>
              <a:t>使用上下按钮和空格选择</a:t>
            </a:r>
            <a:r>
              <a:rPr lang="en-US" altLang="zh-CN" smtClean="0">
                <a:ea typeface="Microsoft YaHei" pitchFamily="34" charset="-122"/>
              </a:rPr>
              <a:t>JS</a:t>
            </a:r>
            <a:r>
              <a:rPr lang="zh-CN" altLang="en-US" smtClean="0">
                <a:latin typeface="Microsoft YaHei" pitchFamily="34" charset="-122"/>
                <a:ea typeface="Microsoft YaHei" pitchFamily="34" charset="-122"/>
              </a:rPr>
              <a:t>功能模块，然后回车</a:t>
            </a:r>
            <a:endParaRPr lang="ja-JP" altLang="en-US" smtClean="0"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05038"/>
            <a:ext cx="7162800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liujj@golden-tech</a:t>
            </a: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24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ja-JP" altLang="en-US" smtClean="0"/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95288"/>
            <a:ext cx="8763000" cy="606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5" name="テキスト ボックス 3"/>
          <p:cNvSpPr txBox="1">
            <a:spLocks noChangeArrowheads="1"/>
          </p:cNvSpPr>
          <p:nvPr/>
        </p:nvSpPr>
        <p:spPr bwMode="auto">
          <a:xfrm>
            <a:off x="4716463" y="2852738"/>
            <a:ext cx="1568450" cy="369887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Palatino Linotype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Palatino Linotype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Palatino Linotype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Palatino Linotype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Palatino Linotype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tino Linotype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tino Linotype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tino Linotype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tino Linotype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zh-CN" altLang="en-US">
                <a:solidFill>
                  <a:srgbClr val="00B0F0"/>
                </a:solidFill>
                <a:latin typeface="Microsoft YaHei" pitchFamily="34" charset="-122"/>
                <a:ea typeface="Microsoft YaHei" pitchFamily="34" charset="-122"/>
              </a:rPr>
              <a:t>生成项目文件</a:t>
            </a:r>
            <a:endParaRPr lang="ja-JP" altLang="en-US">
              <a:solidFill>
                <a:srgbClr val="00B0F0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liujj@golden-tech</a:t>
            </a: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11267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ja-JP" altLang="en-US" smtClean="0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95288"/>
            <a:ext cx="8763000" cy="606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9" name="テキスト ボックス 5"/>
          <p:cNvSpPr txBox="1">
            <a:spLocks noChangeArrowheads="1"/>
          </p:cNvSpPr>
          <p:nvPr/>
        </p:nvSpPr>
        <p:spPr bwMode="auto">
          <a:xfrm>
            <a:off x="6084888" y="4941888"/>
            <a:ext cx="876300" cy="3683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Palatino Linotype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Palatino Linotype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Palatino Linotype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Palatino Linotype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Palatino Linotype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tino Linotype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tino Linotype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tino Linotype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Palatino Linotype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zh-CN" altLang="en-US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</a:rPr>
              <a:t>出错了</a:t>
            </a:r>
            <a:endParaRPr lang="ja-JP" altLang="en-US">
              <a:solidFill>
                <a:srgbClr val="FF0000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liujj@golden-tech</a:t>
            </a: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エグゼクティブ">
  <a:themeElements>
    <a:clrScheme name="エグゼクティブ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エグゼクティブ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エグゼクティブ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161</TotalTime>
  <Words>208</Words>
  <Application>Microsoft Office PowerPoint</Application>
  <PresentationFormat>画面に合わせる (4:3)</PresentationFormat>
  <Paragraphs>67</Paragraphs>
  <Slides>15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8" baseType="lpstr">
      <vt:lpstr>Palatino Linotype</vt:lpstr>
      <vt:lpstr>ＭＳ Ｐゴシック</vt:lpstr>
      <vt:lpstr>Arial</vt:lpstr>
      <vt:lpstr>HGｺﾞｼｯｸM</vt:lpstr>
      <vt:lpstr>Century Gothic</vt:lpstr>
      <vt:lpstr>HGS明朝E</vt:lpstr>
      <vt:lpstr>Courier New</vt:lpstr>
      <vt:lpstr>Calibri</vt:lpstr>
      <vt:lpstr>幼圆</vt:lpstr>
      <vt:lpstr>Microsoft YaHei</vt:lpstr>
      <vt:lpstr>SimSun</vt:lpstr>
      <vt:lpstr>Consolas</vt:lpstr>
      <vt:lpstr>エグゼクティブ</vt:lpstr>
      <vt:lpstr>YEOMAN安装</vt:lpstr>
      <vt:lpstr>安装文件</vt:lpstr>
      <vt:lpstr>安装yeoman,bower,grunt</vt:lpstr>
      <vt:lpstr>安装generator-angular</vt:lpstr>
      <vt:lpstr>创建项目目录</vt:lpstr>
      <vt:lpstr>使用angular生成器 生成项目</vt:lpstr>
      <vt:lpstr>选择功能模块</vt:lpstr>
      <vt:lpstr>PowerPoint プレゼンテーション</vt:lpstr>
      <vt:lpstr>PowerPoint プレゼンテーション</vt:lpstr>
      <vt:lpstr>生成出错时</vt:lpstr>
      <vt:lpstr>PowerPoint プレゼンテーション</vt:lpstr>
      <vt:lpstr>启动服务器</vt:lpstr>
      <vt:lpstr>PowerPoint プレゼンテーション</vt:lpstr>
      <vt:lpstr>手动安装模块</vt:lpstr>
      <vt:lpstr>参考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YEOMAN安装</dc:title>
  <dc:creator>劉 佳佳</dc:creator>
  <cp:lastModifiedBy>劉 佳佳</cp:lastModifiedBy>
  <cp:revision>29</cp:revision>
  <dcterms:created xsi:type="dcterms:W3CDTF">2015-01-12T06:14:29Z</dcterms:created>
  <dcterms:modified xsi:type="dcterms:W3CDTF">2015-01-13T00:54:02Z</dcterms:modified>
</cp:coreProperties>
</file>